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8" autoAdjust="0"/>
  </p:normalViewPr>
  <p:slideViewPr>
    <p:cSldViewPr snapToGrid="0">
      <p:cViewPr varScale="1">
        <p:scale>
          <a:sx n="58" d="100"/>
          <a:sy n="58" d="100"/>
        </p:scale>
        <p:origin x="10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99A6E319-751E-4967-A826-D120F0B35050}"/>
    <pc:docChg chg="delSld">
      <pc:chgData name="Tirthankar Barari (TR)" userId="e41d4ef3-c9c5-4f08-a494-4c3cb9d953aa" providerId="ADAL" clId="{99A6E319-751E-4967-A826-D120F0B35050}" dt="2024-09-06T18:05:03.552" v="2" actId="2696"/>
      <pc:docMkLst>
        <pc:docMk/>
      </pc:docMkLst>
      <pc:sldChg chg="del">
        <pc:chgData name="Tirthankar Barari (TR)" userId="e41d4ef3-c9c5-4f08-a494-4c3cb9d953aa" providerId="ADAL" clId="{99A6E319-751E-4967-A826-D120F0B35050}" dt="2024-09-06T18:04:45.582" v="0" actId="2696"/>
        <pc:sldMkLst>
          <pc:docMk/>
          <pc:sldMk cId="2871202153" sldId="257"/>
        </pc:sldMkLst>
      </pc:sldChg>
      <pc:sldChg chg="del">
        <pc:chgData name="Tirthankar Barari (TR)" userId="e41d4ef3-c9c5-4f08-a494-4c3cb9d953aa" providerId="ADAL" clId="{99A6E319-751E-4967-A826-D120F0B35050}" dt="2024-09-06T18:04:45.582" v="0" actId="2696"/>
        <pc:sldMkLst>
          <pc:docMk/>
          <pc:sldMk cId="1793575345" sldId="258"/>
        </pc:sldMkLst>
      </pc:sldChg>
      <pc:sldChg chg="del">
        <pc:chgData name="Tirthankar Barari (TR)" userId="e41d4ef3-c9c5-4f08-a494-4c3cb9d953aa" providerId="ADAL" clId="{99A6E319-751E-4967-A826-D120F0B35050}" dt="2024-09-06T18:05:03.552" v="2" actId="2696"/>
        <pc:sldMkLst>
          <pc:docMk/>
          <pc:sldMk cId="3075574753" sldId="264"/>
        </pc:sldMkLst>
      </pc:sldChg>
      <pc:sldChg chg="del">
        <pc:chgData name="Tirthankar Barari (TR)" userId="e41d4ef3-c9c5-4f08-a494-4c3cb9d953aa" providerId="ADAL" clId="{99A6E319-751E-4967-A826-D120F0B35050}" dt="2024-09-06T18:04:55.628" v="1" actId="2696"/>
        <pc:sldMkLst>
          <pc:docMk/>
          <pc:sldMk cId="47616678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2DF968-189C-9890-7556-396AD822C943}"/>
              </a:ext>
            </a:extLst>
          </p:cNvPr>
          <p:cNvGrpSpPr/>
          <p:nvPr/>
        </p:nvGrpSpPr>
        <p:grpSpPr>
          <a:xfrm>
            <a:off x="793003" y="1097380"/>
            <a:ext cx="1352191" cy="1083567"/>
            <a:chOff x="885400" y="576275"/>
            <a:chExt cx="1609721" cy="1392808"/>
          </a:xfrm>
        </p:grpSpPr>
        <p:pic>
          <p:nvPicPr>
            <p:cNvPr id="47" name="Graphic 46" descr="Cloud outline">
              <a:extLst>
                <a:ext uri="{FF2B5EF4-FFF2-40B4-BE49-F238E27FC236}">
                  <a16:creationId xmlns:a16="http://schemas.microsoft.com/office/drawing/2014/main" id="{2709D40A-C6D2-683F-D92D-D96550B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400" y="576275"/>
              <a:ext cx="1609721" cy="13928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9C385A-5DFC-DFB6-C09E-E682641E449F}"/>
                </a:ext>
              </a:extLst>
            </p:cNvPr>
            <p:cNvSpPr/>
            <p:nvPr/>
          </p:nvSpPr>
          <p:spPr>
            <a:xfrm>
              <a:off x="885400" y="1421431"/>
              <a:ext cx="1587778" cy="242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16C2D39-548F-D2A7-CA93-3EB1FAB64116}"/>
              </a:ext>
            </a:extLst>
          </p:cNvPr>
          <p:cNvSpPr/>
          <p:nvPr/>
        </p:nvSpPr>
        <p:spPr>
          <a:xfrm>
            <a:off x="753313" y="1867596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DEAEB0-D978-C722-8955-4FB540D4E913}"/>
              </a:ext>
            </a:extLst>
          </p:cNvPr>
          <p:cNvSpPr/>
          <p:nvPr/>
        </p:nvSpPr>
        <p:spPr>
          <a:xfrm>
            <a:off x="753313" y="2475063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8C555-9713-2224-5813-362BFE6D9335}"/>
              </a:ext>
            </a:extLst>
          </p:cNvPr>
          <p:cNvSpPr/>
          <p:nvPr/>
        </p:nvSpPr>
        <p:spPr>
          <a:xfrm>
            <a:off x="782485" y="2535851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EA709-5807-E274-3D3B-F70C9A7FAFB6}"/>
              </a:ext>
            </a:extLst>
          </p:cNvPr>
          <p:cNvSpPr/>
          <p:nvPr/>
        </p:nvSpPr>
        <p:spPr>
          <a:xfrm>
            <a:off x="821663" y="2600137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DDC75-0CCD-8644-1185-A084C9E1A8F0}"/>
              </a:ext>
            </a:extLst>
          </p:cNvPr>
          <p:cNvSpPr/>
          <p:nvPr/>
        </p:nvSpPr>
        <p:spPr>
          <a:xfrm>
            <a:off x="802652" y="1929475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8127C-51CF-F207-E06D-D5A418433501}"/>
              </a:ext>
            </a:extLst>
          </p:cNvPr>
          <p:cNvSpPr/>
          <p:nvPr/>
        </p:nvSpPr>
        <p:spPr>
          <a:xfrm>
            <a:off x="841692" y="1991887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3E1A5-ACA3-8A41-52C1-5DA840E11EED}"/>
              </a:ext>
            </a:extLst>
          </p:cNvPr>
          <p:cNvCxnSpPr>
            <a:cxnSpLocks/>
          </p:cNvCxnSpPr>
          <p:nvPr/>
        </p:nvCxnSpPr>
        <p:spPr>
          <a:xfrm>
            <a:off x="2294970" y="1770038"/>
            <a:ext cx="18518" cy="44049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9700A1-C78B-F9F5-0207-66871A0B0F29}"/>
              </a:ext>
            </a:extLst>
          </p:cNvPr>
          <p:cNvSpPr txBox="1"/>
          <p:nvPr/>
        </p:nvSpPr>
        <p:spPr>
          <a:xfrm>
            <a:off x="359320" y="5222616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/>
              <a:t>New Insurance Quote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New Claim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Commercial Insurance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Worker Compensation</a:t>
            </a:r>
            <a:r>
              <a:rPr lang="en-US" sz="1100" b="1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EA680-3407-FBDE-1D17-EFA90FF40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944"/>
          <a:stretch/>
        </p:blipFill>
        <p:spPr>
          <a:xfrm>
            <a:off x="1435212" y="3770534"/>
            <a:ext cx="586873" cy="4132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D2B49A-EB10-CA9E-4FE8-ED85BCD4F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271"/>
          <a:stretch/>
        </p:blipFill>
        <p:spPr>
          <a:xfrm>
            <a:off x="1427863" y="4421103"/>
            <a:ext cx="622367" cy="447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505E37-E478-441B-428D-A9F948994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63"/>
          <a:stretch/>
        </p:blipFill>
        <p:spPr>
          <a:xfrm>
            <a:off x="688487" y="3809883"/>
            <a:ext cx="586873" cy="3833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AD993-2A8B-2A3A-1449-672DF9857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607"/>
          <a:stretch/>
        </p:blipFill>
        <p:spPr>
          <a:xfrm>
            <a:off x="709730" y="4418089"/>
            <a:ext cx="580691" cy="4320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A356D3-B654-E3D5-26E1-F376A0A6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25" y="3116484"/>
            <a:ext cx="433904" cy="47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074975-7A02-D62C-4967-695DB5A51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30" y="3083775"/>
            <a:ext cx="516849" cy="4855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38A613-FC02-3FB4-BA30-CB3EF9FA9E00}"/>
              </a:ext>
            </a:extLst>
          </p:cNvPr>
          <p:cNvSpPr txBox="1"/>
          <p:nvPr/>
        </p:nvSpPr>
        <p:spPr>
          <a:xfrm>
            <a:off x="668562" y="3544036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C6192-D7CF-6DDD-F8D5-C424A64B20AB}"/>
              </a:ext>
            </a:extLst>
          </p:cNvPr>
          <p:cNvSpPr txBox="1"/>
          <p:nvPr/>
        </p:nvSpPr>
        <p:spPr>
          <a:xfrm>
            <a:off x="1307083" y="3544036"/>
            <a:ext cx="93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BA0F5A-8158-07F1-76EE-BDD6D054BB21}"/>
              </a:ext>
            </a:extLst>
          </p:cNvPr>
          <p:cNvSpPr txBox="1"/>
          <p:nvPr/>
        </p:nvSpPr>
        <p:spPr>
          <a:xfrm>
            <a:off x="680814" y="4152449"/>
            <a:ext cx="63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7F503-5AF4-97F7-BFA0-DDCE9E71767C}"/>
              </a:ext>
            </a:extLst>
          </p:cNvPr>
          <p:cNvSpPr txBox="1"/>
          <p:nvPr/>
        </p:nvSpPr>
        <p:spPr>
          <a:xfrm>
            <a:off x="1443328" y="4152449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D6A06-4212-74F1-C5C8-1269E3684F55}"/>
              </a:ext>
            </a:extLst>
          </p:cNvPr>
          <p:cNvSpPr txBox="1"/>
          <p:nvPr/>
        </p:nvSpPr>
        <p:spPr>
          <a:xfrm>
            <a:off x="742724" y="4850413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E709C-5FDC-3D8E-48B7-3A9710C33A80}"/>
              </a:ext>
            </a:extLst>
          </p:cNvPr>
          <p:cNvSpPr txBox="1"/>
          <p:nvPr/>
        </p:nvSpPr>
        <p:spPr>
          <a:xfrm>
            <a:off x="1403132" y="4850413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5070A-9316-B35D-111A-10D789C3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40" y="651353"/>
            <a:ext cx="10426657" cy="6077439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609599" y="31591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358365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217</Words>
  <Application>Microsoft Office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2</cp:revision>
  <dcterms:created xsi:type="dcterms:W3CDTF">2024-01-09T18:53:51Z</dcterms:created>
  <dcterms:modified xsi:type="dcterms:W3CDTF">2024-09-06T18:05:05Z</dcterms:modified>
</cp:coreProperties>
</file>