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  <a:srgbClr val="645E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CEF426-37E8-4688-B9B7-19AB4A0105AD}" v="1" dt="2024-01-18T17:05:27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thankar Barari (TR)" userId="e41d4ef3-c9c5-4f08-a494-4c3cb9d953aa" providerId="ADAL" clId="{2ACEF426-37E8-4688-B9B7-19AB4A0105AD}"/>
    <pc:docChg chg="undo custSel modSld">
      <pc:chgData name="Tirthankar Barari (TR)" userId="e41d4ef3-c9c5-4f08-a494-4c3cb9d953aa" providerId="ADAL" clId="{2ACEF426-37E8-4688-B9B7-19AB4A0105AD}" dt="2024-01-18T17:08:25.838" v="51" actId="1076"/>
      <pc:docMkLst>
        <pc:docMk/>
      </pc:docMkLst>
      <pc:sldChg chg="addSp modSp mod">
        <pc:chgData name="Tirthankar Barari (TR)" userId="e41d4ef3-c9c5-4f08-a494-4c3cb9d953aa" providerId="ADAL" clId="{2ACEF426-37E8-4688-B9B7-19AB4A0105AD}" dt="2024-01-18T17:08:25.838" v="51" actId="1076"/>
        <pc:sldMkLst>
          <pc:docMk/>
          <pc:sldMk cId="1573623847" sldId="256"/>
        </pc:sldMkLst>
        <pc:spChg chg="add mod">
          <ac:chgData name="Tirthankar Barari (TR)" userId="e41d4ef3-c9c5-4f08-a494-4c3cb9d953aa" providerId="ADAL" clId="{2ACEF426-37E8-4688-B9B7-19AB4A0105AD}" dt="2024-01-18T17:08:25.838" v="51" actId="1076"/>
          <ac:spMkLst>
            <pc:docMk/>
            <pc:sldMk cId="1573623847" sldId="256"/>
            <ac:spMk id="34" creationId="{9830B88D-E504-3A1A-BEBB-3B7B246D494C}"/>
          </ac:spMkLst>
        </pc:spChg>
        <pc:picChg chg="mod">
          <ac:chgData name="Tirthankar Barari (TR)" userId="e41d4ef3-c9c5-4f08-a494-4c3cb9d953aa" providerId="ADAL" clId="{2ACEF426-37E8-4688-B9B7-19AB4A0105AD}" dt="2024-01-18T17:05:22.974" v="1" actId="1076"/>
          <ac:picMkLst>
            <pc:docMk/>
            <pc:sldMk cId="1573623847" sldId="256"/>
            <ac:picMk id="7" creationId="{055DA6F5-DA45-3602-DD27-FA196B38B80A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6:46:36.447"/>
    </inkml:context>
    <inkml:brush xml:id="br0">
      <inkml:brushProperty name="width" value="0.35" units="cm"/>
      <inkml:brushProperty name="height" value="2.1" units="cm"/>
      <inkml:brushProperty name="color" value="#7F8F95"/>
      <inkml:brushProperty name="ignorePressure" value="1"/>
      <inkml:brushProperty name="inkEffects" value="pencil"/>
    </inkml:brush>
  </inkml:definitions>
  <inkml:trace contextRef="#ctx0" brushRef="#br0">1205 638,'7'0,"14"-4,17 0,21-4,18-1,29-5,18-5,13 1,6 4,-8 4,-8 4,-19 3,-16-2,-21 0,-15 1,-17-2,-11-1,-7 1,-4 2,0 2,3 0,3 2,-3-4,2-1,1 1,-6 0,-11 2,-20 0,-30 2,-22-1,-39 1,-32 0,-28 1,-29 3,-23 4,-9 2,21 2,25-1,39-2,40-3,44-2,40-2,36-1,34-1,33-1,34 1,34-1,33 1,37 0,23-1,-16 1,-14 0,-12 0,-26 0,-32 0,-45 0,-55 0,-46 0,-37 0,-31 0,-19 8,-12 5,-12 1,-2 2,15-2,31-4,49-3,70-2,59-7,47-2,33-5,19-4,0-7,-14-4,-37 3,-57 4,-60 5,-71 5,-51 4,-49 1,-21 3,-7-1,8 1,12 4,44 0,58 0,64-1,57-1,31-2,21 0,-2 0,-21-1,-34-1,-52 1,-68 0,-67 0,-67 0,-47 0,-9 3,-1 2,19 4,43 3,49 3,66 4,65-2,58-1,54-2,27-4,35-4,22-2,-10-3,-20 3,-38 0,-57 0,-72 7,-66 0,-58 3,-52 3,-43 5,-11 3,2 4,28 1,37-1,46-2,39-2,58-1,50-5,63-6,43-5,46-3,19-4,-4-1,-20-1,-46 0,-65 0,-75 0,-74 1,-43 0,-35-1,-22 1,-2 0,9 0,25 4,45 1,51-1,56 0,83-2,54 0,31-1,18-1,3-4,-18 0,-43-1,-68 1,-90-6,-78-1,-82 0,-67 3,-37 3,-14 2,11 1,24 2,46 0,55 0,59 1,64-1,74 1,68-1,66 0,37-4,33 0,12-1,-1-5,-25-3,-44 3,-58 2,-67 2,-66 3,-61 1,-48 5,-40 2,-20 4,3 3,20 0,46-1,56-4,62-2,52-10,32-7,22-5,-1-4,-14-2,-23 0,-26 0,-26 3,-27 6,-22 5,-18 4,-5 3,8 2,14 0,15 1,23 0,23 0,24 0,16-4,12-5,3-2,-12-2,-16 1,-15 2,-16-1,-18 2,-14 1,-16 3,-12 1,-13 5,-3 6,-6 6,2-1,9 2,14-2,19-3,20-3,15-3,20-2,9-5,5-6,3-5,-7-3,-11 1,-13-1,-9 3,-6 4,-3 3,-2 3,1 3,1 0,3 2,0-4,-2-1,-3-3,-6-5,-7 0,-8 2,-8 3,-8 2,-5 3,-5 0,-12 10,-29 9,-30 10,-23 7,-6 5,1 0,19 0,29-3,38-3,34-8,33-8,23-7,12-5,9-11,16-11,3-7,-4-6,-11-2,-12-3,-18 1,-15 3,-12 3,-17 6,-11 7,-7 6,-4 15,-1 18,0 8,0 17,5 18,6 2,8-5,10-12,7-15,5-14,4-11,6-11,2-13,0-23,2-12,0-6,-5-4,-8-1,-5 7,-6 8,-3 15,-3 20,-8 33,-3 30,1 20,1 9,3 22,2 8,2-9,5-17,6-25,8-19,5-17,2-14,1-11,-4-14,-1-13,-5-16,-5-11,-4-6,-3-2,-2 1,-4 7,-7 8,-7 13,-5 17,-3 27,0 26,-7 30,-6 23,-3 14,2 2,7 2,9-10,9-20,6-26,9-26,7-25,6-35,5-30,2-19,5-14,-1-12,-6-7,-6 6,-5 13,-4 17,-2 16,-2 24,-5 25,-8 33,-3 27,3 28,2 19,4 19,-1 9,1-6,1-15,3-22,4-23,7-33,1-31,3-36,0-28,-3-24,5-32,0-9,1 1,-2 5,0 11,-1 18,-4 20,-2 30,-3 35,-2 32,0 31,-2 30,4 9,5-3,1-12,3-17,2-25,3-18,2-17,2-23,0-12,-2-11,-6-4,-4 5,0 11,-2 16,-2 16,-2 17,-1 13,-5 5,-5-4,-2-7,-3-8,-2-4,-3-3,-5-2,-28 11,-23 7,-25 5,-60 13,-26 1,-39 6,1-5,5-5,29-7,39-8,53-7,57-5,57-2,51-7,36-4,18-9,14-5,6-3,-4 4,-25 2,-35 5,-49 4,-73 4,-65 11,-44 4,-35 5,-37 0,-1 2,19-3,33-2,41 0,59-2,65-1,70-3,62-1,48-2,26-1,14 0,-2-4,-16-9,-32-1,-41-3,-37 1,-44 5,-46 3,-36 3,-30 3,-16 1,-12 1,1 1,14-1,28 5,35 0,51 0,57-1,57-5,27-2,27-1,7-3,-17-4,-26 0,-47 2,-50 2,-43 2,-36 3,-30 4,-14 7,10 0,29 0,24-6,23-6,18-4,20-7,6-5,-2 0,-15 4,-25 5,-28 3,-31 3,-44 3,-38 1,-29 1,-33-1,-17-6,7-3,27-3,37 0,42-2,54-1,44-2,31-2,39-2,30-3,17-3,17 1,13 4,-12 6,-25 5,-34 2,-40 2,-34 2,-31 6,-21 2,-16 1,-7 4,1-1,0 0,4-2,15 2,17 0,18-1,16-2,24-2,12-1,4 0,18-1,3-4,-8-1,-19 0,-22 1,-31 5,-22 5,-35 6,-31 5,-24 2,-45-1,-9 3,13-2,26-4,42-5,39-3,35-4,34-2,29-1,16-1,11 0,33 0,16-7,-3-2,-12 0,-13 3,-38 1,-36 7,-38 9,-30 7,-40 12,-21 4,-10 0,-4-1,11-3,20-7,29-6,28-7,23-4,24-4,16-1,13-1,40 0,34-8,18-1,-6-4,-11 1,-23 3,-38 3,-37 3,-40 1,-32 10,-32 6,-46 5,-38 7,-8-1,3-1,13-1,36 0,51-4,51-6,48-3,40-5,38-2,37-2,31-1,26 0,0 0,-19 0,-34 1,-44 0,-48-1,-47 8,-40 7,-55 4,-48 6,-45 3,-39 4,-18-3,19-7,26-6,38-3,42-3,43-3,37-2,28-3,21 0,20-2,6 1,11-1,25 0,13 1,28-8,8-2,15 1,19 1,-3 3,-15 2,-34 1,-45 1,-53 1,-38 0,-46 1,-29 3,-52 1,-58 0,-26 3,-23 0,11-2,25-1,48-2,57-2,64 0,51-1,38 0,31 0,16-1,15-3,21-1,26-7,30-5,14-7,25-3,-18 3,-37 6,-47 5,-54 6,-47 7,-39 7,-48 14,-43 6,-23 7,-20 4,-3 3,-6 6,12-6,25-6,44-8,48-10,47-7,36-9,38-13,16-3,29-7,37-3,21-5,19 0,-9 4,-30 7,-46 7,-49 5,-43 8,-37 6,-26 7,-28 4,-27-1,-20 0,-15 5,0 2,15-3,23-5,32-5,37-5,36-3,39-2,25-5,47-9,38-2,29 1,18 3,-5 4,-26 2,-35 3,-53 1,-53 5,-50 5,-38 8,-42 5,-42 3,-55 11,-32-1,-25-2,7-7,17 0,27-5,52-6,53-6,46-4,39-3,42-2,22 0,23-2,27-6,39-2,24 0,19 2,-4 3,-20 1,-30 3,-41 0,-45 4,-41 6,-37 5,-23 3,-30 2,-29 6,-25 2,-25-3,-11 0,13-2,22-6,42-6,45-4,37-3,33-9,26-8,36-8,17-5,36-4,35-1,10-2,4 4,-15 5,-29 5,-42 7,-42 5,-40 5,-34 5,-29 7,-32 9,-20 5,-37 3,-25-5,-9 3,-6-3,9-1,18-5,32-4,39-5,35-2,34-3,28-1,37-5,31 0,43 0,22 0,36 2,37 1,1 1,-15 1,-40 0,-60 0,-53 0,-50 1,-49-1,-38 0,-36 4,-34 0,-32 8,4 1,-8-1,6-3,23-3,33-3,42-1,42-1,42-2,32-6,23-3,32-4,12 2,16 2,19 3,3 3,-8 2,-29 1,-40 1,-41 4,-32 1,-29 3,-33 9,-37 11,-14 1,-16-1,2-1,16-5,22-4,32-3,37-6,32-3,26-7,23-7,17-1,30-4,16 1,18 2,-3 3,-19-1,-36 1,-38 1,-32 6,-28 6,-24 6,-26 1,-21 2,-32-2,-23-3,-19-3,9-3,24-2,39-1,47-1,39-1,28 1,23-5,15 0,17-4,3 1,10-3,6 1,5 2,-6 2,-22 2,-27 3,-20 4,-16 5,-11 5,5 1,8-3,11-2,17-7,28-8,21-9,4-7,-10 2,-18-1,-26 4,-26 1,-26 3,-28 4,-20 4,-29 2,-33 2,-47 1,-36 0,-20-6,2-3,21 0,31 3,46-3,49 1,52 2,43-2,26 1,18-3,27-3,29-6,28-4,19 2,19 5,0 5,-22 4,-35 4,-45 1,-47 3,-39 3,-37 5,-20 9,-18 0,-20 2,-7 1,5-4,17 0,26-4,32-4,32-3,27-3,15-2,30-1,18-1,13 1,2-1,-15 0,-18 1,-26 0,-24 0,-20 3,-25 6,-19 0,-15 3,-18 3,-23-1,2-3,-8 0,-2-2,10 2,18-2,26-2,24-2,25-2,16-1,20-2,19-4,18-1,31 0,18-3,26 0,25 2,1 1,-22 3,-43 0,-47 1,-45 5,-32 4,-39 9,-31 5,-27 2,-15-2,-15 1,-1-2,17-5,33-6,37-4,36-3,28-6,21-6,16-5,20 0,20-5,26 1,12 3,10 1,13 2,-4 4,-15 3,-32 2,-39 6,-36 5,-32 6,-18 0,-13 4,-11 4,-3 1,13-3,24-4,24-6,18-5,25-6,11-3,7-5,-11 0,-17 0,-19 6,-4 4,-2 1,6-3,3-1,6-1,6-3,-6-4,-11-1,-15 2,-18 2,-39-8,-42-6,-47-6,-57-6,-38 3,-49-4,-35-5,-15 2,29 7,51 8,68 8,67 3,61 3,49 0,43-3,33 1,48-3,34-5,29-3,33-6,54-5,27 2,23 4,-19 5,-37 6,-58 7,-65 3,-66 4,-54 1,-40 1,-36 1,-36-1,-18 0,-18 7,0 2,13 0,6-3,20-1,23-3,29-1,29-5,18-6,17-8,20-5,7-3,4-4,4 0,-5 0,-12 2,-14 6,-15 6,-12 6,-19 4,-27 3,-18 2,-28 1,-10 0,-9 0,-2 0,12 0,20-1,26-3,30-2,28-7,22-1,30-6,31-11,36-4,20 1,34-9,3 3,-10 4,-22 4,-34 5,-46 6,-48 6,-47 6,-30 4,-43 3,-46 2,-41 0,-31 1,-17-1,29 0,37-5,52-4,54-1,58-3,38-3,36-2,38-6,26-3,4 0,1 4,-3 3,-20 3,-35 6,-37 3,-46 4,-33 2,-41 1,-24 5,-37 1,-12-1,-5 0,22 1,28 1,37-1,41-2,35-1,43-2,57 0,48-1,35 0,27 0,39-1,20 1,-9 0,-39 0,-49 0,-61 0,-61 0,-56 0,-50 0,-44 0,-41 0,-40 7,-56 3,-29-1,-7-2,21-2,43-1,64-3,72 0,54-8,54-7,41-4,23 1,21-1,10 4,-1-1,-20 3,-32 4,-39 2,-31 3,-33 2,-25 1,-39 0,-11 1,-11 3,10 2,26-1,37-1,40-1,30-1,58-9,34-6,56-8,14-1,-10 4,-8 0,-30 5,-46-1,-45 4,-37 2,-38 3,-25-1,-41 0,-28-2,-45 0,-31 1,-28 2,-11 2,-27 1,7 2,30 0,53-4,63 0,55-1,51-2,47 0,48 1,58 2,50 1,55 1,27 2,45 0,9 0,-9 0,-26 0,-46 1,-71-1,-75 3,-64 2,-62 3,-48 1,-45 2,-28 6,-30 5,-25 5,3 1,10 1,24-6,28-2,37-5,37-6,31-4,26-3,14-2,8-1,-9 6,-25 10,-39 9,-33 8,-21 5,-25 1,-4-4,7-4,21-3,23-7,24-3,25-5,20-4,22-4,20-3,24-2,33-4,42-1,32 0,38 0,6 2,-11 1,-36 1,-53 1,-60 0,-64 7,-59 6,-53 2,-39 0,-19 7,-24 1,7 2,22 4,34-4,45-6,51-6,44-5,33-4,34-3,32-1,28-5,27-1,8 0,-7 1,-26 2,-41 1,-50 1,-45 4,-46 6,-53 8,-30 5,-16 2,3 5,10 0,26 0,29-6,33-6,29-6,23-6,20-2,17-3,13-5,22-5,34 0,26-3,2 1,-15 3,-23 2,-34 3,-39 2,-33 5,-33 6,-41 11,-27 7,-13 6,1 1,7-2,31-7,38-6,38-8,40-5,36-4,44-2,25-1,41 0,24-8,21-2,-12 2,-23 1,-50 2,-58 3,-61 5,-62 9,-55 4,-61 9,-40 1,-21-1,-5 4,14 0,34-4,46-4,54-4,52-5,45-4,31-4,29-6,16-2,19-8,3-1,-5 1,-26 7,-41 8,-35 7,-37 13,-17 3,-26 4,-11 1,5-1,12-5,21-8,26-5,23-5,26-4,26-2,33-5,34-8,32-2,2 1,-12 4,-23 2,-29 4,-32 2,-32 5,-27 1,-28 5,-24 4,-37 10,-9 2,-4 0,-2-1,12-3,18-3,26-4,24-5,19-3,25-4,24-4,22-7,29-5,16-7,10 0,-7 3,-27 5,-44 5,-29 7,-42 7,-46 3,-28 7,-23 5,-12-2,7-4,13-4,24-4,31-4,29-2,27-1,23-4,21-5,20-1,7 1,20-5,26 0,22 2,18 3,-10 3,-19 3,-32 2,-37 1,-34 0,-43 1,-42-1,-32 1,-22-1,-12 1,-27-5,-5-1,14 0,25 2,31 0,34 1,31-2,31-5,26-4,37-11,36-12,34-4,19-5,1-3,-15-1,-28-6,-33-4,-30 3,-31 5,-25 7,-20 11,-16 7,-12 9,-8 7,-14 5,-13 3,-3 3,4 0,14 1,22-1,32-3,33-3,36-3,28-4,38 1,16-3,9 2,16 2,-7 0,-18 2,-35 1,-49 3,-46 1,-45 2,-45 1,-36 0,-36 0,-28 5,-2 0,22 0,38-1,40 2,40 1,43-1,41-2,36-2,50 0,35-1,22-1,5 0,-19-1,-29 1,-41 0,-47 0,-46-1,-51 1,-54 0,-37 0,-24 0,-34 0,-19 0,9 0,20 0,26 0,36 0,31 0,29 0,26-3,21-6,13-4,9-4,8 1,7 4,3-1,10-1,16 2,28-4,31 0,42 3,18 4,18-1,-5 2,-27 2,-55 2,-57 2,-64 1,-71 1,-69 0,-44 1,-28-1,-11 0,9 1,31-1,43 0,58 0,54 0,44 0,46-11,45-3,43-4,36-5,27 1,26 0,17 4,-20 6,-23 4,-34 3,-48 4,-50 1,-52 0,-52 1,-58 4,-45 1,-35 6,-35 2,-23-2,8-3,26-3,42-2,54-3,57 0,47-1,38-1,35-3,27-1,40-8,19 0,-1-3,-7 2,-23 4,-39 2,-40 4,-37 2,-29 1,-28 1,-26 1,-17 3,-7 2,2-2,3 0,16-1,25-1,32-5,30-5,30-5,32-4,26-2,25-6,6 2,-28 4,-40 6,-47 5,-54 4,-40 2,-27 2,-22 1,-6 0,6 0,24 0,35 0,37-1,34-4,29 0,40-5,31 1,30 1,15 2,6 1,-3 2,-18 1,-37 5,-36 0,-38 5,-28 0,-18 2,-15 0,-8-3,-7 1,-6 0,-9-3,5-2,20-1,18-6,19-5,17-8,16-6,8 1,1 1,-7 3,-11 5,-17 4,-14 4,-17 2,-8 2,-11 1,-2 0,6-1,24-2,35-2,29-1,37 2,44 1,47 0,32 1,12 1,9 0,-29-4,-48-4,-55-1,-52 1,-41 2,-34 1,-26 3,-30 1,-19 0,-19 2,-13-1,8 0,0 1,14-5,11-1,23 1,24 0,28-2,22-4,30-4,28 0,34 0,45-6,55-3,48 2,18 5,-6-2,-31 2,-45 4,-53 4,-53 3,-42 2,-29 3,-32 3,-17 7,-11 0,2 2,8 4,28-2,32-3,34-3,38-3,39-3,36-5,6-2,2 0,-9-3,-19 0,-22-3,-22 2,-26 1,-35 2,-33 3,-42 5,-44 2,-41 0,-15 0,-2-1,15-1,40 0,58-5,49-6,55 0,42-3,24 1,14-2,-7 2,-21 3,-37 2,-48-1,-70-7,-47-1,-42-1,-29 1,-7-3,9 1,41 3,51 5,67 3,65 3,53 2,44 1,27 1,12-1,-8 1,-5 0,-22-1,-26 0,-27 1,-27-1,-26 3,-21 6,-19 0,-13-1,-18 2,-14 3,-13 3,-15 2,-4-2,13-4,28-3,30-4,54-3,61-1,41-1,51-1,19 1,-7-1,-34 0,-44 1,-51 0,-44 0,-33 0,-24 0,-13 3,1 2,-3 0,-8-1,-6-2,-18 0,-7 3,1 0,14-1,20-1,17 0,19-2,23 0,16-4,12-6,4 0,-6-4,-16 2,-22 2,-28 2,-20 3,-23 2,-28 2,-11 0,-11 0,-11 1,15-4,38-5,40-2,46-1,37 0,40 2,18-5,13 1,-18 1,-38 4,-38 7,-37 3,-29 1,-29 1,-19-1,-19-1,-25 0,-8-2,7 1,17-1,29 0,35 0,35-4,32-1,37-4,30 0,20 2,12 2,2 1,-8 2,-23 1,-24 1,-24 4,-21 5,-19 1,-18 2,-19 3,-20 3,-26 1,-34-2,-28 3,-27 2,-26 5,-25-3,-19-2,-14-4,-16-5,14-6,7-3,7-2,15-2,27-1,38 0,42 0,36 0,31 4,16 2,6-1,-4 0,-2-1,-2-2,-4 0,1 0,2-1,3 0,3 0,2-1,-1 1,-2 0,-6 0,-4 0,-1 0,4 0,3 0,7 3,8 6,6 7,2 2,-2 5,1 6,2 1,2 0,-1-3,-1-1,2 2,1 0,2-2,5-1,1-1,8-2,5-3,4-3,5-3,9-1,17-1,21 3,21 0,36-2,27-4,44-2,24-3,46-2,21-1,34-1,4-3,12-1,-24 0,-25 1,-53 1,-62 2,-66 0,-66 0,-59 1,-49 1,-36-1,-45 7,-19 3,-5-1,-6-1,-28-3,-20-2,-9-1,6-1,-10-1,25-1,39 1,46 0,55-1,53 1,58 0,59 3,31 2,31 0,48-1,52-1,36-2,26 0,11 0,-15-1,-47-8,-67-2,-72 0,-66 3,-52 1,-44 3,-28 1,-8 1,-1 1,7 0,9 1,14-4,8-2,1 1,-23 1,-26 0,-23 2,-19 0,-19 1,-23 0,-22 0,-15 0,-5 0,15 0,5 0,-3-7,-2-6,18-1,17-2,15-5,24-3,26 3,25 5,18 4,14 6,3-1,-8 2,-2 0,-2 3,-7 0,2 2,4 0,4 0,5 0,4 0,-2 0,-10 1,-3-1,-12 0,-9 0,-23 0,-4 0,10 0,20-4,25-1,21-3,24-1,17 2,18-2,19 1,24 1,22 3,6 1,-6 1,-18 2,-29 0,-29 0,-35 1,-25-1,-23 0,-15 1,-14-1,-2 0,5 0,23 0,30 0,37 0,22 0,27 0,24 0,18 3,2 2,-18 3,-31 8,-35 4,-45 3,-32 5,-17 5,-13 0,2-2,13-2,18-3,17-2,15-2,9 0,9-4,13-6,10-4,15-4,9-2,13-6,5-1,-3-5,-9 1,-20 1,-24 2,-35 2,-21 1,-25 2,-18 5,-9 5,1 1,10-1,15 1,21 3,21-1,21-2,18-3,21-3,10-2,20-1,32-1,11-1,13 1,1-1,3 1,-24-1,-42 5,-45 1,-35 3,-35 0,-26 3,-20-1,-17 2,-9-2,6 6,18-1,19-2,23-4,24-3,28-3,23-2,21-1,27 0,26-1,20 1,15-1,12 1,-11-1,-24 1,-30 4,-42 0,-35 5,-26-1,-29-1,-14 6,-15 0,2-2,2 1,10-1,25-4,31-2,30-2,32-1,33-2,11 0,14 0,-6-1,-32 1,-36-1,-43 1,-41 0,-30 0,-21 0,-17 0,0 0,12 0,18 4,28 4,25 5,21 4,16 2,21 6,33 1,33 8,28 2,26-5,27-1,27-2,11-6,-5-7,-20-5,-32-5,-43-3,-52-2,-43-1,-44 0,-26-1,-14 2,-8-1,5 0,7 5,13 4,14 2,17 2,18-1,16-2,12-3,9-2,7-2,19-1,16-1,15-1,11 1,8-1,-5 1,-13 0,-28-1,-28 1,-29 0,-24 0,-35 0,-21 0,-13 0,-11 0,-9 0,10 4,10 1,13 0,24 2,25 1,20 2,21-1,17-1,13-3,16-2,17-1,32-2,42 0,16 0,25 3,1 2,-5-1,-25 0,-42-2,-50 0,-49-1,-41-1,-48 4,-28 1,-21-1,-11 0,-10-2,-5 0,9 6,11 2,18-1,25-2,25-2,27-2,24-1,18-2,17 0,15 0,35 0,35-1,43 1,33 0,29 0,8-1,-7 1,-28 0,-53 8,-52 1,-53 0,-42-1,-54-3,-44-2,-23-1,-18 2,-15 1,11 0,19 2,15 0,21 2,26 0,23-1,21 1,16 2,16 1,12-4,8-1,12-3,12-2,40-1,42-1,37-1,27 1,41-1,-8 1,-19 0,-41-1,-50 1,-58 4,-60 1,-79 0,-61-2,-27 0,-19-1,-21-1,-9-1,7 0,5 0,25 0,32 0,40-1,43 1,41 0,33 0,28 0,16 0,7 0,3 0,-2 0,-5 0,-4 0,-2 0,2 0,6 4,22 1,21-1,20 4,13-1,21-1,-4-1,-15-2,-25-2,-35 0,-31-1,-38 0,-29 3,-23 2,-33 6,-27 6,-22 0,-26 0,-3-2,1-5,6-3,16-3,31 2,38-1,32 3,22 4,15 2,7 4,3 2,4-2,1-1,1-4,2-3,3-3,12-4,16 2,22 0,24-1,26-1,29-1,34-1,14 0,11-1,2 0,-12-4,-17-1,-25-4,-27 0,-29 2,-30-2,-24 0,-15 3,-6 1,-3 3,3 0,8 2,9 0,10 0,13 1,4-1,-5 0,-18 1,-20-1,-20 0,-23 0,-15 0,-16 0,-15 0,-21 0,-29-8,-38-5,-44-9,-39-10,-5-1,-6-1,11 4,24 5,33 6,40 6,47 5,50 5,54 2,47 2,35 0,31 0,33 0,27 0,25 0,21-1,22 0,11 0,-3 0,-35 0,-23 0,-18 0,-24 0,-27 0,-13 0,-20 0,-10 0,-8 3,-12 2,-7 3,-11 1,-10-2,-17-2,-15 3,-8-2,1 0,6-6,9-2,-2-1,-16-1,-25 2,-23 0,-34 1,-38 0,-50 1,-18 0,-28 0,0 0,20 0,38 0,61 0,68-7,76-3,58 1,51 2,21 2,16 2,5 1,-18 1,-24 1,-33 0,-29-3,-31-5,-31-1,-27 0,-29 7,-26 6,-26 3,-19 4,-7 0,6 1,5 0,10-3,18 0,17 0,20-3,17-1,21-3,19 0,11-6,18-1,4-4,3 0,-7 1,-3 3,-8 1,-12-2,-12-3,-15-1,-13 2,-5-1,-6 0,-1-1,3-4,-1 2,-2 2,-6 4,-17-6,-32 1,-26-3,-22-9,-35-12,-17-7,-34-11,-40-8,-23-3,-32-3,-11 4,9 1,-8 0,14 7,29 6,34 8,45 10,54 7,61 7,53 8,59 4,51 3,53 2,40 2,23-1,35 1,-2-1,-24-1,-42 1,-54-1,-55 0,-49 0,-57 0,-36 0,-27 0,-18 0,-13 7,-14 3,5 3,12-1,20 2,26-2,28 0,23 3,17 1,12 3,3-3,-2 0,-4-3,-4-3,-4-1,1 3,3 2,4 3,-1-1,2-1,1 2,2 1,2 1,5 1,5-2,5-2,5-2,1-5,-1-6,3-5,2-5,7-2,10-2,6-4,9 1,2 0,-8-2,-9-2,-11-1,-10-5,-9-6,-10-8,-8-5,-14-10,-14-3,-19-10,-8 2,-10-6,-19-5,-1 2,-7-8,4 7,10 8,9 4,14 9,14 7,12 7,12 7,10 5,8 0,9 1,7-6,6-1,4 1,7-1,1 1,-3 3,-5 2,-7 3,-2 5,-2 2,-2 1,1-2,-1 0,-5 2,-13 5,-12 3,-16 7,-13 4,-8 1,-4 1,5-2,16-1,20 4,24-1,27 4,23 6,36 6,40-2,27 0,31 4,10-2,-6-5,-6-4,-24-5,-41-4,-45 2,-42-1,-33 4,-27 3,-23 0,-17 2,-18-1,-16-4,-13-2,4-2,-2-2,9-2,18 0,28 0,39-1,40 1,51-1,30 1,50-4,21 0,62-1,19 2,40 7,28 8,-7 8,-6 5,-34-2,-27 3,-37-4,-50-5,-53-2,-44 0,-32 1,-26 1,-9-1,0-5,4-7,13-8,12-3,9-4,10-1,20-1,16-2,7 1,2-1,16-11,-3-6,-11-1,-17 2,-22 2,-18 2,-16 3,-11 1,-13 5,-20 2,-30 3,-47 1,-19 2,-32 3,-52-5,-45 0,-5 2,-3 2,14 0,42 0,59 2,62 2,70 2,77 1,42 0,50 1,43 8,23 2,-11 0,-13-2,-21-2,-35 0,-37 1,-32-2,-26-1,-17-2,-10-4,-4-3,-2 1,0 0,2 1,2 1,1 1,1 1,-3 3,-4 9,-4 6,-4 7,-3 7,-9 5,-6 3,-20 14,-12 7,-8 6,1-6,2-6,9-9,16-11,22-13,31-9,24-8,26-3,24-11,6-7,-8 0,-17 2,-23 0,-26 5,-25 9,-32 8,-35 9,-32 6,-23 3,-3-1,-11 5,-2-1,10-5,22-2,31-6,30-5,25-4,18-4,19-2,15-1,16-5,9-1,0 0,0-2,-4 1,-8 0,-18 6,-19 3,-11 4,-11 9,-19 9,-9 8,-10 5,-12 8,-4 3,0 1,15-8,22-11,29-10,20-9,28-6,15-4,7-3,-6 0,-12 0,-19 4,-17 5,-23 5,-19 0,-13 3,-19-3,-9-2,-5 1,2-3,-4 3,3-2,9-2,10-3,23-1,23-2,22-4,26-5,29-13,23-13,10-4,-4-7,-16 0,-24 1,-23 5,-19 4,-14 5,-12 8,-14 8,-14 5,-25 2,-10-3,-16-2,-20-11,-15-4,-5 1,9 6,21 3,29 4,29 4,22 4,25-1,21 0,11 2,23-3,32-7,7-1,13-5,-3 0,-4 0,-21 1,-30 2,-34 5,-32 5,-35 2,-21 3,-23 2,-8 1,-8 0,10-1,19 5,25 0,23-4,23-9,14-4,11-6,13-9,5-5,3-6,-3 4,-13 8,-20 8,-16 8,-17 4,-10 5,4 1,14 1,20-3,26-8,30-7,40 0,27 0,14 1,-3 5,-19 4,-27 2,-29 0,-27 3,-19 6,-18 10,-8 6,-8 3,-9 5,-7 5,-14 4,-11 3,-2-1,3-5,12-3,9-4,9-3,9-2,7 0,5-2,2 1,2-1,0 5,-4 4,-9 9,-9 12,-13 8,-7 3,-9-3,-2-4,3-7,6-8,14-11,16-10,13-8,3-6,-3-3,-13-3,-11 0,-23 0,-23 1,-3-1,4 1,17 1,28-4,21-4,23-9,10-4,5-7,2-16,3-8,-2-3,3-2,-3 1,-6 6,-10 8,-5 8,-6 6,-1 7,1 4,3-2,5-5,4-3,0 0,1 1,-1 5,-5 3,-5 0,-1 3,-7 8,-11 5,-9 7,-6 3,-2 2,-2 1,4 2,5-6,8-3,10-6,11-7,7-5,0-3,-1 0,-2 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6:46:39.267"/>
    </inkml:context>
    <inkml:brush xml:id="br0">
      <inkml:brushProperty name="width" value="0.35" units="cm"/>
      <inkml:brushProperty name="height" value="2.1" units="cm"/>
      <inkml:brushProperty name="color" value="#7F8F95"/>
      <inkml:brushProperty name="ignorePressure" value="1"/>
      <inkml:brushProperty name="inkEffects" value="pencil"/>
    </inkml:brush>
  </inkml:definitions>
  <inkml:trace contextRef="#ctx0" brushRef="#br0">1 171,'3'0,"6"0,4 0,3 0,11-4,11-1,3-3,5-1,2-2,8 1,5-1,-1 0,-3 3,-8 2,-8 3,-15 1,-16 2,-16 0,-15 0,-29 1,-21-1,-16 1,-4-1,5 0,15 0,26 0,25 0,26 0,19 0,25-3,24-9,11-3,20-1,0 1,3 4,-9 3,-18 3,-22 7,-26 5,-25 10,-21 5,-12-1,-10 0,-5-1,-4 8,-1-1,0-2,-4-5,-1-2,-2-4,-7-5,3-3,7-4,8-1,1-1,3-1,4 0,9 4,3 5,10 1,17 3,19-1,23-2,29-3,30-3,19-1,2-1,-9-1,-25 4,-29 3,-29 2,-24 3,-21 2,-21 0,-15 0,-8-1,-16-4,-15-3,-15-3,6-1,5-2,9 0,14-1,23 1,25 3,19 1,21 1,16-1,14-2,0 0,6-1,1 3,1 1,0-1,-6 0,-5-2,-8 0,-10 2,-12 5,-15 4,-17 3,-9 4,-9 4,-6 3,-5-4,5-2,2-1,-2-4,3-5,3 0,10-2,12-3,11-2,12-2,12-1,7-1,6 0,-1-1,-2 1,-5-1,-4 1,-7-4,-3-1,-5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6:46:40.800"/>
    </inkml:context>
    <inkml:brush xml:id="br0">
      <inkml:brushProperty name="width" value="0.35" units="cm"/>
      <inkml:brushProperty name="height" value="2.1" units="cm"/>
      <inkml:brushProperty name="color" value="#7F8F95"/>
      <inkml:brushProperty name="ignorePressure" value="1"/>
      <inkml:brushProperty name="inkEffects" value="pencil"/>
    </inkml:brush>
  </inkml:definitions>
  <inkml:trace contextRef="#ctx0" brushRef="#br0">0 126,'4'-4,"8"-1,13-7,14-8,3-2,5 0,-1 4,-2 5,-7 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6:46:41.600"/>
    </inkml:context>
    <inkml:brush xml:id="br0">
      <inkml:brushProperty name="width" value="0.35" units="cm"/>
      <inkml:brushProperty name="height" value="2.1" units="cm"/>
      <inkml:brushProperty name="color" value="#7F8F95"/>
      <inkml:brushProperty name="ignorePressure" value="1"/>
      <inkml:brushProperty name="inkEffects" value="pencil"/>
    </inkml:brush>
  </inkml:definitions>
  <inkml:trace contextRef="#ctx0" brushRef="#br0">0 45,'4'0,"8"0,21 0,29 0,48 0,46-7,39-3,23 1,25 2,8 2,-10 1,-24 3,-42 0,-47 1,-48 0,-46 1,-29-1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6:46:42.191"/>
    </inkml:context>
    <inkml:brush xml:id="br0">
      <inkml:brushProperty name="width" value="0.35" units="cm"/>
      <inkml:brushProperty name="height" value="2.1" units="cm"/>
      <inkml:brushProperty name="color" value="#7F8F95"/>
      <inkml:brushProperty name="ignorePressure" value="1"/>
      <inkml:brushProperty name="inkEffects" value="pencil"/>
    </inkml:brush>
  </inkml:definitions>
  <inkml:trace contextRef="#ctx0" brushRef="#br0">1 142,'3'0,"2"-4,25-4,25-5,26-4,35 1,38 3,43-3,10 1,-19-1,-34 3,-44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18T16:46:44.173"/>
    </inkml:context>
    <inkml:brush xml:id="br0">
      <inkml:brushProperty name="width" value="0.35" units="cm"/>
      <inkml:brushProperty name="height" value="2.1" units="cm"/>
      <inkml:brushProperty name="color" value="#7F8F95"/>
      <inkml:brushProperty name="ignorePressure" value="1"/>
      <inkml:brushProperty name="inkEffects" value="pencil"/>
    </inkml:brush>
  </inkml:definitions>
  <inkml:trace contextRef="#ctx0" brushRef="#br0">1 57,'3'0,"5"0,6 0,6 0,4 0,5 0,2 0,2 0,-1 0,-2 0,-2 0,-3-4,-1-1,-2 0,-1 1,0 2,4 0,4-3,5 0,0 1,-2-4,-2 1,-7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5D87-0841-3FCE-BC12-73C148C8E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2C9EB-BBDD-60E4-9E1A-E3B98851F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D7E1A-8035-B845-5057-C22F9E71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8729-25F4-45B1-82EE-AFBA8AA5A32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8C74A-AB05-87EE-58D6-57051A050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34B8-8B3A-B280-EA1A-A00B8FFC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FD5-7A55-484F-90A7-22FC537C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6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77BC2-6DD2-E029-F22A-5CE23BC5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D9C3E-A086-F34C-F9F8-E728FB5A0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A7774-D481-7483-BE51-9C6AB7AB8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8729-25F4-45B1-82EE-AFBA8AA5A32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A53CB-BFDE-3ED8-4C0C-EFCFF930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1084A-4051-8001-5249-8AD31927C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FD5-7A55-484F-90A7-22FC537C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49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D593F-1E56-E9AE-E690-9E4F7B67B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92294-9C5E-3886-DC07-F78C29C03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5CDD-8642-68CC-5387-86EE13A3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8729-25F4-45B1-82EE-AFBA8AA5A32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F38B1-DBC4-410F-A361-D9A0446F6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90EF5-6FE8-F600-0CCC-D32F809A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FD5-7A55-484F-90A7-22FC537C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9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CF30-9272-682F-529E-1961BA9D5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84C66-A632-5C67-911D-857437091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A42C-C83E-E1BF-CF91-C6CEEB6A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8729-25F4-45B1-82EE-AFBA8AA5A32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93A0-B951-B297-6CEF-2E53661C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EE42-4B93-2C0D-BDB0-C32E989E5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FD5-7A55-484F-90A7-22FC537C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E988-A2B1-AE17-A33D-C9BC70B1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C692C-96F1-956D-11F9-D3B2DE909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29FBA-B711-64A6-D3C7-96F8F9FD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8729-25F4-45B1-82EE-AFBA8AA5A32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81ED5-3F40-3FBD-6426-1872EF2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8D78-5DD4-FC40-FC0D-855C1CF89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FD5-7A55-484F-90A7-22FC537C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3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A901D-9D02-BCE8-203A-AFB47BC3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E138F-97DB-A6DC-E087-074562192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26547-B730-66FA-5C44-ABEC40F2E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873312-B726-CD3C-0847-CEA9B99C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8729-25F4-45B1-82EE-AFBA8AA5A32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B9D27-7592-1839-3954-D7C0E284B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81279-CB1D-55EF-C2C2-A9833444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FD5-7A55-484F-90A7-22FC537C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4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209F-BB20-DBAB-5688-8451800E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18F26-DD28-377C-8BD8-F8DBA70CA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F4D37-C46D-B5C8-7A1F-137D1E3E7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C762FC-33CE-94F4-0625-6E249FD45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6B159C-82AE-41D5-F84A-1F1562FBC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D7585-FE29-18AC-1FD7-6F4B19616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8729-25F4-45B1-82EE-AFBA8AA5A32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80921-7E93-90CC-66C4-F4D85EBF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18E574-0E01-9B8C-F9F6-E83CD8B9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FD5-7A55-484F-90A7-22FC537C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3F20-CDB0-2DAC-07BC-84E6E72E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72DFC-1DB9-0BB3-5BF3-5D85A7480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8729-25F4-45B1-82EE-AFBA8AA5A32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F732E-A056-09E3-617B-E91B3C1B0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C2BF9-8122-33DF-3CA3-61B317D60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FD5-7A55-484F-90A7-22FC537C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9ECE3-2663-C64C-91AA-C67262650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8729-25F4-45B1-82EE-AFBA8AA5A32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DD8E4-0450-D56E-6482-E48B8314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99410-FC08-603C-4C97-13223E23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FD5-7A55-484F-90A7-22FC537C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8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09C2-E334-1EEF-8AFB-EE51AAD9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7087-55B5-EAAF-772E-9F4E15766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0A761-C696-B61E-DD82-BB2C6CC51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82964-BAAC-FEEE-48E0-B81471AC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8729-25F4-45B1-82EE-AFBA8AA5A32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5AA4A-62AB-98C7-A360-B32CC481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BF81C-AA82-7275-98F5-36ACBCB9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FD5-7A55-484F-90A7-22FC537C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1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DF06-584D-31BA-86BB-00757F75F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C817E-027F-41FD-F5F3-1C4720EDC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962EBD-0725-91F7-5A9C-BBDFDAB39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38460-605C-51EA-C167-79E28406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8729-25F4-45B1-82EE-AFBA8AA5A32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6AFE5-3CA6-B9F7-EF82-842925051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817C-5319-9184-901A-F0177DAF0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68FD5-7A55-484F-90A7-22FC537C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82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6D5658-F287-8D0E-F796-3BFA56A86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5C4B3-2372-AD34-E7BD-FDD12FC2C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F73BD-46C5-350A-E37F-60E2D3B8F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D8729-25F4-45B1-82EE-AFBA8AA5A325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EE175-7C47-DB6C-BD1F-FBC01DCF3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E77CE-ACA1-A66C-00CF-0CF5EA1F6D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968FD5-7A55-484F-90A7-22FC537C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63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2011 Lexus S 350C car with a broken windshield">
            <a:extLst>
              <a:ext uri="{FF2B5EF4-FFF2-40B4-BE49-F238E27FC236}">
                <a16:creationId xmlns:a16="http://schemas.microsoft.com/office/drawing/2014/main" id="{055DA6F5-DA45-3602-DD27-FA196B38B8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C28BCE2-7288-6B4C-5283-8D6BB8C3DE5D}"/>
              </a:ext>
            </a:extLst>
          </p:cNvPr>
          <p:cNvGrpSpPr/>
          <p:nvPr/>
        </p:nvGrpSpPr>
        <p:grpSpPr>
          <a:xfrm rot="21341391">
            <a:off x="5528956" y="5817654"/>
            <a:ext cx="1909800" cy="860760"/>
            <a:chOff x="5490535" y="5825338"/>
            <a:chExt cx="1909800" cy="8607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0B2B2C-DD5A-D373-57E0-A53ACA899698}"/>
                    </a:ext>
                  </a:extLst>
                </p14:cNvPr>
                <p14:cNvContentPartPr/>
                <p14:nvPr/>
              </p14:nvContentPartPr>
              <p14:xfrm>
                <a:off x="5490535" y="5825338"/>
                <a:ext cx="1909800" cy="8607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0B2B2C-DD5A-D373-57E0-A53ACA89969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27895" y="5447338"/>
                  <a:ext cx="2035440" cy="16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990B40B-47AE-4933-6AAE-00BD20C62140}"/>
                    </a:ext>
                  </a:extLst>
                </p14:cNvPr>
                <p14:cNvContentPartPr/>
                <p14:nvPr/>
              </p14:nvContentPartPr>
              <p14:xfrm>
                <a:off x="6869335" y="6300898"/>
                <a:ext cx="347760" cy="254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990B40B-47AE-4933-6AAE-00BD20C621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6695" y="5922898"/>
                  <a:ext cx="473400" cy="10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33BBBA-B71A-23A1-4AF2-EAF2EE02C889}"/>
                    </a:ext>
                  </a:extLst>
                </p14:cNvPr>
                <p14:cNvContentPartPr/>
                <p14:nvPr/>
              </p14:nvContentPartPr>
              <p14:xfrm>
                <a:off x="5547775" y="6271018"/>
                <a:ext cx="106560" cy="45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33BBBA-B71A-23A1-4AF2-EAF2EE02C88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84775" y="5893378"/>
                  <a:ext cx="232200" cy="80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51A8582-0BB0-CFE0-C5E3-9709246D87DB}"/>
                    </a:ext>
                  </a:extLst>
                </p14:cNvPr>
                <p14:cNvContentPartPr/>
                <p14:nvPr/>
              </p14:nvContentPartPr>
              <p14:xfrm>
                <a:off x="5547775" y="6422938"/>
                <a:ext cx="779400" cy="16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51A8582-0BB0-CFE0-C5E3-9709246D87D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484775" y="6045298"/>
                  <a:ext cx="90504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7B37850-200C-95E9-B810-36337D59DF47}"/>
                    </a:ext>
                  </a:extLst>
                </p14:cNvPr>
                <p14:cNvContentPartPr/>
                <p14:nvPr/>
              </p14:nvContentPartPr>
              <p14:xfrm>
                <a:off x="6062575" y="6372898"/>
                <a:ext cx="468360" cy="5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7B37850-200C-95E9-B810-36337D59DF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99935" y="5995258"/>
                  <a:ext cx="59400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ACB0B2-A379-A749-81FD-A0B355300242}"/>
                    </a:ext>
                  </a:extLst>
                </p14:cNvPr>
                <p14:cNvContentPartPr/>
                <p14:nvPr/>
              </p14:nvContentPartPr>
              <p14:xfrm>
                <a:off x="7084615" y="5835058"/>
                <a:ext cx="206280" cy="20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ACB0B2-A379-A749-81FD-A0B35530024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021975" y="5457058"/>
                  <a:ext cx="331920" cy="77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66B4445-77AB-E5D6-57A9-43BF602F077C}"/>
              </a:ext>
            </a:extLst>
          </p:cNvPr>
          <p:cNvSpPr txBox="1"/>
          <p:nvPr/>
        </p:nvSpPr>
        <p:spPr>
          <a:xfrm rot="21447568">
            <a:off x="5128498" y="5911593"/>
            <a:ext cx="250243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US" sz="11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Massachusetts</a:t>
            </a:r>
          </a:p>
          <a:p>
            <a:r>
              <a:rPr lang="en-US" sz="2800" b="1" i="1" dirty="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8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GPT 4350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30B88D-E504-3A1A-BEBB-3B7B246D494C}"/>
              </a:ext>
            </a:extLst>
          </p:cNvPr>
          <p:cNvSpPr txBox="1"/>
          <p:nvPr/>
        </p:nvSpPr>
        <p:spPr>
          <a:xfrm>
            <a:off x="8110803" y="6032212"/>
            <a:ext cx="1232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E2AC00"/>
                </a:solidFill>
              </a:rPr>
              <a:t>Jan 1, 2023</a:t>
            </a:r>
          </a:p>
          <a:p>
            <a:r>
              <a:rPr lang="en-US" sz="1400" b="1" dirty="0">
                <a:solidFill>
                  <a:srgbClr val="E2AC00"/>
                </a:solidFill>
              </a:rPr>
              <a:t>3:30 am EST</a:t>
            </a:r>
          </a:p>
          <a:p>
            <a:r>
              <a:rPr lang="en-US" sz="1400" b="1" dirty="0">
                <a:solidFill>
                  <a:srgbClr val="E2AC00"/>
                </a:solidFill>
              </a:rPr>
              <a:t>iPhone 12</a:t>
            </a:r>
          </a:p>
        </p:txBody>
      </p:sp>
    </p:spTree>
    <p:extLst>
      <p:ext uri="{BB962C8B-B14F-4D97-AF65-F5344CB8AC3E}">
        <p14:creationId xmlns:p14="http://schemas.microsoft.com/office/powerpoint/2010/main" val="157362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Tirthankar Barari (TR)</dc:creator>
  <cp:lastModifiedBy>Tirthankar Barari (TR)</cp:lastModifiedBy>
  <cp:revision>1</cp:revision>
  <dcterms:created xsi:type="dcterms:W3CDTF">2024-01-18T16:31:15Z</dcterms:created>
  <dcterms:modified xsi:type="dcterms:W3CDTF">2024-01-18T17:08:34Z</dcterms:modified>
</cp:coreProperties>
</file>