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x-e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2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CB338-843C-D7AA-280F-2E61B2C2A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0AA287-3208-B934-2351-7E22393DF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81594-8D9B-E2BD-1F7E-B11000AFD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2F8-7B6D-46B7-8E68-D723B59E620F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E75FB-A72B-89D8-070D-4F7142DB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B28E0-B4D3-987C-F78D-153DEBA78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91C1-F6B8-48F9-9880-226520C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61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A11F0-15DA-932E-BA48-9F3768585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A5D1F4-4432-0A51-0463-04D277785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8DBB3-614D-301A-3CF2-99D8B4FCC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2F8-7B6D-46B7-8E68-D723B59E620F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37D53-111D-E878-3A53-51056F70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24ADB-2E80-03C7-1ED2-963B0F70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91C1-F6B8-48F9-9880-226520C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20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1E8364-022F-D8B3-BC2E-32F05A4F41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EF91F8-741C-4054-7EEC-823CE9ADA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5A0AF-3528-3945-08D4-9740C9E9D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2F8-7B6D-46B7-8E68-D723B59E620F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4B751-8889-A4CD-4B78-0793B1E94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18A5C-20BE-CDE0-6CF8-F7391243E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91C1-F6B8-48F9-9880-226520C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66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77BC7-4D11-F1E3-04F8-5292CA587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C5549-A46C-9B83-ECE8-7A9D42EA7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C13F9-5A5C-6AD5-C4BE-DDC6B8070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2F8-7B6D-46B7-8E68-D723B59E620F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759C2-89DB-1CE2-900A-D0CFFCDBF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34E95-2FCA-7F2E-29FD-C453F4E59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91C1-F6B8-48F9-9880-226520C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55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45956-A5B0-A1BA-C1FF-3A6170078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0F6BD-DC3A-9C23-0FF8-C164F196D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39455-C5FE-282A-DBF2-CEE6C9F8A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2F8-7B6D-46B7-8E68-D723B59E620F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CAB0F-54CA-A278-D5F9-184CBD311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8E8D6-98BC-75C3-CAEC-FF0791AE3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91C1-F6B8-48F9-9880-226520C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64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D7B6A-287D-0CEF-863D-6AFAAF71C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3DDDA-8D49-C328-F13E-7CE3025301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61974-BDDF-6D3D-950C-80ED444D5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69AA1-56C7-0D45-140F-CBDD9103D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2F8-7B6D-46B7-8E68-D723B59E620F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DB440-262A-BC71-9CD8-E1809F076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7B7D7-127A-9701-96B9-4AF019CEE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91C1-F6B8-48F9-9880-226520C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2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1DB70-65E5-92AD-232E-FA2B0BF05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FEFB8-19BC-5CA3-78AA-985800D25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27AE5-34DC-BFC2-078D-5C967C03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AD9762-1DA8-2C53-F42A-60F2B194AA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9CA4A1-991F-5C94-8FBC-A56E8CDA0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B58245-BA1D-3874-16FA-9C6FB5AEE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2F8-7B6D-46B7-8E68-D723B59E620F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ED7B77-44AC-F4FD-97FF-BFA2736BC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0F7F33-ECB3-90C9-BA59-7B1EA87DB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91C1-F6B8-48F9-9880-226520C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1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D477E-F0FD-EB38-126F-21D8C807D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9F42D3-DC55-1184-5ED8-91EA81BCA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2F8-7B6D-46B7-8E68-D723B59E620F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118922-6C8E-906C-D70E-CAAD27B67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B979E-F754-3E14-188D-0D37B65A1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91C1-F6B8-48F9-9880-226520C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5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4B5502-2A1D-77EC-6ED8-A6B71428A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2F8-7B6D-46B7-8E68-D723B59E620F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B7F245-FB08-8AE7-E81B-D8CB00F60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FE471D-2F46-8AB2-BFD0-A8CDC617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91C1-F6B8-48F9-9880-226520C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80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6E553-2DAB-C3AD-35B2-8FBCDC38A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D58C9-CC6F-B7DD-30C5-9A5CEA300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E8A05E-0956-BDB7-5F94-723FE6890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3743C-7B6F-12C6-949D-30627ECC8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2F8-7B6D-46B7-8E68-D723B59E620F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F98AF-324D-9ECB-26D8-C3443683E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7F79C-4B8C-FE59-6BF6-2D2C6AE7F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91C1-F6B8-48F9-9880-226520C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34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BD33-35A4-C70B-1A7D-FD8CE1524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A7002B-D35B-485E-BD91-B11E652111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F4D368-EE33-A63F-0D09-627CC4B9B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49F1A-D636-6481-B3B6-D9C62A4A5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2F8-7B6D-46B7-8E68-D723B59E620F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147DC-1182-1AD2-A03B-6676FC1ED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4A708-0D32-CB39-78C2-D4E4FFC40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91C1-F6B8-48F9-9880-226520C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2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41391D-14F0-F1D9-96E5-8740C5FB8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09761-01C5-ACEF-AE90-E704B0D5E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01F44-E501-9B61-1798-DCE617E46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A9F2F8-7B6D-46B7-8E68-D723B59E620F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88DB0-DC22-EBE7-2743-2401C63BC9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01C41-EBF6-D903-1B8E-CD80DCD70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B391C1-F6B8-48F9-9880-226520C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4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B77BBC9-24F7-32B9-7410-D8A0A4A8CF1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6" t="13750" r="7953" b="13655"/>
          <a:stretch>
            <a:fillRect/>
          </a:stretch>
        </p:blipFill>
        <p:spPr>
          <a:xfrm>
            <a:off x="1233378" y="374896"/>
            <a:ext cx="9466906" cy="610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1549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Tirthankar Barari (TR)</dc:creator>
  <cp:lastModifiedBy>Tirthankar Barari (TR)</cp:lastModifiedBy>
  <cp:revision>1</cp:revision>
  <dcterms:created xsi:type="dcterms:W3CDTF">2024-01-09T18:53:51Z</dcterms:created>
  <dcterms:modified xsi:type="dcterms:W3CDTF">2024-01-09T18:58:14Z</dcterms:modified>
</cp:coreProperties>
</file>