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9"/>
  </p:normalViewPr>
  <p:slideViewPr>
    <p:cSldViewPr snapToGrid="0">
      <p:cViewPr varScale="1">
        <p:scale>
          <a:sx n="147" d="100"/>
          <a:sy n="147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F2DF-8E15-6466-EC39-3F3A6387C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A81C0-65FC-82C9-082B-5A1C37704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670D-1B02-892C-5E2C-67B81A92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A8EC-70DC-6BCD-8807-DDCA64A0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3F65-784D-73FA-37A5-9494A970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FBBE-7EA7-0908-7C62-CD29813A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60444-0705-FA05-3564-3AE1E8CB1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8375B-3545-80D7-0C5E-81581094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27ECA-927E-D074-612B-DCBF871B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3E11-DA10-9DBA-51DA-B28B2978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1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0245C-7B8F-09C0-1037-3C6D601FA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A5194-FD0B-488B-8A13-77A056B2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10BEA-5932-85CB-18F1-DDBF5191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49ED-BA42-A419-3041-5C896429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10DB-14B8-32CB-6F75-1C8A503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5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EB3A-8109-4FFB-3D96-F5D090D7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B2CB-6E18-E4C1-3C61-2496E9B1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E3B64-E11B-B06D-E4B5-320793C5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25BB-3EB4-7113-F4AF-1F880F4E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20F1-93F3-368F-FE5E-F041C853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6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139B-285B-6516-DC21-BB0EA79F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8381-6DB0-1E61-2D14-F441D04E5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3DAE-5F56-EF4E-145F-2CB4A546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B747F-C22F-38C3-5229-634842A5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23B8F-C7CF-9534-9152-1CED624C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1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A7C8-200C-9E39-3FF8-E039C390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0C13-4908-C1DF-2024-1817F6AB3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20876-AE68-E50B-F259-78E29B84E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58EE0-F324-A9EB-9A8D-C7C315FA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C4A31-DACA-9ECE-B26B-70472E5F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EA32D-B4D6-368B-36B0-D4555E3B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BCE5-A6C7-35A8-8B86-E8C28581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74009-A3C3-B995-41D3-C07D3A77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8496E-C2CD-9CFC-ECD3-3A8DF4B5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BC0D56-B3F5-4467-7851-8B53A227A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34381-C730-9970-59D8-50F94E6D8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E3D3D-F35F-EA33-291D-6C7CBBBE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A922E-3332-4147-1B65-ABEAFACD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AE6BC-440A-6B54-2F9D-73FA1885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8695-EDC3-F58F-EF85-8F18E76B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45847-5BC4-B077-6546-D69BAAC1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95046-658F-C7FD-EFC6-58C19637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ACF2D-C906-0FC2-966A-F56C990A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A7B9A-B895-4C41-18DE-DE50E39A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8BEE3-2DE0-C702-E56D-DF9D1910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B24AF-7A6B-914A-76AB-3002DBDC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6154-8534-E2FB-1CA5-28555F44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2988-9C06-E6B4-F3DF-1A01D3469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4079F-644C-2D67-21FA-5D4AB0F43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FB5D-14B8-40C4-EE0A-5A809B70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4C61A-071D-83E3-9800-D9DD3AD8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43493-B4C8-059B-C01C-484BBBD0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B689-1559-699F-943F-77C66305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ED638-1048-8C25-4A97-463AAC99E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9CD3F-CA89-4682-DBF9-64B174F7C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8B710-06DE-0A1B-737E-D6C1FEEF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547BA-3CE9-1071-BA75-8997D14A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51F27-E293-2768-E423-002E6518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0D753-9548-196C-F3E2-38F465C9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DEFD-F642-E01D-C91F-706CE4AA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B655A-3BF8-778B-4729-D92C95365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A39FD-2B29-D048-81CC-C1F06B7734BC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7BCD-CD54-31C3-E086-C1B2A6475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3A26-F656-CE0C-BF4A-A4BFF30C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CA9D7-B56F-0A4B-9F17-4A930C813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7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2D20-A3FB-31B8-2C8E-5106CD71F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 for Sam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B8F54-7B0E-86BA-8375-00F2BD723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8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F34F-894D-A57C-438F-FFFEE604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15C97-35BA-0D13-E750-C7793243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saw the spread of the points is in line with the </a:t>
            </a:r>
          </a:p>
        </p:txBody>
      </p:sp>
    </p:spTree>
    <p:extLst>
      <p:ext uri="{BB962C8B-B14F-4D97-AF65-F5344CB8AC3E}">
        <p14:creationId xmlns:p14="http://schemas.microsoft.com/office/powerpoint/2010/main" val="87198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DBAE-DC59-ADB1-CBEF-E1EE2ACD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55E8-3634-C67A-FBD6-6174246D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out all points between midnight and 6AM and 8PM to midnight each day.</a:t>
            </a:r>
          </a:p>
          <a:p>
            <a:r>
              <a:rPr lang="en-US" dirty="0"/>
              <a:t>Saved file as </a:t>
            </a:r>
            <a:r>
              <a:rPr lang="en-US" dirty="0" err="1"/>
              <a:t>preprocessed_data.json</a:t>
            </a:r>
            <a:r>
              <a:rPr lang="en-US" dirty="0"/>
              <a:t> in the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Not too different plots so I ignored and explored other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8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DECD-8606-A715-8BBB-7646FAC7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CE4C-FD9D-4834-ACC9-38D84ACD7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1469" cy="4351338"/>
          </a:xfrm>
        </p:spPr>
        <p:txBody>
          <a:bodyPr/>
          <a:lstStyle/>
          <a:p>
            <a:r>
              <a:rPr lang="en-US" dirty="0"/>
              <a:t>No PV – bus 2</a:t>
            </a:r>
          </a:p>
          <a:p>
            <a:r>
              <a:rPr lang="en-US" dirty="0"/>
              <a:t>PV with Volt-Var – bus 1</a:t>
            </a:r>
          </a:p>
          <a:p>
            <a:r>
              <a:rPr lang="en-US" dirty="0"/>
              <a:t>PV with PF control – bus 8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D74D8-AB3C-33AC-E996-4522DB403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30" y="3922986"/>
            <a:ext cx="7865936" cy="23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2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039C1-1D0D-AE40-E1CB-A2C32491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representations of PV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DB37-7968-2A00-A06E-1DAD09BE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7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 as time varying to identify patterns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4C435-E782-5D29-F0AC-6E875F8C1D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4" r="1" b="1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8FCEE-2DAD-1A34-0CB5-AC1693D293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74" r="-2" b="-2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D8F3F-F638-54E3-EC43-8F856E5D92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2" r="1185" b="5"/>
          <a:stretch/>
        </p:blipFill>
        <p:spPr>
          <a:xfrm>
            <a:off x="4054251" y="3548348"/>
            <a:ext cx="3721608" cy="2542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49C12-5CB3-FBC2-3380-C13C60122C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08" r="1" b="1"/>
          <a:stretch/>
        </p:blipFill>
        <p:spPr>
          <a:xfrm>
            <a:off x="7916372" y="3548347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EB2128C9-F999-4E12-BA9C-92A4D2361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039C1-1D0D-AE40-E1CB-A2C32491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27" y="924247"/>
            <a:ext cx="4388697" cy="18380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representations of bus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EDB37-7968-2A00-A06E-1DAD09BE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55" y="2871228"/>
            <a:ext cx="4802240" cy="20423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 as time varying to identify patterns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35E13F-3C71-B715-0875-01178B659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" r="-469" b="-6"/>
          <a:stretch/>
        </p:blipFill>
        <p:spPr>
          <a:xfrm>
            <a:off x="8528304" y="4493860"/>
            <a:ext cx="3358896" cy="2223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190482-CA77-5CE9-C4A4-1CD5793D5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77" r="2" b="4"/>
          <a:stretch/>
        </p:blipFill>
        <p:spPr>
          <a:xfrm>
            <a:off x="8528304" y="2513363"/>
            <a:ext cx="3003123" cy="1960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0E816-2B70-DA8A-EA0E-C8F0A00F32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50" b="5"/>
          <a:stretch/>
        </p:blipFill>
        <p:spPr>
          <a:xfrm>
            <a:off x="8404761" y="201840"/>
            <a:ext cx="3016307" cy="20624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A1B1F0-5506-0CDB-5277-3470FAEF05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534" b="-5"/>
          <a:stretch/>
        </p:blipFill>
        <p:spPr>
          <a:xfrm>
            <a:off x="4891097" y="2295770"/>
            <a:ext cx="3282314" cy="22396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6D3CB-3E9F-0AE8-EC4C-9A442D6F36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767" b="3"/>
          <a:stretch/>
        </p:blipFill>
        <p:spPr>
          <a:xfrm>
            <a:off x="4915623" y="4387801"/>
            <a:ext cx="3257788" cy="2418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DBB27C-73C1-5596-AA09-20CC1106E3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62" r="1049" b="164"/>
          <a:stretch/>
        </p:blipFill>
        <p:spPr>
          <a:xfrm>
            <a:off x="4637311" y="38433"/>
            <a:ext cx="3572933" cy="23830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6D9D8A-1B5D-2118-C22C-712E94D3C313}"/>
              </a:ext>
            </a:extLst>
          </p:cNvPr>
          <p:cNvSpPr txBox="1"/>
          <p:nvPr/>
        </p:nvSpPr>
        <p:spPr>
          <a:xfrm>
            <a:off x="319227" y="4710209"/>
            <a:ext cx="414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see no real patterns. What about using PF calculations to see whether we can a trend?</a:t>
            </a:r>
          </a:p>
        </p:txBody>
      </p:sp>
    </p:spTree>
    <p:extLst>
      <p:ext uri="{BB962C8B-B14F-4D97-AF65-F5344CB8AC3E}">
        <p14:creationId xmlns:p14="http://schemas.microsoft.com/office/powerpoint/2010/main" val="320497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344D-3CB7-D47A-4827-3F1B8C38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5D34-8FFB-F948-D2CB-930D712C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5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Bus 1 </a:t>
            </a:r>
          </a:p>
          <a:p>
            <a:pPr lvl="1"/>
            <a:r>
              <a:rPr lang="en-US" dirty="0"/>
              <a:t>Max PF – 0.9994</a:t>
            </a:r>
          </a:p>
          <a:p>
            <a:pPr lvl="1"/>
            <a:r>
              <a:rPr lang="en-US" dirty="0"/>
              <a:t>Min PF – </a:t>
            </a:r>
            <a:r>
              <a:rPr lang="en-US" dirty="0">
                <a:solidFill>
                  <a:srgbClr val="FF0000"/>
                </a:solidFill>
              </a:rPr>
              <a:t>-0.8568</a:t>
            </a:r>
          </a:p>
          <a:p>
            <a:r>
              <a:rPr lang="en-US" dirty="0"/>
              <a:t>Bus 2</a:t>
            </a:r>
          </a:p>
          <a:p>
            <a:pPr lvl="1"/>
            <a:r>
              <a:rPr lang="en-US" dirty="0"/>
              <a:t>Max PF -0.9999</a:t>
            </a:r>
          </a:p>
          <a:p>
            <a:pPr lvl="1"/>
            <a:r>
              <a:rPr lang="en-US" dirty="0"/>
              <a:t>Min PF – 0.9435</a:t>
            </a:r>
          </a:p>
          <a:p>
            <a:r>
              <a:rPr lang="en-US" dirty="0"/>
              <a:t>Bus 8</a:t>
            </a:r>
          </a:p>
          <a:p>
            <a:pPr lvl="1"/>
            <a:r>
              <a:rPr lang="en-US" dirty="0"/>
              <a:t>Max PF – 0.999</a:t>
            </a:r>
          </a:p>
          <a:p>
            <a:pPr lvl="1"/>
            <a:r>
              <a:rPr lang="en-US" dirty="0"/>
              <a:t>Min PF – </a:t>
            </a:r>
            <a:r>
              <a:rPr lang="en-US" dirty="0">
                <a:solidFill>
                  <a:srgbClr val="FF0000"/>
                </a:solidFill>
              </a:rPr>
              <a:t>-0.9503</a:t>
            </a:r>
          </a:p>
          <a:p>
            <a:endParaRPr lang="en-US" dirty="0"/>
          </a:p>
          <a:p>
            <a:r>
              <a:rPr lang="en-US" dirty="0"/>
              <a:t>Negative values indicative of presence of PV but is that defining enough?</a:t>
            </a:r>
          </a:p>
          <a:p>
            <a:r>
              <a:rPr lang="en-US" dirty="0"/>
              <a:t>Range in bus 2 too broad? I expected a narrower range.</a:t>
            </a:r>
          </a:p>
        </p:txBody>
      </p:sp>
    </p:spTree>
    <p:extLst>
      <p:ext uri="{BB962C8B-B14F-4D97-AF65-F5344CB8AC3E}">
        <p14:creationId xmlns:p14="http://schemas.microsoft.com/office/powerpoint/2010/main" val="6344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0305-1641-0584-C2C8-DB03D0E6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A33CA-ADD9-711E-DE55-EC84F7DA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no clear and obvious trend is being noticed in the data, I considering an ML inspired method.</a:t>
            </a:r>
          </a:p>
          <a:p>
            <a:r>
              <a:rPr lang="en-US" dirty="0"/>
              <a:t>Classification neural network with P, Q and V as input and reactive control method as output.</a:t>
            </a:r>
          </a:p>
          <a:p>
            <a:r>
              <a:rPr lang="en-US" dirty="0"/>
              <a:t>35040 time steps as input to this model should be enough to train. Test on the other nodes.</a:t>
            </a:r>
          </a:p>
          <a:p>
            <a:r>
              <a:rPr lang="en-US" dirty="0"/>
              <a:t>More likely to learn patterns and predict accurately.</a:t>
            </a:r>
          </a:p>
        </p:txBody>
      </p:sp>
    </p:spTree>
    <p:extLst>
      <p:ext uri="{BB962C8B-B14F-4D97-AF65-F5344CB8AC3E}">
        <p14:creationId xmlns:p14="http://schemas.microsoft.com/office/powerpoint/2010/main" val="333282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249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Updates for Sam 2</vt:lpstr>
      <vt:lpstr>TASKS</vt:lpstr>
      <vt:lpstr>Preprocessing</vt:lpstr>
      <vt:lpstr>Three instances</vt:lpstr>
      <vt:lpstr>Visual representations of PV power</vt:lpstr>
      <vt:lpstr>Visual representations of bus power</vt:lpstr>
      <vt:lpstr>PF ANALYSIS</vt:lpstr>
      <vt:lpstr>Machine Learning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Asiamah, Richard K</dc:creator>
  <cp:lastModifiedBy>Asiamah, Richard K</cp:lastModifiedBy>
  <cp:revision>1</cp:revision>
  <dcterms:created xsi:type="dcterms:W3CDTF">2024-08-19T18:06:44Z</dcterms:created>
  <dcterms:modified xsi:type="dcterms:W3CDTF">2024-08-20T15:28:42Z</dcterms:modified>
</cp:coreProperties>
</file>