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6CD50-5C95-41FF-8D5D-F0881C16C124}" v="1" dt="2024-08-01T19:54:1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6" d="100"/>
          <a:sy n="56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amah, Richard K" userId="9fe1ebd8-6ce8-4f78-a2ff-8bbf8eac7122" providerId="ADAL" clId="{F316CD50-5C95-41FF-8D5D-F0881C16C124}"/>
    <pc:docChg chg="custSel addSld modSld">
      <pc:chgData name="Asiamah, Richard K" userId="9fe1ebd8-6ce8-4f78-a2ff-8bbf8eac7122" providerId="ADAL" clId="{F316CD50-5C95-41FF-8D5D-F0881C16C124}" dt="2024-08-01T20:14:22.272" v="358" actId="14100"/>
      <pc:docMkLst>
        <pc:docMk/>
      </pc:docMkLst>
      <pc:sldChg chg="modSp mod">
        <pc:chgData name="Asiamah, Richard K" userId="9fe1ebd8-6ce8-4f78-a2ff-8bbf8eac7122" providerId="ADAL" clId="{F316CD50-5C95-41FF-8D5D-F0881C16C124}" dt="2024-08-01T19:51:15.789" v="0" actId="6549"/>
        <pc:sldMkLst>
          <pc:docMk/>
          <pc:sldMk cId="2263045" sldId="258"/>
        </pc:sldMkLst>
        <pc:spChg chg="mod">
          <ac:chgData name="Asiamah, Richard K" userId="9fe1ebd8-6ce8-4f78-a2ff-8bbf8eac7122" providerId="ADAL" clId="{F316CD50-5C95-41FF-8D5D-F0881C16C124}" dt="2024-08-01T19:51:15.789" v="0" actId="6549"/>
          <ac:spMkLst>
            <pc:docMk/>
            <pc:sldMk cId="2263045" sldId="258"/>
            <ac:spMk id="3" creationId="{469472E1-9C3D-BD08-4E8E-7DB15E760428}"/>
          </ac:spMkLst>
        </pc:spChg>
      </pc:sldChg>
      <pc:sldChg chg="modSp mod">
        <pc:chgData name="Asiamah, Richard K" userId="9fe1ebd8-6ce8-4f78-a2ff-8bbf8eac7122" providerId="ADAL" clId="{F316CD50-5C95-41FF-8D5D-F0881C16C124}" dt="2024-08-01T19:51:29.124" v="1" actId="113"/>
        <pc:sldMkLst>
          <pc:docMk/>
          <pc:sldMk cId="3629165088" sldId="259"/>
        </pc:sldMkLst>
        <pc:spChg chg="mod">
          <ac:chgData name="Asiamah, Richard K" userId="9fe1ebd8-6ce8-4f78-a2ff-8bbf8eac7122" providerId="ADAL" clId="{F316CD50-5C95-41FF-8D5D-F0881C16C124}" dt="2024-08-01T19:51:29.124" v="1" actId="113"/>
          <ac:spMkLst>
            <pc:docMk/>
            <pc:sldMk cId="3629165088" sldId="259"/>
            <ac:spMk id="2" creationId="{816944D4-7339-D72D-B9D2-3ED5881BA416}"/>
          </ac:spMkLst>
        </pc:spChg>
      </pc:sldChg>
      <pc:sldChg chg="modSp new mod">
        <pc:chgData name="Asiamah, Richard K" userId="9fe1ebd8-6ce8-4f78-a2ff-8bbf8eac7122" providerId="ADAL" clId="{F316CD50-5C95-41FF-8D5D-F0881C16C124}" dt="2024-08-01T19:55:47.766" v="326" actId="20577"/>
        <pc:sldMkLst>
          <pc:docMk/>
          <pc:sldMk cId="1019964501" sldId="263"/>
        </pc:sldMkLst>
        <pc:spChg chg="mod">
          <ac:chgData name="Asiamah, Richard K" userId="9fe1ebd8-6ce8-4f78-a2ff-8bbf8eac7122" providerId="ADAL" clId="{F316CD50-5C95-41FF-8D5D-F0881C16C124}" dt="2024-08-01T19:52:29.734" v="33" actId="20577"/>
          <ac:spMkLst>
            <pc:docMk/>
            <pc:sldMk cId="1019964501" sldId="263"/>
            <ac:spMk id="2" creationId="{B490282B-E767-9092-3AC8-EA4195013A39}"/>
          </ac:spMkLst>
        </pc:spChg>
        <pc:spChg chg="mod">
          <ac:chgData name="Asiamah, Richard K" userId="9fe1ebd8-6ce8-4f78-a2ff-8bbf8eac7122" providerId="ADAL" clId="{F316CD50-5C95-41FF-8D5D-F0881C16C124}" dt="2024-08-01T19:55:47.766" v="326" actId="20577"/>
          <ac:spMkLst>
            <pc:docMk/>
            <pc:sldMk cId="1019964501" sldId="263"/>
            <ac:spMk id="3" creationId="{E551D712-0961-55F4-DB08-345FF2944786}"/>
          </ac:spMkLst>
        </pc:spChg>
      </pc:sldChg>
      <pc:sldChg chg="addSp delSp modSp new mod">
        <pc:chgData name="Asiamah, Richard K" userId="9fe1ebd8-6ce8-4f78-a2ff-8bbf8eac7122" providerId="ADAL" clId="{F316CD50-5C95-41FF-8D5D-F0881C16C124}" dt="2024-08-01T19:57:18.348" v="344" actId="1076"/>
        <pc:sldMkLst>
          <pc:docMk/>
          <pc:sldMk cId="2842490891" sldId="264"/>
        </pc:sldMkLst>
        <pc:spChg chg="mod">
          <ac:chgData name="Asiamah, Richard K" userId="9fe1ebd8-6ce8-4f78-a2ff-8bbf8eac7122" providerId="ADAL" clId="{F316CD50-5C95-41FF-8D5D-F0881C16C124}" dt="2024-08-01T19:57:18.348" v="344" actId="1076"/>
          <ac:spMkLst>
            <pc:docMk/>
            <pc:sldMk cId="2842490891" sldId="264"/>
            <ac:spMk id="2" creationId="{B5533D1F-2AB4-CB87-32E6-80178A3999D9}"/>
          </ac:spMkLst>
        </pc:spChg>
        <pc:spChg chg="del">
          <ac:chgData name="Asiamah, Richard K" userId="9fe1ebd8-6ce8-4f78-a2ff-8bbf8eac7122" providerId="ADAL" clId="{F316CD50-5C95-41FF-8D5D-F0881C16C124}" dt="2024-08-01T19:56:56.448" v="328" actId="22"/>
          <ac:spMkLst>
            <pc:docMk/>
            <pc:sldMk cId="2842490891" sldId="264"/>
            <ac:spMk id="3" creationId="{D99E46FE-A1E8-44DF-F9EE-2C5795D9F7ED}"/>
          </ac:spMkLst>
        </pc:spChg>
        <pc:picChg chg="add mod ord">
          <ac:chgData name="Asiamah, Richard K" userId="9fe1ebd8-6ce8-4f78-a2ff-8bbf8eac7122" providerId="ADAL" clId="{F316CD50-5C95-41FF-8D5D-F0881C16C124}" dt="2024-08-01T19:57:13.974" v="343" actId="1076"/>
          <ac:picMkLst>
            <pc:docMk/>
            <pc:sldMk cId="2842490891" sldId="264"/>
            <ac:picMk id="5" creationId="{9A9823BC-EFE4-6BE3-5203-C771B6174F73}"/>
          </ac:picMkLst>
        </pc:picChg>
      </pc:sldChg>
      <pc:sldChg chg="addSp delSp modSp new mod">
        <pc:chgData name="Asiamah, Richard K" userId="9fe1ebd8-6ce8-4f78-a2ff-8bbf8eac7122" providerId="ADAL" clId="{F316CD50-5C95-41FF-8D5D-F0881C16C124}" dt="2024-08-01T20:14:22.272" v="358" actId="14100"/>
        <pc:sldMkLst>
          <pc:docMk/>
          <pc:sldMk cId="350624167" sldId="265"/>
        </pc:sldMkLst>
        <pc:spChg chg="mod">
          <ac:chgData name="Asiamah, Richard K" userId="9fe1ebd8-6ce8-4f78-a2ff-8bbf8eac7122" providerId="ADAL" clId="{F316CD50-5C95-41FF-8D5D-F0881C16C124}" dt="2024-08-01T20:14:22.272" v="358" actId="14100"/>
          <ac:spMkLst>
            <pc:docMk/>
            <pc:sldMk cId="350624167" sldId="265"/>
            <ac:spMk id="2" creationId="{CF3896B5-040B-7246-2028-19B20BE66F26}"/>
          </ac:spMkLst>
        </pc:spChg>
        <pc:spChg chg="del">
          <ac:chgData name="Asiamah, Richard K" userId="9fe1ebd8-6ce8-4f78-a2ff-8bbf8eac7122" providerId="ADAL" clId="{F316CD50-5C95-41FF-8D5D-F0881C16C124}" dt="2024-08-01T20:14:00.233" v="346" actId="22"/>
          <ac:spMkLst>
            <pc:docMk/>
            <pc:sldMk cId="350624167" sldId="265"/>
            <ac:spMk id="3" creationId="{19D39FF0-0788-725B-2335-E70F6CCB2393}"/>
          </ac:spMkLst>
        </pc:spChg>
        <pc:picChg chg="add mod ord">
          <ac:chgData name="Asiamah, Richard K" userId="9fe1ebd8-6ce8-4f78-a2ff-8bbf8eac7122" providerId="ADAL" clId="{F316CD50-5C95-41FF-8D5D-F0881C16C124}" dt="2024-08-01T20:14:13.365" v="356" actId="1076"/>
          <ac:picMkLst>
            <pc:docMk/>
            <pc:sldMk cId="350624167" sldId="265"/>
            <ac:picMk id="5" creationId="{22EFF524-2123-A7C6-1466-CCEE5362EB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E989-7BD9-72AA-3AF4-A46F0E98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2FF82-2AC7-67E4-CE81-9CFB2D71D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EC30-B863-FC03-9C73-F1B466EC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208B-BC19-3A92-EBC0-9CA6ECD5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F6F3-4443-8570-01B8-5F889AC1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1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176E-BF1F-4084-DF84-B05F4931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F85B3-795F-F97D-8031-C9814ED0D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673C-0979-0F0D-296B-994EC78C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D46FC-42D0-46E1-BFD3-D72722D7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8648-A6AA-87E1-8BF5-6C79EA7C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9AD15-2D56-485C-9C98-351A2C3F4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97F85-3A93-E035-62F6-E9CF023E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E60D-D765-FF24-8ED6-48AD0C1D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B45A-6320-609E-35B3-FC657830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0930-6151-B39F-7849-878149F2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4C8F-5BFB-DB53-6C1A-919FDB62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19A34-4623-F258-B830-A165A18F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9F84-5454-AA17-6A79-EA93707B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73BF-6485-926A-1120-32CBC004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A0F6-1D90-67ED-0ABE-B94F92DE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2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78B7-5F23-E904-C86F-ACDE25B3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7DA61-AF53-1E6A-EB6C-E1A548CC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BD3B-B745-9F9D-A18C-B7507C4D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3F50-6D59-6EF2-8263-D1C69048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25FC-8A2F-5248-6C15-80D9C2E2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D0F1-22F2-AB27-D002-CC18EBA9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C33B-F635-938C-89EC-7E7DBDABD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406E1-0C3C-4DE3-278D-6A6660906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4B9F-57DA-340C-B07A-084731C9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11781-A897-1CA2-1E57-0C94F358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B3C24-ED2E-2A51-E01B-F01F46D1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5231-FCD0-D922-2ADF-6E6C38D1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2207-6F94-AD94-BC5B-B4B13243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A0438-075E-C6C7-0983-8E5D62D4F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7418D-5DC5-DA02-4906-FF5785E37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14F37-C249-B5BC-AC20-2F0909C54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C3CF8-275E-705D-1820-2DA98033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2AC73-FFCC-936D-8BF2-025F1B3A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BB2AC-8A18-386B-9610-A6104552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9C7A-F461-8E28-9122-4E90F049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F6AC5-0675-9931-E4CC-5C6BC423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CA12E-7342-C876-E379-22167AF4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7B4A2-8AC9-D609-09AC-225339D2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E215B-6DFD-0F24-36C9-9C7FFBBA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56565-84D7-A4D9-C4E9-115ABB99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C00F4-F8DE-D40E-B832-E3571ABC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3360-1ADC-1200-30EB-2B3598D2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A06C-F61F-A33C-4E6A-54AA2BBC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E928F-44A8-079C-4D83-FC2BD9AA2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6E9C2-67CA-48E6-1DA5-BB0B6068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8070-4B77-0D6A-DA6B-DD995C7F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932C6-1FF2-2074-C1FC-2BED6CE3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3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D3B4-6970-E09F-CBE0-DE1A7A60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C5C63-7CD9-5903-159F-D2506AA8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E816E-A671-55FD-CD86-1271A2E4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ECEE9-445C-2003-E2F1-2AF2B2DB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F052A-2AA7-62F4-3EDD-EC717057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1E153-56E1-22B2-B691-D0F2492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9349A-098B-11E8-ABE9-E327F18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94485-2DD1-DEB6-43E8-9D12AAB3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3F6B-2281-D80B-2E1C-55258D57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EB1B3-0A73-4CEA-97D8-D799A9185C7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1631-8430-012C-28A8-679DA11DC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94E5-2A68-D397-9CF0-72068D9E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67815-3400-4537-9120-7BFFFAC5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F0AF-3BE0-887C-E34A-A8A90908C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 FOR SAM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ADE92-4101-EE1B-1222-6DED9DB19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3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96B5-040B-7246-2028-19B20BE6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2" y="2766217"/>
            <a:ext cx="3569678" cy="1325563"/>
          </a:xfrm>
        </p:spPr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FF524-2123-A7C6-1466-CCEE5362E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1512" y="218256"/>
            <a:ext cx="5992838" cy="6421487"/>
          </a:xfrm>
        </p:spPr>
      </p:pic>
    </p:spTree>
    <p:extLst>
      <p:ext uri="{BB962C8B-B14F-4D97-AF65-F5344CB8AC3E}">
        <p14:creationId xmlns:p14="http://schemas.microsoft.com/office/powerpoint/2010/main" val="35062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F6AE-309B-372A-70AD-0705179F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72E1-9C3D-BD08-4E8E-7DB15E76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Plot the data Sam gave 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synthetic data using each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code that predicts the reactive power control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the performance of the code.</a:t>
            </a:r>
          </a:p>
        </p:txBody>
      </p:sp>
    </p:spTree>
    <p:extLst>
      <p:ext uri="{BB962C8B-B14F-4D97-AF65-F5344CB8AC3E}">
        <p14:creationId xmlns:p14="http://schemas.microsoft.com/office/powerpoint/2010/main" val="22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7DAC-E517-48D0-62FD-6BD7461C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REACTIVE POWER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1E6C0B-1866-2594-FA73-224BB5705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7" t="34761" r="7446" b="22484"/>
          <a:stretch/>
        </p:blipFill>
        <p:spPr>
          <a:xfrm>
            <a:off x="2520418" y="1686267"/>
            <a:ext cx="6846363" cy="2441332"/>
          </a:xfrm>
          <a:prstGeom prst="rect">
            <a:avLst/>
          </a:prstGeo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F0DA24C5-41E1-F971-BB30-124D3B0A9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6D06D-EA52-705D-3A09-2CA85BA2E97C}"/>
              </a:ext>
            </a:extLst>
          </p:cNvPr>
          <p:cNvSpPr txBox="1"/>
          <p:nvPr/>
        </p:nvSpPr>
        <p:spPr>
          <a:xfrm>
            <a:off x="2425825" y="4525411"/>
            <a:ext cx="669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Fixed PF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Volt-VAR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Volt-Watt control</a:t>
            </a:r>
          </a:p>
        </p:txBody>
      </p:sp>
    </p:spTree>
    <p:extLst>
      <p:ext uri="{BB962C8B-B14F-4D97-AF65-F5344CB8AC3E}">
        <p14:creationId xmlns:p14="http://schemas.microsoft.com/office/powerpoint/2010/main" val="250252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44D4-7339-D72D-B9D2-3ED5881B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22379" cy="1325563"/>
          </a:xfrm>
        </p:spPr>
        <p:txBody>
          <a:bodyPr/>
          <a:lstStyle/>
          <a:p>
            <a:r>
              <a:rPr lang="en-US" b="1" dirty="0"/>
              <a:t>PLOTTING SAM’S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0B469-23F0-9389-61AB-12C62244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102" y="252247"/>
            <a:ext cx="6374608" cy="6397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9AA508-62F8-2D0E-5CBA-35168F8A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51" y="2943271"/>
            <a:ext cx="5022089" cy="2395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3B738-1639-5828-8EA4-E1A572A46F16}"/>
              </a:ext>
            </a:extLst>
          </p:cNvPr>
          <p:cNvSpPr txBox="1"/>
          <p:nvPr/>
        </p:nvSpPr>
        <p:spPr>
          <a:xfrm>
            <a:off x="402773" y="5601113"/>
            <a:ext cx="450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QUE: How often does the setting change? Good range to plot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8034-4926-8557-4314-2E156A4B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PV Panel - 1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C0269-8D51-2E65-23D8-158CC1118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382" y="2585251"/>
            <a:ext cx="3687077" cy="24807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79868-9537-C36F-02A6-788E0338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61" y="2585251"/>
            <a:ext cx="3687078" cy="2526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7FF777-0CEA-06EC-99B3-FFD5DBCFD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774" y="2469145"/>
            <a:ext cx="4117226" cy="27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06CD-6EE0-6C40-6F8B-912F2385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PV Panel - 2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7BB4A-9254-E5FC-767E-A25904B1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49" y="2522454"/>
            <a:ext cx="3534051" cy="2373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A1F6A-9D7C-7FFC-26CE-6ABD52BA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80" y="2522454"/>
            <a:ext cx="3630091" cy="2378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9B9E9-98E6-40F6-C4B5-2C9F0CE28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251" y="2375322"/>
            <a:ext cx="4060949" cy="26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1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04AE-7F6E-2273-13A5-33708655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PV Panel - 8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5B0C5-C969-4D4C-6641-FD8FD70C4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4" y="2233442"/>
            <a:ext cx="3478517" cy="23911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75F85-72CE-37F2-129B-BA7B6EA0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434" y="2097138"/>
            <a:ext cx="4063794" cy="2649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B2EBFC-EBA1-21E0-A50C-25B59A232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28" y="1974831"/>
            <a:ext cx="4239398" cy="2894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A5B229-9D53-08C5-68CF-C68D4DA94038}"/>
              </a:ext>
            </a:extLst>
          </p:cNvPr>
          <p:cNvSpPr txBox="1"/>
          <p:nvPr/>
        </p:nvSpPr>
        <p:spPr>
          <a:xfrm>
            <a:off x="990374" y="5150315"/>
            <a:ext cx="9708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Fair to say the control method can be determined graphically?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9BD08-4C3C-7702-6215-1E0591C91B67}"/>
              </a:ext>
            </a:extLst>
          </p:cNvPr>
          <p:cNvSpPr txBox="1"/>
          <p:nvPr/>
        </p:nvSpPr>
        <p:spPr>
          <a:xfrm>
            <a:off x="3648891" y="5784598"/>
            <a:ext cx="4550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What about analytically?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5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282B-E767-9092-3AC8-EA419501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ANALYTICAL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D712-0961-55F4-DB08-345FF294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PV Panel, compute the following:</a:t>
            </a:r>
          </a:p>
          <a:p>
            <a:pPr lvl="1"/>
            <a:r>
              <a:rPr lang="en-GB" dirty="0"/>
              <a:t>Power factor</a:t>
            </a:r>
          </a:p>
          <a:p>
            <a:pPr lvl="1"/>
            <a:r>
              <a:rPr lang="en-GB" dirty="0"/>
              <a:t>Ratio of q to v</a:t>
            </a:r>
          </a:p>
          <a:p>
            <a:pPr lvl="1"/>
            <a:r>
              <a:rPr lang="en-GB" dirty="0"/>
              <a:t>Ratio of p to v</a:t>
            </a:r>
            <a:endParaRPr lang="en-US" dirty="0"/>
          </a:p>
          <a:p>
            <a:r>
              <a:rPr lang="en-US" dirty="0"/>
              <a:t>If the 90% of power factor are within </a:t>
            </a:r>
            <a:r>
              <a:rPr lang="en-US" dirty="0">
                <a:latin typeface="Palatino Linotype" panose="02040502050505030304" pitchFamily="18" charset="0"/>
              </a:rPr>
              <a:t>ε of each other, Fixed PF.</a:t>
            </a:r>
          </a:p>
          <a:p>
            <a:r>
              <a:rPr lang="en-US" dirty="0"/>
              <a:t>If the 90% of q/v are within </a:t>
            </a:r>
            <a:r>
              <a:rPr lang="en-US" dirty="0">
                <a:latin typeface="Palatino Linotype" panose="02040502050505030304" pitchFamily="18" charset="0"/>
              </a:rPr>
              <a:t>ε of each other, Volt-Var.</a:t>
            </a:r>
          </a:p>
          <a:p>
            <a:r>
              <a:rPr lang="en-US" dirty="0"/>
              <a:t>If the 90% of p/v are within </a:t>
            </a:r>
            <a:r>
              <a:rPr lang="en-US" dirty="0">
                <a:latin typeface="Palatino Linotype" panose="02040502050505030304" pitchFamily="18" charset="0"/>
              </a:rPr>
              <a:t>ε of each other Volt-Watt.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96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3D1F-2AB4-CB87-32E6-80178A39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2766218"/>
            <a:ext cx="10515600" cy="1325563"/>
          </a:xfrm>
        </p:spPr>
        <p:txBody>
          <a:bodyPr/>
          <a:lstStyle/>
          <a:p>
            <a:r>
              <a:rPr lang="en-GB" dirty="0"/>
              <a:t>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823BC-EFE4-6BE3-5203-C771B6174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778" y="471366"/>
            <a:ext cx="6484652" cy="5915268"/>
          </a:xfrm>
        </p:spPr>
      </p:pic>
    </p:spTree>
    <p:extLst>
      <p:ext uri="{BB962C8B-B14F-4D97-AF65-F5344CB8AC3E}">
        <p14:creationId xmlns:p14="http://schemas.microsoft.com/office/powerpoint/2010/main" val="284249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Palatino Linotype</vt:lpstr>
      <vt:lpstr>Office Theme</vt:lpstr>
      <vt:lpstr>UPDATES FOR SAM</vt:lpstr>
      <vt:lpstr>STEPS</vt:lpstr>
      <vt:lpstr>METHODS OF REACTIVE POWER CONTROL</vt:lpstr>
      <vt:lpstr>PLOTTING SAM’S DATA</vt:lpstr>
      <vt:lpstr>PV Panel - 1</vt:lpstr>
      <vt:lpstr>PV Panel - 2</vt:lpstr>
      <vt:lpstr>PV Panel - 8</vt:lpstr>
      <vt:lpstr>ANALYTICAL METHOD</vt:lpstr>
      <vt:lpstr>CODE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Asiamah, Richard K</dc:creator>
  <cp:lastModifiedBy>Asiamah, Richard K</cp:lastModifiedBy>
  <cp:revision>1</cp:revision>
  <dcterms:created xsi:type="dcterms:W3CDTF">2024-08-01T11:53:16Z</dcterms:created>
  <dcterms:modified xsi:type="dcterms:W3CDTF">2024-08-01T20:14:24Z</dcterms:modified>
</cp:coreProperties>
</file>