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42FFE-BE90-388B-4C40-EB00635EB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B9C8D-31EE-8CA5-55DF-698E3641D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A12F4-838A-BD1B-5697-AB56839C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476AB-590F-1228-6FC7-C6E515DD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F80FB-9172-2AE9-E069-D5D94284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0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FEBB1-989C-9FE5-3B75-F17DA925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88E1A-731D-5DD0-FF31-50F0AC7D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C4801-B472-644C-4E37-49F34286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78E64-33E0-4DDB-759B-6D87B085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FE0A-1383-7997-85A4-0AED865B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5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75E9B3-B735-991C-DC8E-131BCB2CF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2F78F-EC51-6144-880F-919095A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B560A-A187-DD21-DB64-80C7BC2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94B1B-ACE5-7A73-05C7-EFD1E77F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77607-1536-A678-CD79-8BF3F559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6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FF3B2-47E0-1566-D95E-ABED00FC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39287-73E2-F659-91EC-C2D95B79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A471A-BA2C-B921-48EF-80C0BB1F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6B9DA-248C-1AB4-E8E6-2EAC8DAA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4BED2-9885-04CB-DFAF-53D80725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13B05-94F6-3B19-91AE-E43EFAB9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679CBB-4E77-78E0-2B88-7211A0C0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A6F42-A0EF-1B29-6025-B0FA73B6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16334-B0EB-1CF3-CC1D-42AF4AC7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C7432-7B46-46ED-86E4-CA296AF4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5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F0F2F-48A1-63A9-A464-7BCDC216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88A8F-783C-0F57-88D9-3C0046A05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52B38-2270-00B0-F851-F55F6063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4470E-1219-FCCC-115B-3B181272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38575-3B07-1692-3184-85A07536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22936-9B41-C90B-AD5B-1C8BC92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4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1580-6E20-E7ED-1586-F350E1E9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B7146-37C1-5381-2E66-4CC2938A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6B792-93BA-3591-884A-BFCAE36A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74AA5-EDF8-09E9-F721-A0D3D86E2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6DC49-E707-F43B-F7B0-A6FAAA55F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06772E-ECAC-FFFD-39CE-6D67A1EB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68747C-4CAA-8EB9-833E-5859DFD1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BF2E6-158F-BE73-24CE-57E6CB97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E5390-3C0D-0B06-3446-BD71BEE5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80868-842E-CBF9-19F9-9C2A1B65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25859-DFC7-CFAE-7F59-7071AA5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2889A-16E5-1F1B-986D-6E9A1CF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0C2FBE-099C-5E6E-5379-3F7A436B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DF6BB-0594-AFD5-C815-564029C2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10A65-022D-E68A-D463-7CF748D3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15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D7631-2F3B-A39B-3060-ED1AADA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51F44-57CC-AFBB-CFFA-1C712C0E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43FBB-E39A-8BBD-6F4E-4D1CC9A0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A7428-42C1-13EE-347C-BF74DE32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3BAD5-BF55-3AE6-198D-7905D908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918DB-DA32-19AE-0FE0-28F9B1B2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D0F83-1A16-85E9-BC8D-F5CBC709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320B31-22F5-AE19-25B0-D717ADF4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541CD-9BA6-68CC-CB45-0A38922F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E1638-9742-1C35-1B7C-4C23A06B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4D1C8-39C3-BB1E-40FE-2DDFFC99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670D7-8B48-DE26-F8CB-518242A7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8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26FEA9-689D-F228-DFA3-29EBAFFA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E5086-0240-FECB-2088-EA8433B2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E8954-801C-DE3E-3B87-5EBB253D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B9FEA-BC7A-4AE0-AAB7-318F50CEDF12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AB88E-D338-4646-9C06-5F90A39F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CA2EA-28A9-1111-9C1A-3524CA373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8B1A0-FBFD-4C5F-BE03-24A2881EC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52A1E9-8548-115F-FEAA-1F5633B1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62" y="1788637"/>
            <a:ext cx="8790476" cy="14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35FEE7-FDD4-6DD8-3F05-851E359B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62" y="3930600"/>
            <a:ext cx="8790476" cy="14285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6A3DCA-9C39-1564-ACB8-49C787CD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382" y="4949231"/>
            <a:ext cx="666667" cy="2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AD80098-CC90-50C8-7675-FE39EDC5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658" y="3950256"/>
            <a:ext cx="1488580" cy="6714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CF50018-DB7D-ECD5-8B70-048131005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579" y="3950256"/>
            <a:ext cx="990476" cy="380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A9F166-F3CE-AEF5-95B0-D83C517AE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3239" y="4498495"/>
            <a:ext cx="523810" cy="2857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F33645-FEF9-3985-9B5C-62C074ED3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6587" y="3987782"/>
            <a:ext cx="1047619" cy="238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212FC0-7D9A-C778-F036-64A91545C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2190" y="4193125"/>
            <a:ext cx="990476" cy="3333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6083B6-125F-1A43-14DD-72AAE58D790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12830"/>
          <a:stretch>
            <a:fillRect/>
          </a:stretch>
        </p:blipFill>
        <p:spPr>
          <a:xfrm>
            <a:off x="2544416" y="3950256"/>
            <a:ext cx="6960903" cy="78054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A1581B7-DCD9-1D60-2ED4-BCF1A9EC60F2}"/>
              </a:ext>
            </a:extLst>
          </p:cNvPr>
          <p:cNvSpPr txBox="1"/>
          <p:nvPr/>
        </p:nvSpPr>
        <p:spPr>
          <a:xfrm>
            <a:off x="5470869" y="4225877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放大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zh-CN" altLang="en-US" dirty="0">
                <a:solidFill>
                  <a:srgbClr val="FFFF00"/>
                </a:solidFill>
              </a:rPr>
              <a:t>并整体居中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8E46EAE-671E-F283-0479-E41F01AED411}"/>
              </a:ext>
            </a:extLst>
          </p:cNvPr>
          <p:cNvSpPr/>
          <p:nvPr/>
        </p:nvSpPr>
        <p:spPr>
          <a:xfrm rot="5400000">
            <a:off x="5703147" y="2477297"/>
            <a:ext cx="409057" cy="1928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Xie</dc:creator>
  <cp:lastModifiedBy>Richard Xie</cp:lastModifiedBy>
  <cp:revision>2</cp:revision>
  <dcterms:created xsi:type="dcterms:W3CDTF">2025-10-18T09:00:49Z</dcterms:created>
  <dcterms:modified xsi:type="dcterms:W3CDTF">2025-10-18T14:14:53Z</dcterms:modified>
</cp:coreProperties>
</file>