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59" r:id="rId2"/>
    <p:sldId id="433" r:id="rId3"/>
    <p:sldId id="322" r:id="rId4"/>
    <p:sldId id="321" r:id="rId5"/>
    <p:sldId id="434" r:id="rId6"/>
    <p:sldId id="435" r:id="rId7"/>
    <p:sldId id="448" r:id="rId8"/>
    <p:sldId id="436" r:id="rId9"/>
    <p:sldId id="437" r:id="rId10"/>
    <p:sldId id="438" r:id="rId11"/>
    <p:sldId id="439" r:id="rId12"/>
    <p:sldId id="445" r:id="rId13"/>
  </p:sldIdLst>
  <p:sldSz cx="9144000" cy="5143500" type="screen16x9"/>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744" userDrawn="1">
          <p15:clr>
            <a:srgbClr val="A4A3A4"/>
          </p15:clr>
        </p15:guide>
        <p15:guide id="3" orient="horz" pos="16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6144"/>
    <a:srgbClr val="1B3D55"/>
    <a:srgbClr val="3B7697"/>
    <a:srgbClr val="2D5A74"/>
    <a:srgbClr val="7BB8BF"/>
    <a:srgbClr val="94CDD1"/>
    <a:srgbClr val="709776"/>
    <a:srgbClr val="859E8C"/>
    <a:srgbClr val="9F624F"/>
    <a:srgbClr val="F2C0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53" autoAdjust="0"/>
    <p:restoredTop sz="94660" autoAdjust="0"/>
  </p:normalViewPr>
  <p:slideViewPr>
    <p:cSldViewPr>
      <p:cViewPr varScale="1">
        <p:scale>
          <a:sx n="116" d="100"/>
          <a:sy n="116" d="100"/>
        </p:scale>
        <p:origin x="701" y="72"/>
      </p:cViewPr>
      <p:guideLst>
        <p:guide pos="2744"/>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ea typeface="微软雅黑" panose="020B0503020204020204" pitchFamily="34" charset="-122"/>
              </a:rPr>
              <a:t>2020/9/10</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ea typeface="微软雅黑" panose="020B0503020204020204" pitchFamily="34" charset="-122"/>
              </a:rPr>
              <a:t>‹#›</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6A2B73EA-EE91-4E33-A9C1-8BF5DD7139A2}" type="datetimeFigureOut">
              <a:rPr lang="zh-CN" altLang="en-US" smtClean="0"/>
              <a:pPr/>
              <a:t>2020/9/10</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7392B679-AE23-4750-8FB0-6513430B8953}" type="slidenum">
              <a:rPr lang="zh-CN" altLang="en-US" smtClean="0"/>
              <a:pPr/>
              <a:t>‹#›</a:t>
            </a:fld>
            <a:endParaRPr lang="zh-CN" altLang="en-US" dirty="0"/>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3010231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1680178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3590823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1913493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3966118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2231449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907502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204114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1294563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252869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2020/9/10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2020/9/10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530820CF-B880-4189-942D-D702A7CBA730}" type="datetimeFigureOut">
              <a:rPr lang="zh-CN" altLang="en-US" smtClean="0"/>
              <a:pPr/>
              <a:t>2020/9/10</a:t>
            </a:fld>
            <a:endParaRPr lang="zh-CN" altLang="en-US" dirty="0"/>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0C913308-F349-4B6D-A68A-DD1791B4A57B}" type="slidenum">
              <a:rPr lang="zh-CN" altLang="en-US" smtClean="0"/>
              <a:pPr/>
              <a:t>‹#›</a:t>
            </a:fld>
            <a:endParaRPr lang="zh-CN" altLang="en-US" dirty="0"/>
          </a:p>
        </p:txBody>
      </p:sp>
      <p:sp>
        <p:nvSpPr>
          <p:cNvPr id="7" name="矩形 6">
            <a:extLst>
              <a:ext uri="{FF2B5EF4-FFF2-40B4-BE49-F238E27FC236}">
                <a16:creationId xmlns:a16="http://schemas.microsoft.com/office/drawing/2014/main" id="{53F46B8A-A121-437C-BBE6-C3442B8A9EBA}"/>
              </a:ext>
            </a:extLst>
          </p:cNvPr>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50" r:id="rId1"/>
    <p:sldLayoutId id="2147483660" r:id="rId2"/>
    <p:sldLayoutId id="2147483661" r:id="rId3"/>
    <p:sldLayoutId id="2147483654" r:id="rId4"/>
    <p:sldLayoutId id="2147483655" r:id="rId5"/>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3000" b="-3000"/>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BB26EC4-91ED-42FE-BC7A-96D4C32A62BF}"/>
              </a:ext>
            </a:extLst>
          </p:cNvPr>
          <p:cNvSpPr/>
          <p:nvPr/>
        </p:nvSpPr>
        <p:spPr>
          <a:xfrm>
            <a:off x="0" y="0"/>
            <a:ext cx="9144000" cy="5143500"/>
          </a:xfrm>
          <a:prstGeom prst="rect">
            <a:avLst/>
          </a:prstGeom>
          <a:solidFill>
            <a:srgbClr val="94CD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7" name="图片 6">
            <a:extLst>
              <a:ext uri="{FF2B5EF4-FFF2-40B4-BE49-F238E27FC236}">
                <a16:creationId xmlns:a16="http://schemas.microsoft.com/office/drawing/2014/main" id="{67CF261B-B326-4F21-B678-60A8F9874C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528" y="609136"/>
            <a:ext cx="3923204" cy="3925227"/>
          </a:xfrm>
          <a:prstGeom prst="rect">
            <a:avLst/>
          </a:prstGeom>
          <a:effectLst>
            <a:outerShdw blurRad="50800" dist="38100" dir="2700000" algn="tl" rotWithShape="0">
              <a:prstClr val="black">
                <a:alpha val="40000"/>
              </a:prstClr>
            </a:outerShdw>
          </a:effectLst>
        </p:spPr>
      </p:pic>
      <p:sp>
        <p:nvSpPr>
          <p:cNvPr id="5" name="矩形: 圆角 4">
            <a:extLst>
              <a:ext uri="{FF2B5EF4-FFF2-40B4-BE49-F238E27FC236}">
                <a16:creationId xmlns:a16="http://schemas.microsoft.com/office/drawing/2014/main" id="{92834D06-A2A1-4277-8E40-94D29E6AE9E4}"/>
              </a:ext>
            </a:extLst>
          </p:cNvPr>
          <p:cNvSpPr/>
          <p:nvPr/>
        </p:nvSpPr>
        <p:spPr>
          <a:xfrm>
            <a:off x="179512" y="226462"/>
            <a:ext cx="8784976" cy="4690575"/>
          </a:xfrm>
          <a:prstGeom prst="roundRect">
            <a:avLst>
              <a:gd name="adj" fmla="val 6072"/>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 name="文本框 10">
            <a:extLst>
              <a:ext uri="{FF2B5EF4-FFF2-40B4-BE49-F238E27FC236}">
                <a16:creationId xmlns:a16="http://schemas.microsoft.com/office/drawing/2014/main" id="{9C988036-AE1D-4E13-897A-69661D3894FF}"/>
              </a:ext>
            </a:extLst>
          </p:cNvPr>
          <p:cNvSpPr txBox="1"/>
          <p:nvPr/>
        </p:nvSpPr>
        <p:spPr>
          <a:xfrm>
            <a:off x="4474131" y="1347614"/>
            <a:ext cx="4237945" cy="2862322"/>
          </a:xfrm>
          <a:prstGeom prst="rect">
            <a:avLst/>
          </a:prstGeom>
        </p:spPr>
        <p:txBody>
          <a:bodyPr wrap="square">
            <a:spAutoFit/>
          </a:bodyPr>
          <a:lstStyle>
            <a:defPPr>
              <a:defRPr lang="zh-CN"/>
            </a:defPPr>
            <a:lvl1pPr algn="ctr" fontAlgn="auto">
              <a:spcBef>
                <a:spcPts val="0"/>
              </a:spcBef>
              <a:spcAft>
                <a:spcPts val="0"/>
              </a:spcAft>
              <a:defRPr sz="6000" b="1" spc="300">
                <a:solidFill>
                  <a:srgbClr val="DD6144"/>
                </a:solidFill>
                <a:latin typeface="Agency FB" panose="020B0503020202020204" pitchFamily="34" charset="0"/>
                <a:ea typeface="微软雅黑" panose="020B0503020204020204" pitchFamily="34" charset="-122"/>
                <a:cs typeface="+mn-ea"/>
              </a:defRPr>
            </a:lvl1pPr>
          </a:lstStyle>
          <a:p>
            <a:r>
              <a:rPr lang="zh-TW" altLang="en-US" dirty="0"/>
              <a:t>處理登入</a:t>
            </a:r>
            <a:r>
              <a:rPr lang="en-US" altLang="zh-TW" dirty="0"/>
              <a:t>Logins, Cookies</a:t>
            </a:r>
          </a:p>
        </p:txBody>
      </p:sp>
    </p:spTree>
    <p:extLst>
      <p:ext uri="{BB962C8B-B14F-4D97-AF65-F5344CB8AC3E}">
        <p14:creationId xmlns:p14="http://schemas.microsoft.com/office/powerpoint/2010/main" val="1048065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74334306-EEAE-4364-9E40-ADCCA29C368A}"/>
              </a:ext>
            </a:extLst>
          </p:cNvPr>
          <p:cNvSpPr/>
          <p:nvPr/>
        </p:nvSpPr>
        <p:spPr>
          <a:xfrm>
            <a:off x="0" y="-64811"/>
            <a:ext cx="9144000" cy="5143500"/>
          </a:xfrm>
          <a:prstGeom prst="rect">
            <a:avLst/>
          </a:prstGeom>
          <a:solidFill>
            <a:srgbClr val="94CD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矩形: 圆角 13">
            <a:extLst>
              <a:ext uri="{FF2B5EF4-FFF2-40B4-BE49-F238E27FC236}">
                <a16:creationId xmlns:a16="http://schemas.microsoft.com/office/drawing/2014/main" id="{ACC13CFE-1E07-42F0-9998-DE4F84F5ED54}"/>
              </a:ext>
            </a:extLst>
          </p:cNvPr>
          <p:cNvSpPr/>
          <p:nvPr/>
        </p:nvSpPr>
        <p:spPr>
          <a:xfrm>
            <a:off x="179512" y="226462"/>
            <a:ext cx="8784976" cy="4690575"/>
          </a:xfrm>
          <a:prstGeom prst="roundRect">
            <a:avLst>
              <a:gd name="adj" fmla="val 6072"/>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 name="矩形 3">
            <a:extLst>
              <a:ext uri="{FF2B5EF4-FFF2-40B4-BE49-F238E27FC236}">
                <a16:creationId xmlns:a16="http://schemas.microsoft.com/office/drawing/2014/main" id="{59A182DB-626F-46B1-A004-E566EFDD4526}"/>
              </a:ext>
            </a:extLst>
          </p:cNvPr>
          <p:cNvSpPr>
            <a:spLocks noChangeArrowheads="1"/>
          </p:cNvSpPr>
          <p:nvPr/>
        </p:nvSpPr>
        <p:spPr bwMode="auto">
          <a:xfrm>
            <a:off x="395536" y="233808"/>
            <a:ext cx="5858717" cy="769441"/>
          </a:xfrm>
          <a:prstGeom prst="rect">
            <a:avLst/>
          </a:prstGeom>
          <a:noFill/>
        </p:spPr>
        <p:txBody>
          <a:bodyPr wrap="square" rtlCol="0">
            <a:spAutoFit/>
          </a:bodyPr>
          <a:lstStyle/>
          <a:p>
            <a:r>
              <a:rPr lang="zh-TW" altLang="en-US" sz="4400" b="1" spc="300" dirty="0">
                <a:solidFill>
                  <a:srgbClr val="DD6144"/>
                </a:solidFill>
                <a:latin typeface="Agency FB" panose="020B0503020202020204" pitchFamily="34" charset="0"/>
                <a:ea typeface="微软雅黑" panose="020B0503020204020204" pitchFamily="34" charset="-122"/>
                <a:cs typeface="+mn-ea"/>
                <a:sym typeface="+mn-ea"/>
              </a:rPr>
              <a:t>使用</a:t>
            </a:r>
            <a:r>
              <a:rPr lang="en-US" altLang="zh-TW" sz="4400" b="1" spc="300" dirty="0">
                <a:solidFill>
                  <a:srgbClr val="DD6144"/>
                </a:solidFill>
                <a:latin typeface="Agency FB" panose="020B0503020202020204" pitchFamily="34" charset="0"/>
                <a:ea typeface="微软雅黑" panose="020B0503020204020204" pitchFamily="34" charset="-122"/>
                <a:cs typeface="+mn-ea"/>
                <a:sym typeface="+mn-ea"/>
              </a:rPr>
              <a:t>Session</a:t>
            </a:r>
            <a:r>
              <a:rPr lang="zh-TW" altLang="en-US" sz="4400" b="1" spc="300" dirty="0">
                <a:solidFill>
                  <a:srgbClr val="DD6144"/>
                </a:solidFill>
                <a:latin typeface="Agency FB" panose="020B0503020202020204" pitchFamily="34" charset="0"/>
                <a:ea typeface="微软雅黑" panose="020B0503020204020204" pitchFamily="34" charset="-122"/>
                <a:cs typeface="+mn-ea"/>
                <a:sym typeface="+mn-ea"/>
              </a:rPr>
              <a:t>登入網站</a:t>
            </a:r>
            <a:endParaRPr lang="en-US" altLang="zh-TW" sz="4400" b="1" spc="300" dirty="0">
              <a:solidFill>
                <a:srgbClr val="DD6144"/>
              </a:solidFill>
              <a:latin typeface="Agency FB" panose="020B0503020202020204" pitchFamily="34" charset="0"/>
              <a:ea typeface="微软雅黑" panose="020B0503020204020204" pitchFamily="34" charset="-122"/>
              <a:cs typeface="+mn-ea"/>
              <a:sym typeface="+mn-ea"/>
            </a:endParaRPr>
          </a:p>
        </p:txBody>
      </p:sp>
      <p:pic>
        <p:nvPicPr>
          <p:cNvPr id="5" name="內容版面配置區 3">
            <a:extLst>
              <a:ext uri="{FF2B5EF4-FFF2-40B4-BE49-F238E27FC236}">
                <a16:creationId xmlns:a16="http://schemas.microsoft.com/office/drawing/2014/main" id="{9E0A9B49-A590-463A-AC6A-F1964AF68CB8}"/>
              </a:ext>
            </a:extLst>
          </p:cNvPr>
          <p:cNvPicPr>
            <a:picLocks noChangeAspect="1"/>
          </p:cNvPicPr>
          <p:nvPr/>
        </p:nvPicPr>
        <p:blipFill>
          <a:blip r:embed="rId3"/>
          <a:stretch>
            <a:fillRect/>
          </a:stretch>
        </p:blipFill>
        <p:spPr>
          <a:xfrm>
            <a:off x="395536" y="1003249"/>
            <a:ext cx="8352928" cy="3791015"/>
          </a:xfrm>
          <a:prstGeom prst="rect">
            <a:avLst/>
          </a:prstGeom>
        </p:spPr>
      </p:pic>
      <p:sp>
        <p:nvSpPr>
          <p:cNvPr id="6" name="文字方塊 5">
            <a:extLst>
              <a:ext uri="{FF2B5EF4-FFF2-40B4-BE49-F238E27FC236}">
                <a16:creationId xmlns:a16="http://schemas.microsoft.com/office/drawing/2014/main" id="{69743425-B1FB-4609-83EB-833AF7F157B3}"/>
              </a:ext>
            </a:extLst>
          </p:cNvPr>
          <p:cNvSpPr txBox="1"/>
          <p:nvPr/>
        </p:nvSpPr>
        <p:spPr>
          <a:xfrm>
            <a:off x="3203848" y="1816415"/>
            <a:ext cx="1296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變數設定</a:t>
            </a:r>
          </a:p>
        </p:txBody>
      </p:sp>
      <p:sp>
        <p:nvSpPr>
          <p:cNvPr id="7" name="文字方塊 6">
            <a:extLst>
              <a:ext uri="{FF2B5EF4-FFF2-40B4-BE49-F238E27FC236}">
                <a16:creationId xmlns:a16="http://schemas.microsoft.com/office/drawing/2014/main" id="{A2BD3953-B0CE-4BB5-A5B7-9394C4C7DC31}"/>
              </a:ext>
            </a:extLst>
          </p:cNvPr>
          <p:cNvSpPr txBox="1"/>
          <p:nvPr/>
        </p:nvSpPr>
        <p:spPr>
          <a:xfrm>
            <a:off x="4286867" y="2049776"/>
            <a:ext cx="331009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改成使用</a:t>
            </a:r>
            <a:r>
              <a:rPr kumimoji="0" lang="en-US" altLang="zh-TW"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session</a:t>
            </a:r>
            <a:r>
              <a:rPr kumimoji="0" lang="zh-TW" altLang="en-US"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傳送資料</a:t>
            </a:r>
          </a:p>
        </p:txBody>
      </p:sp>
      <p:sp>
        <p:nvSpPr>
          <p:cNvPr id="8" name="文字方塊 7">
            <a:extLst>
              <a:ext uri="{FF2B5EF4-FFF2-40B4-BE49-F238E27FC236}">
                <a16:creationId xmlns:a16="http://schemas.microsoft.com/office/drawing/2014/main" id="{5286836A-2FC3-450A-A1F3-B49DDBD84C89}"/>
              </a:ext>
            </a:extLst>
          </p:cNvPr>
          <p:cNvSpPr txBox="1"/>
          <p:nvPr/>
        </p:nvSpPr>
        <p:spPr>
          <a:xfrm>
            <a:off x="3059832" y="3105284"/>
            <a:ext cx="356355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改成使用</a:t>
            </a:r>
            <a:r>
              <a:rPr kumimoji="0" lang="en-US" altLang="zh-TW"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session</a:t>
            </a:r>
            <a:r>
              <a:rPr kumimoji="0" lang="zh-TW" altLang="en-US"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獲取資料</a:t>
            </a:r>
          </a:p>
        </p:txBody>
      </p:sp>
      <p:sp>
        <p:nvSpPr>
          <p:cNvPr id="9" name="文字方塊 8">
            <a:extLst>
              <a:ext uri="{FF2B5EF4-FFF2-40B4-BE49-F238E27FC236}">
                <a16:creationId xmlns:a16="http://schemas.microsoft.com/office/drawing/2014/main" id="{330604B6-CBA6-45DB-8BD6-240EFAB2EAAB}"/>
              </a:ext>
            </a:extLst>
          </p:cNvPr>
          <p:cNvSpPr txBox="1"/>
          <p:nvPr/>
        </p:nvSpPr>
        <p:spPr>
          <a:xfrm>
            <a:off x="3410808" y="4164205"/>
            <a:ext cx="175211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登入成功</a:t>
            </a:r>
          </a:p>
        </p:txBody>
      </p:sp>
    </p:spTree>
    <p:extLst>
      <p:ext uri="{BB962C8B-B14F-4D97-AF65-F5344CB8AC3E}">
        <p14:creationId xmlns:p14="http://schemas.microsoft.com/office/powerpoint/2010/main" val="4292990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74334306-EEAE-4364-9E40-ADCCA29C368A}"/>
              </a:ext>
            </a:extLst>
          </p:cNvPr>
          <p:cNvSpPr/>
          <p:nvPr/>
        </p:nvSpPr>
        <p:spPr>
          <a:xfrm>
            <a:off x="0" y="0"/>
            <a:ext cx="9144000" cy="5143500"/>
          </a:xfrm>
          <a:prstGeom prst="rect">
            <a:avLst/>
          </a:prstGeom>
          <a:solidFill>
            <a:srgbClr val="94CD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矩形: 圆角 13">
            <a:extLst>
              <a:ext uri="{FF2B5EF4-FFF2-40B4-BE49-F238E27FC236}">
                <a16:creationId xmlns:a16="http://schemas.microsoft.com/office/drawing/2014/main" id="{ACC13CFE-1E07-42F0-9998-DE4F84F5ED54}"/>
              </a:ext>
            </a:extLst>
          </p:cNvPr>
          <p:cNvSpPr/>
          <p:nvPr/>
        </p:nvSpPr>
        <p:spPr>
          <a:xfrm>
            <a:off x="179512" y="226462"/>
            <a:ext cx="8784976" cy="4690575"/>
          </a:xfrm>
          <a:prstGeom prst="roundRect">
            <a:avLst>
              <a:gd name="adj" fmla="val 6072"/>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 name="矩形 3">
            <a:extLst>
              <a:ext uri="{FF2B5EF4-FFF2-40B4-BE49-F238E27FC236}">
                <a16:creationId xmlns:a16="http://schemas.microsoft.com/office/drawing/2014/main" id="{9A577CF1-566E-4B0D-88BD-B255EDCBCCBF}"/>
              </a:ext>
            </a:extLst>
          </p:cNvPr>
          <p:cNvSpPr>
            <a:spLocks noChangeArrowheads="1"/>
          </p:cNvSpPr>
          <p:nvPr/>
        </p:nvSpPr>
        <p:spPr bwMode="auto">
          <a:xfrm>
            <a:off x="461681" y="341379"/>
            <a:ext cx="10363201" cy="769441"/>
          </a:xfrm>
          <a:prstGeom prst="rect">
            <a:avLst/>
          </a:prstGeom>
          <a:noFill/>
        </p:spPr>
        <p:txBody>
          <a:bodyPr wrap="square" rtlCol="0">
            <a:spAutoFit/>
          </a:bodyPr>
          <a:lstStyle/>
          <a:p>
            <a:r>
              <a:rPr lang="en-US" altLang="zh-TW" sz="4400" b="1" spc="300" dirty="0">
                <a:solidFill>
                  <a:srgbClr val="DD6144"/>
                </a:solidFill>
                <a:latin typeface="Agency FB" panose="020B0503020202020204" pitchFamily="34" charset="0"/>
                <a:ea typeface="微软雅黑" panose="020B0503020204020204" pitchFamily="34" charset="-122"/>
                <a:cs typeface="+mn-ea"/>
                <a:sym typeface="+mn-ea"/>
              </a:rPr>
              <a:t>HTTP Basic Access Authentication</a:t>
            </a:r>
          </a:p>
        </p:txBody>
      </p:sp>
      <p:sp>
        <p:nvSpPr>
          <p:cNvPr id="6" name="矩形 5">
            <a:extLst>
              <a:ext uri="{FF2B5EF4-FFF2-40B4-BE49-F238E27FC236}">
                <a16:creationId xmlns:a16="http://schemas.microsoft.com/office/drawing/2014/main" id="{1615F333-B6A9-4C0B-9DAD-CA9BFDDEBB28}"/>
              </a:ext>
            </a:extLst>
          </p:cNvPr>
          <p:cNvSpPr/>
          <p:nvPr/>
        </p:nvSpPr>
        <p:spPr>
          <a:xfrm>
            <a:off x="461681" y="962091"/>
            <a:ext cx="7998751"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zh-TW" altLang="en-US" sz="2400" dirty="0">
                <a:solidFill>
                  <a:srgbClr val="1B3D55"/>
                </a:solidFill>
                <a:latin typeface="Microsoft YaHei" panose="020B0503020204020204" pitchFamily="34" charset="-122"/>
                <a:ea typeface="Microsoft YaHei" panose="020B0503020204020204" pitchFamily="34" charset="-122"/>
                <a:sym typeface="+mn-lt"/>
              </a:rPr>
              <a:t>有些網站需要經過 </a:t>
            </a:r>
            <a:r>
              <a:rPr lang="en-US" altLang="zh-TW" sz="2400" dirty="0">
                <a:solidFill>
                  <a:srgbClr val="1B3D55"/>
                </a:solidFill>
                <a:latin typeface="Microsoft YaHei" panose="020B0503020204020204" pitchFamily="34" charset="-122"/>
                <a:ea typeface="Microsoft YaHei" panose="020B0503020204020204" pitchFamily="34" charset="-122"/>
                <a:sym typeface="+mn-lt"/>
              </a:rPr>
              <a:t>HTTP Basic Access Authentication(</a:t>
            </a:r>
            <a:r>
              <a:rPr lang="zh-TW" altLang="en-US" sz="2400" dirty="0">
                <a:solidFill>
                  <a:srgbClr val="1B3D55"/>
                </a:solidFill>
                <a:latin typeface="Microsoft YaHei" panose="020B0503020204020204" pitchFamily="34" charset="-122"/>
                <a:ea typeface="Microsoft YaHei" panose="020B0503020204020204" pitchFamily="34" charset="-122"/>
                <a:sym typeface="+mn-lt"/>
              </a:rPr>
              <a:t>如圖</a:t>
            </a:r>
            <a:r>
              <a:rPr lang="en-US" altLang="zh-TW" sz="2400" dirty="0">
                <a:solidFill>
                  <a:srgbClr val="1B3D55"/>
                </a:solidFill>
                <a:latin typeface="Microsoft YaHei" panose="020B0503020204020204" pitchFamily="34" charset="-122"/>
                <a:ea typeface="Microsoft YaHei" panose="020B0503020204020204" pitchFamily="34" charset="-122"/>
                <a:sym typeface="+mn-lt"/>
              </a:rPr>
              <a:t>)</a:t>
            </a:r>
            <a:r>
              <a:rPr lang="zh-TW" altLang="en-US" sz="2400" dirty="0">
                <a:solidFill>
                  <a:srgbClr val="1B3D55"/>
                </a:solidFill>
                <a:latin typeface="Microsoft YaHei" panose="020B0503020204020204" pitchFamily="34" charset="-122"/>
                <a:ea typeface="Microsoft YaHei" panose="020B0503020204020204" pitchFamily="34" charset="-122"/>
                <a:sym typeface="+mn-lt"/>
              </a:rPr>
              <a:t>，此種方式是沒有辦使用</a:t>
            </a:r>
            <a:r>
              <a:rPr lang="en-US" altLang="zh-TW" sz="2400" dirty="0">
                <a:solidFill>
                  <a:srgbClr val="1B3D55"/>
                </a:solidFill>
                <a:latin typeface="Microsoft YaHei" panose="020B0503020204020204" pitchFamily="34" charset="-122"/>
                <a:ea typeface="Microsoft YaHei" panose="020B0503020204020204" pitchFamily="34" charset="-122"/>
                <a:sym typeface="+mn-lt"/>
              </a:rPr>
              <a:t>post</a:t>
            </a:r>
            <a:r>
              <a:rPr lang="zh-TW" altLang="en-US" sz="2400" dirty="0">
                <a:solidFill>
                  <a:srgbClr val="1B3D55"/>
                </a:solidFill>
                <a:latin typeface="Microsoft YaHei" panose="020B0503020204020204" pitchFamily="34" charset="-122"/>
                <a:ea typeface="Microsoft YaHei" panose="020B0503020204020204" pitchFamily="34" charset="-122"/>
                <a:sym typeface="+mn-lt"/>
              </a:rPr>
              <a:t>和</a:t>
            </a:r>
            <a:r>
              <a:rPr lang="en-US" altLang="zh-TW" sz="2400" dirty="0">
                <a:solidFill>
                  <a:srgbClr val="1B3D55"/>
                </a:solidFill>
                <a:latin typeface="Microsoft YaHei" panose="020B0503020204020204" pitchFamily="34" charset="-122"/>
                <a:ea typeface="Microsoft YaHei" panose="020B0503020204020204" pitchFamily="34" charset="-122"/>
                <a:sym typeface="+mn-lt"/>
              </a:rPr>
              <a:t>cookie</a:t>
            </a:r>
            <a:r>
              <a:rPr lang="zh-TW" altLang="en-US" sz="2400" dirty="0">
                <a:solidFill>
                  <a:srgbClr val="1B3D55"/>
                </a:solidFill>
                <a:latin typeface="Microsoft YaHei" panose="020B0503020204020204" pitchFamily="34" charset="-122"/>
                <a:ea typeface="Microsoft YaHei" panose="020B0503020204020204" pitchFamily="34" charset="-122"/>
                <a:sym typeface="+mn-lt"/>
              </a:rPr>
              <a:t>登入，因為無法使用</a:t>
            </a:r>
            <a:r>
              <a:rPr lang="en-US" altLang="zh-TW" sz="2400" dirty="0">
                <a:solidFill>
                  <a:srgbClr val="1B3D55"/>
                </a:solidFill>
                <a:latin typeface="Microsoft YaHei" panose="020B0503020204020204" pitchFamily="34" charset="-122"/>
                <a:ea typeface="Microsoft YaHei" panose="020B0503020204020204" pitchFamily="34" charset="-122"/>
                <a:sym typeface="+mn-lt"/>
              </a:rPr>
              <a:t>HTML</a:t>
            </a:r>
            <a:r>
              <a:rPr lang="zh-TW" altLang="en-US" sz="2400" dirty="0">
                <a:solidFill>
                  <a:srgbClr val="1B3D55"/>
                </a:solidFill>
                <a:latin typeface="Microsoft YaHei" panose="020B0503020204020204" pitchFamily="34" charset="-122"/>
                <a:ea typeface="Microsoft YaHei" panose="020B0503020204020204" pitchFamily="34" charset="-122"/>
                <a:sym typeface="+mn-lt"/>
              </a:rPr>
              <a:t>找到相應變數。</a:t>
            </a:r>
          </a:p>
        </p:txBody>
      </p:sp>
      <p:pic>
        <p:nvPicPr>
          <p:cNvPr id="8" name="圖片 7" descr="python爬虫：HTTP基本接入认证（&lt;strong&gt;HTTP basic access authentication&lt;/strong&gt;）_Python_fm345689的博客-CSDN博客">
            <a:extLst>
              <a:ext uri="{FF2B5EF4-FFF2-40B4-BE49-F238E27FC236}">
                <a16:creationId xmlns:a16="http://schemas.microsoft.com/office/drawing/2014/main" id="{952621F2-0F64-4D95-B398-3271F9B49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2696550"/>
            <a:ext cx="3635420" cy="2148001"/>
          </a:xfrm>
          <a:prstGeom prst="rect">
            <a:avLst/>
          </a:prstGeom>
        </p:spPr>
      </p:pic>
      <p:pic>
        <p:nvPicPr>
          <p:cNvPr id="12" name="圖片 11">
            <a:extLst>
              <a:ext uri="{FF2B5EF4-FFF2-40B4-BE49-F238E27FC236}">
                <a16:creationId xmlns:a16="http://schemas.microsoft.com/office/drawing/2014/main" id="{7E9C5DE8-F725-4AA0-A5AF-C5ED015939FC}"/>
              </a:ext>
            </a:extLst>
          </p:cNvPr>
          <p:cNvPicPr>
            <a:picLocks noChangeAspect="1"/>
          </p:cNvPicPr>
          <p:nvPr/>
        </p:nvPicPr>
        <p:blipFill rotWithShape="1">
          <a:blip r:embed="rId4"/>
          <a:srcRect b="19475"/>
          <a:stretch/>
        </p:blipFill>
        <p:spPr>
          <a:xfrm>
            <a:off x="4822624" y="2696549"/>
            <a:ext cx="3494212" cy="2148001"/>
          </a:xfrm>
          <a:prstGeom prst="rect">
            <a:avLst/>
          </a:prstGeom>
        </p:spPr>
      </p:pic>
    </p:spTree>
    <p:extLst>
      <p:ext uri="{BB962C8B-B14F-4D97-AF65-F5344CB8AC3E}">
        <p14:creationId xmlns:p14="http://schemas.microsoft.com/office/powerpoint/2010/main" val="2772011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74334306-EEAE-4364-9E40-ADCCA29C368A}"/>
              </a:ext>
            </a:extLst>
          </p:cNvPr>
          <p:cNvSpPr/>
          <p:nvPr/>
        </p:nvSpPr>
        <p:spPr>
          <a:xfrm>
            <a:off x="0" y="0"/>
            <a:ext cx="9144000" cy="5143500"/>
          </a:xfrm>
          <a:prstGeom prst="rect">
            <a:avLst/>
          </a:prstGeom>
          <a:solidFill>
            <a:srgbClr val="94CD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矩形: 圆角 13">
            <a:extLst>
              <a:ext uri="{FF2B5EF4-FFF2-40B4-BE49-F238E27FC236}">
                <a16:creationId xmlns:a16="http://schemas.microsoft.com/office/drawing/2014/main" id="{ACC13CFE-1E07-42F0-9998-DE4F84F5ED54}"/>
              </a:ext>
            </a:extLst>
          </p:cNvPr>
          <p:cNvSpPr/>
          <p:nvPr/>
        </p:nvSpPr>
        <p:spPr>
          <a:xfrm>
            <a:off x="179512" y="226462"/>
            <a:ext cx="8784976" cy="4690575"/>
          </a:xfrm>
          <a:prstGeom prst="roundRect">
            <a:avLst>
              <a:gd name="adj" fmla="val 6072"/>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 name="矩形 3">
            <a:extLst>
              <a:ext uri="{FF2B5EF4-FFF2-40B4-BE49-F238E27FC236}">
                <a16:creationId xmlns:a16="http://schemas.microsoft.com/office/drawing/2014/main" id="{99425584-613F-4F2E-A9F4-A55E6E564BDE}"/>
              </a:ext>
            </a:extLst>
          </p:cNvPr>
          <p:cNvSpPr>
            <a:spLocks noChangeArrowheads="1"/>
          </p:cNvSpPr>
          <p:nvPr/>
        </p:nvSpPr>
        <p:spPr bwMode="auto">
          <a:xfrm>
            <a:off x="422393" y="529450"/>
            <a:ext cx="10057348" cy="769441"/>
          </a:xfrm>
          <a:prstGeom prst="rect">
            <a:avLst/>
          </a:prstGeom>
          <a:noFill/>
        </p:spPr>
        <p:txBody>
          <a:bodyPr wrap="square" rtlCol="0">
            <a:spAutoFit/>
          </a:bodyPr>
          <a:lstStyle/>
          <a:p>
            <a:r>
              <a:rPr lang="en-US" altLang="zh-TW" sz="4400" b="1" spc="300" dirty="0">
                <a:solidFill>
                  <a:srgbClr val="DD6144"/>
                </a:solidFill>
                <a:latin typeface="Agency FB" panose="020B0503020202020204" pitchFamily="34" charset="0"/>
                <a:ea typeface="微软雅黑" panose="020B0503020204020204" pitchFamily="34" charset="-122"/>
                <a:cs typeface="+mn-ea"/>
                <a:sym typeface="+mn-ea"/>
              </a:rPr>
              <a:t>HTTP Basic Access Authentication</a:t>
            </a:r>
          </a:p>
        </p:txBody>
      </p:sp>
      <p:pic>
        <p:nvPicPr>
          <p:cNvPr id="6" name="內容版面配置區 3">
            <a:extLst>
              <a:ext uri="{FF2B5EF4-FFF2-40B4-BE49-F238E27FC236}">
                <a16:creationId xmlns:a16="http://schemas.microsoft.com/office/drawing/2014/main" id="{6A38FE74-B0D5-43F8-8C76-47EE3DA84DBC}"/>
              </a:ext>
            </a:extLst>
          </p:cNvPr>
          <p:cNvPicPr>
            <a:picLocks noChangeAspect="1"/>
          </p:cNvPicPr>
          <p:nvPr/>
        </p:nvPicPr>
        <p:blipFill>
          <a:blip r:embed="rId3"/>
          <a:stretch>
            <a:fillRect/>
          </a:stretch>
        </p:blipFill>
        <p:spPr>
          <a:xfrm>
            <a:off x="422393" y="1373368"/>
            <a:ext cx="8254063" cy="3143340"/>
          </a:xfrm>
          <a:prstGeom prst="rect">
            <a:avLst/>
          </a:prstGeom>
        </p:spPr>
      </p:pic>
      <p:sp>
        <p:nvSpPr>
          <p:cNvPr id="8" name="文字方塊 7">
            <a:extLst>
              <a:ext uri="{FF2B5EF4-FFF2-40B4-BE49-F238E27FC236}">
                <a16:creationId xmlns:a16="http://schemas.microsoft.com/office/drawing/2014/main" id="{8903A3F6-0E34-48F7-AD9D-69065ED862B6}"/>
              </a:ext>
            </a:extLst>
          </p:cNvPr>
          <p:cNvSpPr txBox="1"/>
          <p:nvPr/>
        </p:nvSpPr>
        <p:spPr>
          <a:xfrm>
            <a:off x="4698376" y="1639427"/>
            <a:ext cx="295604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使用</a:t>
            </a:r>
            <a:r>
              <a:rPr kumimoji="0" lang="en-US" altLang="zh-TW" sz="2000" b="0" i="0" u="none" strike="noStrike" kern="1200" cap="none" spc="0" normalizeH="0" noProof="0" dirty="0" err="1">
                <a:ln>
                  <a:noFill/>
                </a:ln>
                <a:solidFill>
                  <a:srgbClr val="FF0000"/>
                </a:solidFill>
                <a:effectLst/>
                <a:uLnTx/>
                <a:uFillTx/>
                <a:latin typeface="Arial" panose="020B0604020202020204" pitchFamily="34" charset="0"/>
                <a:ea typeface="微軟正黑體" panose="020B0604030504040204" pitchFamily="34" charset="-120"/>
                <a:cs typeface="+mn-cs"/>
              </a:rPr>
              <a:t>auth</a:t>
            </a:r>
            <a:r>
              <a:rPr kumimoji="0" lang="zh-TW" altLang="en-US"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 內的類別</a:t>
            </a:r>
          </a:p>
        </p:txBody>
      </p:sp>
      <p:sp>
        <p:nvSpPr>
          <p:cNvPr id="16" name="文字方塊 15">
            <a:extLst>
              <a:ext uri="{FF2B5EF4-FFF2-40B4-BE49-F238E27FC236}">
                <a16:creationId xmlns:a16="http://schemas.microsoft.com/office/drawing/2014/main" id="{3498A032-E1CE-4865-9B03-BD256C2E12FF}"/>
              </a:ext>
            </a:extLst>
          </p:cNvPr>
          <p:cNvSpPr txBox="1"/>
          <p:nvPr/>
        </p:nvSpPr>
        <p:spPr>
          <a:xfrm>
            <a:off x="4087242" y="2647088"/>
            <a:ext cx="487724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HTTP Basic </a:t>
            </a:r>
            <a:r>
              <a:rPr kumimoji="0" lang="zh-TW" altLang="en-US"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通常是</a:t>
            </a:r>
            <a:r>
              <a:rPr kumimoji="0" lang="en-US" altLang="zh-TW"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a:t>
            </a:r>
            <a:r>
              <a:rPr kumimoji="0" lang="zh-TW" altLang="en-US"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帳號</a:t>
            </a:r>
            <a:r>
              <a:rPr kumimoji="0" lang="en-US" altLang="zh-TW"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a:t>
            </a:r>
            <a:r>
              <a:rPr kumimoji="0" lang="zh-TW" altLang="en-US"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和</a:t>
            </a:r>
            <a:r>
              <a:rPr kumimoji="0" lang="en-US" altLang="zh-TW"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a:t>
            </a:r>
            <a:r>
              <a:rPr kumimoji="0" lang="zh-TW" altLang="en-US"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密碼</a:t>
            </a:r>
            <a:r>
              <a:rPr kumimoji="0" lang="en-US" altLang="zh-TW"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a:t>
            </a:r>
            <a:r>
              <a:rPr kumimoji="0" lang="zh-TW" altLang="en-US"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兩欄</a:t>
            </a:r>
          </a:p>
        </p:txBody>
      </p:sp>
      <p:sp>
        <p:nvSpPr>
          <p:cNvPr id="18" name="文字方塊 17">
            <a:extLst>
              <a:ext uri="{FF2B5EF4-FFF2-40B4-BE49-F238E27FC236}">
                <a16:creationId xmlns:a16="http://schemas.microsoft.com/office/drawing/2014/main" id="{3D248FF7-37EA-4E79-A2BD-103CDB0D430F}"/>
              </a:ext>
            </a:extLst>
          </p:cNvPr>
          <p:cNvSpPr txBox="1"/>
          <p:nvPr/>
        </p:nvSpPr>
        <p:spPr>
          <a:xfrm>
            <a:off x="3839431" y="3047198"/>
            <a:ext cx="554684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傳送資料的變數類型須為</a:t>
            </a:r>
            <a:r>
              <a:rPr kumimoji="0" lang="en-US" altLang="zh-TW" sz="2000" b="0" i="0" u="none" strike="noStrike" kern="1200" cap="none" spc="0" normalizeH="0" noProof="0" dirty="0" err="1">
                <a:ln>
                  <a:noFill/>
                </a:ln>
                <a:solidFill>
                  <a:srgbClr val="FF0000"/>
                </a:solidFill>
                <a:effectLst/>
                <a:uLnTx/>
                <a:uFillTx/>
                <a:latin typeface="Arial" panose="020B0604020202020204" pitchFamily="34" charset="0"/>
                <a:ea typeface="微軟正黑體" panose="020B0604030504040204" pitchFamily="34" charset="-120"/>
                <a:cs typeface="+mn-cs"/>
              </a:rPr>
              <a:t>HTTPBasicAuth</a:t>
            </a:r>
            <a:endParaRPr kumimoji="0" lang="zh-TW" altLang="en-US"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endParaRPr>
          </a:p>
        </p:txBody>
      </p:sp>
    </p:spTree>
    <p:extLst>
      <p:ext uri="{BB962C8B-B14F-4D97-AF65-F5344CB8AC3E}">
        <p14:creationId xmlns:p14="http://schemas.microsoft.com/office/powerpoint/2010/main" val="332709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 name="组合 135"/>
          <p:cNvGrpSpPr/>
          <p:nvPr/>
        </p:nvGrpSpPr>
        <p:grpSpPr>
          <a:xfrm rot="10800000" flipH="1">
            <a:off x="208202" y="522991"/>
            <a:ext cx="8756286" cy="4445964"/>
            <a:chOff x="850264" y="1552754"/>
            <a:chExt cx="10491473" cy="4877076"/>
          </a:xfrm>
          <a:noFill/>
        </p:grpSpPr>
        <p:grpSp>
          <p:nvGrpSpPr>
            <p:cNvPr id="131" name="组合 134"/>
            <p:cNvGrpSpPr/>
            <p:nvPr/>
          </p:nvGrpSpPr>
          <p:grpSpPr>
            <a:xfrm>
              <a:off x="850264" y="1552754"/>
              <a:ext cx="10491473" cy="4877076"/>
              <a:chOff x="850264" y="1552754"/>
              <a:chExt cx="10491473" cy="4877076"/>
            </a:xfrm>
            <a:grpFill/>
          </p:grpSpPr>
          <p:sp>
            <p:nvSpPr>
              <p:cNvPr id="139" name="任意多边形 1"/>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grp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noProof="0" dirty="0">
                  <a:ln>
                    <a:noFill/>
                  </a:ln>
                  <a:solidFill>
                    <a:prstClr val="white"/>
                  </a:solidFill>
                  <a:effectLst/>
                  <a:uLnTx/>
                  <a:uFillTx/>
                  <a:latin typeface="Arial" panose="020B0604020202020204" pitchFamily="34" charset="0"/>
                  <a:ea typeface="微軟正黑體" panose="020B0604030504040204" pitchFamily="34" charset="-120"/>
                  <a:cs typeface="+mn-cs"/>
                </a:endParaRPr>
              </a:p>
            </p:txBody>
          </p:sp>
          <p:grpSp>
            <p:nvGrpSpPr>
              <p:cNvPr id="140" name="组合 133"/>
              <p:cNvGrpSpPr/>
              <p:nvPr/>
            </p:nvGrpSpPr>
            <p:grpSpPr>
              <a:xfrm flipH="1">
                <a:off x="8703444" y="1553441"/>
                <a:ext cx="1573211" cy="303301"/>
                <a:chOff x="8522049" y="1552754"/>
                <a:chExt cx="1547284" cy="303301"/>
              </a:xfrm>
              <a:grpFill/>
            </p:grpSpPr>
            <p:sp>
              <p:nvSpPr>
                <p:cNvPr id="141" name="平行四边形 2"/>
                <p:cNvSpPr/>
                <p:nvPr/>
              </p:nvSpPr>
              <p:spPr>
                <a:xfrm>
                  <a:off x="9478425" y="1552754"/>
                  <a:ext cx="590908" cy="303301"/>
                </a:xfrm>
                <a:prstGeom prst="parallelogram">
                  <a:avLst>
                    <a:gd name="adj" fmla="val 87809"/>
                  </a:avLst>
                </a:prstGeom>
                <a:grp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noProof="0">
                    <a:ln>
                      <a:noFill/>
                    </a:ln>
                    <a:solidFill>
                      <a:srgbClr val="6AE7FF"/>
                    </a:solidFill>
                    <a:effectLst/>
                    <a:uLnTx/>
                    <a:uFillTx/>
                    <a:latin typeface="Arial" panose="020B0604020202020204" pitchFamily="34" charset="0"/>
                    <a:ea typeface="微軟正黑體" panose="020B0604030504040204" pitchFamily="34" charset="-120"/>
                    <a:cs typeface="+mn-cs"/>
                  </a:endParaRPr>
                </a:p>
              </p:txBody>
            </p:sp>
            <p:sp>
              <p:nvSpPr>
                <p:cNvPr id="142" name="平行四边形 125"/>
                <p:cNvSpPr/>
                <p:nvPr/>
              </p:nvSpPr>
              <p:spPr>
                <a:xfrm>
                  <a:off x="9006937" y="1552754"/>
                  <a:ext cx="590908" cy="303301"/>
                </a:xfrm>
                <a:prstGeom prst="parallelogram">
                  <a:avLst>
                    <a:gd name="adj" fmla="val 87809"/>
                  </a:avLst>
                </a:prstGeom>
                <a:grp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noProof="0">
                    <a:ln>
                      <a:noFill/>
                    </a:ln>
                    <a:solidFill>
                      <a:srgbClr val="6AE7FF"/>
                    </a:solidFill>
                    <a:effectLst/>
                    <a:uLnTx/>
                    <a:uFillTx/>
                    <a:latin typeface="Arial" panose="020B0604020202020204" pitchFamily="34" charset="0"/>
                    <a:ea typeface="微軟正黑體" panose="020B0604030504040204" pitchFamily="34" charset="-120"/>
                    <a:cs typeface="+mn-cs"/>
                  </a:endParaRPr>
                </a:p>
              </p:txBody>
            </p:sp>
            <p:sp>
              <p:nvSpPr>
                <p:cNvPr id="143" name="平行四边形 126"/>
                <p:cNvSpPr/>
                <p:nvPr/>
              </p:nvSpPr>
              <p:spPr>
                <a:xfrm>
                  <a:off x="8522049" y="1552754"/>
                  <a:ext cx="590908" cy="303301"/>
                </a:xfrm>
                <a:prstGeom prst="parallelogram">
                  <a:avLst>
                    <a:gd name="adj" fmla="val 87809"/>
                  </a:avLst>
                </a:prstGeom>
                <a:grp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noProof="0">
                    <a:ln>
                      <a:noFill/>
                    </a:ln>
                    <a:solidFill>
                      <a:srgbClr val="6AE7FF"/>
                    </a:solidFill>
                    <a:effectLst/>
                    <a:uLnTx/>
                    <a:uFillTx/>
                    <a:latin typeface="Arial" panose="020B0604020202020204" pitchFamily="34" charset="0"/>
                    <a:ea typeface="微軟正黑體" panose="020B0604030504040204" pitchFamily="34" charset="-120"/>
                    <a:cs typeface="+mn-cs"/>
                  </a:endParaRPr>
                </a:p>
              </p:txBody>
            </p:sp>
          </p:grpSp>
        </p:grpSp>
        <p:sp>
          <p:nvSpPr>
            <p:cNvPr id="132" name="平行四边形 117"/>
            <p:cNvSpPr/>
            <p:nvPr/>
          </p:nvSpPr>
          <p:spPr>
            <a:xfrm>
              <a:off x="1376073" y="1554130"/>
              <a:ext cx="590908" cy="301925"/>
            </a:xfrm>
            <a:prstGeom prst="parallelogram">
              <a:avLst>
                <a:gd name="adj" fmla="val 87857"/>
              </a:avLst>
            </a:prstGeom>
            <a:grp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noProof="0">
                <a:ln>
                  <a:noFill/>
                </a:ln>
                <a:solidFill>
                  <a:srgbClr val="6AE7FF"/>
                </a:solidFill>
                <a:effectLst/>
                <a:uLnTx/>
                <a:uFillTx/>
                <a:latin typeface="Arial" panose="020B0604020202020204" pitchFamily="34" charset="0"/>
                <a:ea typeface="微軟正黑體" panose="020B0604030504040204" pitchFamily="34" charset="-120"/>
                <a:cs typeface="+mn-cs"/>
              </a:endParaRPr>
            </a:p>
          </p:txBody>
        </p:sp>
        <p:sp>
          <p:nvSpPr>
            <p:cNvPr id="137" name="平行四边形 118"/>
            <p:cNvSpPr/>
            <p:nvPr/>
          </p:nvSpPr>
          <p:spPr>
            <a:xfrm>
              <a:off x="1860961" y="1555506"/>
              <a:ext cx="590908" cy="301925"/>
            </a:xfrm>
            <a:prstGeom prst="parallelogram">
              <a:avLst>
                <a:gd name="adj" fmla="val 87857"/>
              </a:avLst>
            </a:prstGeom>
            <a:grp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noProof="0">
                <a:ln>
                  <a:noFill/>
                </a:ln>
                <a:solidFill>
                  <a:srgbClr val="6AE7FF"/>
                </a:solidFill>
                <a:effectLst/>
                <a:uLnTx/>
                <a:uFillTx/>
                <a:latin typeface="Arial" panose="020B0604020202020204" pitchFamily="34" charset="0"/>
                <a:ea typeface="微軟正黑體" panose="020B0604030504040204" pitchFamily="34" charset="-120"/>
                <a:cs typeface="+mn-cs"/>
              </a:endParaRPr>
            </a:p>
          </p:txBody>
        </p:sp>
        <p:sp>
          <p:nvSpPr>
            <p:cNvPr id="138" name="平行四边形 119"/>
            <p:cNvSpPr/>
            <p:nvPr/>
          </p:nvSpPr>
          <p:spPr>
            <a:xfrm>
              <a:off x="2332449" y="1554130"/>
              <a:ext cx="590908" cy="301925"/>
            </a:xfrm>
            <a:prstGeom prst="parallelogram">
              <a:avLst>
                <a:gd name="adj" fmla="val 87857"/>
              </a:avLst>
            </a:prstGeom>
            <a:grp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noProof="0">
                <a:ln>
                  <a:noFill/>
                </a:ln>
                <a:solidFill>
                  <a:srgbClr val="6AE7FF"/>
                </a:solidFill>
                <a:effectLst/>
                <a:uLnTx/>
                <a:uFillTx/>
                <a:latin typeface="Arial" panose="020B0604020202020204" pitchFamily="34" charset="0"/>
                <a:ea typeface="微軟正黑體" panose="020B0604030504040204" pitchFamily="34" charset="-120"/>
                <a:cs typeface="+mn-cs"/>
              </a:endParaRPr>
            </a:p>
          </p:txBody>
        </p:sp>
      </p:grpSp>
      <p:grpSp>
        <p:nvGrpSpPr>
          <p:cNvPr id="144" name="组合 5"/>
          <p:cNvGrpSpPr/>
          <p:nvPr/>
        </p:nvGrpSpPr>
        <p:grpSpPr>
          <a:xfrm>
            <a:off x="225812" y="201902"/>
            <a:ext cx="4598035" cy="262255"/>
            <a:chOff x="611" y="1760"/>
            <a:chExt cx="7241" cy="413"/>
          </a:xfrm>
          <a:solidFill>
            <a:srgbClr val="6AE7FF"/>
          </a:solidFill>
        </p:grpSpPr>
        <p:sp>
          <p:nvSpPr>
            <p:cNvPr id="145" name="矩形 144"/>
            <p:cNvSpPr/>
            <p:nvPr/>
          </p:nvSpPr>
          <p:spPr>
            <a:xfrm>
              <a:off x="5477" y="1760"/>
              <a:ext cx="2059" cy="171"/>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軟正黑體" panose="020B0604030504040204" pitchFamily="34" charset="-120"/>
                <a:cs typeface="+mn-cs"/>
              </a:endParaRPr>
            </a:p>
          </p:txBody>
        </p:sp>
        <p:sp>
          <p:nvSpPr>
            <p:cNvPr id="146" name="平行四边形 4"/>
            <p:cNvSpPr/>
            <p:nvPr/>
          </p:nvSpPr>
          <p:spPr>
            <a:xfrm>
              <a:off x="611" y="1996"/>
              <a:ext cx="5169" cy="72"/>
            </a:xfrm>
            <a:prstGeom prst="parallelogram">
              <a:avLst>
                <a:gd name="adj" fmla="val 317559"/>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軟正黑體" panose="020B0604030504040204" pitchFamily="34" charset="-120"/>
                <a:cs typeface="+mn-cs"/>
              </a:endParaRPr>
            </a:p>
          </p:txBody>
        </p:sp>
        <p:sp>
          <p:nvSpPr>
            <p:cNvPr id="147" name="椭圆 47"/>
            <p:cNvSpPr/>
            <p:nvPr/>
          </p:nvSpPr>
          <p:spPr>
            <a:xfrm>
              <a:off x="6279" y="1984"/>
              <a:ext cx="168" cy="16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軟正黑體" panose="020B0604030504040204" pitchFamily="34" charset="-120"/>
                <a:cs typeface="+mn-cs"/>
              </a:endParaRPr>
            </a:p>
          </p:txBody>
        </p:sp>
        <p:sp>
          <p:nvSpPr>
            <p:cNvPr id="148" name="椭圆 48"/>
            <p:cNvSpPr/>
            <p:nvPr/>
          </p:nvSpPr>
          <p:spPr>
            <a:xfrm>
              <a:off x="6548" y="1984"/>
              <a:ext cx="168" cy="16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軟正黑體" panose="020B0604030504040204" pitchFamily="34" charset="-120"/>
                <a:cs typeface="+mn-cs"/>
              </a:endParaRPr>
            </a:p>
          </p:txBody>
        </p:sp>
        <p:sp>
          <p:nvSpPr>
            <p:cNvPr id="149" name="椭圆 49"/>
            <p:cNvSpPr/>
            <p:nvPr/>
          </p:nvSpPr>
          <p:spPr>
            <a:xfrm>
              <a:off x="6820" y="1984"/>
              <a:ext cx="168" cy="16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軟正黑體" panose="020B0604030504040204" pitchFamily="34" charset="-120"/>
                <a:cs typeface="+mn-cs"/>
              </a:endParaRPr>
            </a:p>
          </p:txBody>
        </p:sp>
        <p:sp>
          <p:nvSpPr>
            <p:cNvPr id="150" name="椭圆 50"/>
            <p:cNvSpPr/>
            <p:nvPr/>
          </p:nvSpPr>
          <p:spPr>
            <a:xfrm>
              <a:off x="7428" y="1976"/>
              <a:ext cx="168" cy="16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軟正黑體" panose="020B0604030504040204" pitchFamily="34" charset="-120"/>
                <a:cs typeface="+mn-cs"/>
              </a:endParaRPr>
            </a:p>
          </p:txBody>
        </p:sp>
        <p:cxnSp>
          <p:nvCxnSpPr>
            <p:cNvPr id="151" name="直接连接符 52"/>
            <p:cNvCxnSpPr/>
            <p:nvPr/>
          </p:nvCxnSpPr>
          <p:spPr>
            <a:xfrm>
              <a:off x="3094" y="2173"/>
              <a:ext cx="4759" cy="0"/>
            </a:xfrm>
            <a:prstGeom prst="line">
              <a:avLst/>
            </a:prstGeom>
            <a:ln/>
          </p:spPr>
          <p:style>
            <a:lnRef idx="2">
              <a:schemeClr val="accent2"/>
            </a:lnRef>
            <a:fillRef idx="1">
              <a:schemeClr val="lt1"/>
            </a:fillRef>
            <a:effectRef idx="0">
              <a:schemeClr val="accent2"/>
            </a:effectRef>
            <a:fontRef idx="minor">
              <a:schemeClr val="dk1"/>
            </a:fontRef>
          </p:style>
        </p:cxnSp>
      </p:grpSp>
      <p:grpSp>
        <p:nvGrpSpPr>
          <p:cNvPr id="5" name="Group 75">
            <a:extLst>
              <a:ext uri="{FF2B5EF4-FFF2-40B4-BE49-F238E27FC236}">
                <a16:creationId xmlns:a16="http://schemas.microsoft.com/office/drawing/2014/main" id="{60A838E8-BE13-4897-B9D5-33A082ADAAAC}"/>
              </a:ext>
            </a:extLst>
          </p:cNvPr>
          <p:cNvGrpSpPr/>
          <p:nvPr/>
        </p:nvGrpSpPr>
        <p:grpSpPr>
          <a:xfrm>
            <a:off x="505363" y="1310541"/>
            <a:ext cx="2204098" cy="2870861"/>
            <a:chOff x="4265562" y="1940657"/>
            <a:chExt cx="3660875" cy="4917341"/>
          </a:xfrm>
        </p:grpSpPr>
        <p:grpSp>
          <p:nvGrpSpPr>
            <p:cNvPr id="6" name="Group 76">
              <a:extLst>
                <a:ext uri="{FF2B5EF4-FFF2-40B4-BE49-F238E27FC236}">
                  <a16:creationId xmlns:a16="http://schemas.microsoft.com/office/drawing/2014/main" id="{4B41A351-1C8B-4FBB-AADE-61FF0935EE24}"/>
                </a:ext>
              </a:extLst>
            </p:cNvPr>
            <p:cNvGrpSpPr/>
            <p:nvPr/>
          </p:nvGrpSpPr>
          <p:grpSpPr>
            <a:xfrm>
              <a:off x="4265562" y="1940657"/>
              <a:ext cx="3660875" cy="3121872"/>
              <a:chOff x="4265562" y="1940657"/>
              <a:chExt cx="3660875" cy="3121872"/>
            </a:xfrm>
          </p:grpSpPr>
          <p:sp>
            <p:nvSpPr>
              <p:cNvPr id="22" name="Freeform: Shape 92">
                <a:extLst>
                  <a:ext uri="{FF2B5EF4-FFF2-40B4-BE49-F238E27FC236}">
                    <a16:creationId xmlns:a16="http://schemas.microsoft.com/office/drawing/2014/main" id="{B487F70B-1C5C-4FC6-A2A0-447F3F7BC024}"/>
                  </a:ext>
                </a:extLst>
              </p:cNvPr>
              <p:cNvSpPr>
                <a:spLocks/>
              </p:cNvSpPr>
              <p:nvPr/>
            </p:nvSpPr>
            <p:spPr bwMode="auto">
              <a:xfrm>
                <a:off x="5450885" y="3828974"/>
                <a:ext cx="567942" cy="832017"/>
              </a:xfrm>
              <a:custGeom>
                <a:avLst/>
                <a:gdLst>
                  <a:gd name="T0" fmla="*/ 351 w 351"/>
                  <a:gd name="T1" fmla="*/ 514 h 514"/>
                  <a:gd name="T2" fmla="*/ 351 w 351"/>
                  <a:gd name="T3" fmla="*/ 316 h 514"/>
                  <a:gd name="T4" fmla="*/ 286 w 351"/>
                  <a:gd name="T5" fmla="*/ 257 h 514"/>
                  <a:gd name="T6" fmla="*/ 66 w 351"/>
                  <a:gd name="T7" fmla="*/ 257 h 514"/>
                  <a:gd name="T8" fmla="*/ 0 w 351"/>
                  <a:gd name="T9" fmla="*/ 199 h 514"/>
                  <a:gd name="T10" fmla="*/ 0 w 351"/>
                  <a:gd name="T11" fmla="*/ 0 h 514"/>
                </a:gdLst>
                <a:ahLst/>
                <a:cxnLst>
                  <a:cxn ang="0">
                    <a:pos x="T0" y="T1"/>
                  </a:cxn>
                  <a:cxn ang="0">
                    <a:pos x="T2" y="T3"/>
                  </a:cxn>
                  <a:cxn ang="0">
                    <a:pos x="T4" y="T5"/>
                  </a:cxn>
                  <a:cxn ang="0">
                    <a:pos x="T6" y="T7"/>
                  </a:cxn>
                  <a:cxn ang="0">
                    <a:pos x="T8" y="T9"/>
                  </a:cxn>
                  <a:cxn ang="0">
                    <a:pos x="T10" y="T11"/>
                  </a:cxn>
                </a:cxnLst>
                <a:rect l="0" t="0" r="r" b="b"/>
                <a:pathLst>
                  <a:path w="351" h="514">
                    <a:moveTo>
                      <a:pt x="351" y="514"/>
                    </a:moveTo>
                    <a:cubicBezTo>
                      <a:pt x="351" y="316"/>
                      <a:pt x="351" y="316"/>
                      <a:pt x="351" y="316"/>
                    </a:cubicBezTo>
                    <a:cubicBezTo>
                      <a:pt x="351" y="283"/>
                      <a:pt x="322" y="257"/>
                      <a:pt x="286" y="257"/>
                    </a:cubicBezTo>
                    <a:cubicBezTo>
                      <a:pt x="66" y="257"/>
                      <a:pt x="66" y="257"/>
                      <a:pt x="66" y="257"/>
                    </a:cubicBezTo>
                    <a:cubicBezTo>
                      <a:pt x="30" y="257"/>
                      <a:pt x="0" y="231"/>
                      <a:pt x="0" y="199"/>
                    </a:cubicBezTo>
                    <a:cubicBezTo>
                      <a:pt x="0" y="0"/>
                      <a:pt x="0" y="0"/>
                      <a:pt x="0" y="0"/>
                    </a:cubicBezTo>
                  </a:path>
                </a:pathLst>
              </a:custGeom>
              <a:noFill/>
              <a:ln w="412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3" name="Freeform: Shape 93">
                <a:extLst>
                  <a:ext uri="{FF2B5EF4-FFF2-40B4-BE49-F238E27FC236}">
                    <a16:creationId xmlns:a16="http://schemas.microsoft.com/office/drawing/2014/main" id="{0B41BA89-A009-440E-AC14-D822A557E1E8}"/>
                  </a:ext>
                </a:extLst>
              </p:cNvPr>
              <p:cNvSpPr>
                <a:spLocks/>
              </p:cNvSpPr>
              <p:nvPr/>
            </p:nvSpPr>
            <p:spPr bwMode="auto">
              <a:xfrm>
                <a:off x="6127351" y="3828974"/>
                <a:ext cx="567942" cy="832017"/>
              </a:xfrm>
              <a:custGeom>
                <a:avLst/>
                <a:gdLst>
                  <a:gd name="T0" fmla="*/ 0 w 351"/>
                  <a:gd name="T1" fmla="*/ 514 h 514"/>
                  <a:gd name="T2" fmla="*/ 0 w 351"/>
                  <a:gd name="T3" fmla="*/ 316 h 514"/>
                  <a:gd name="T4" fmla="*/ 65 w 351"/>
                  <a:gd name="T5" fmla="*/ 257 h 514"/>
                  <a:gd name="T6" fmla="*/ 285 w 351"/>
                  <a:gd name="T7" fmla="*/ 257 h 514"/>
                  <a:gd name="T8" fmla="*/ 351 w 351"/>
                  <a:gd name="T9" fmla="*/ 199 h 514"/>
                  <a:gd name="T10" fmla="*/ 351 w 351"/>
                  <a:gd name="T11" fmla="*/ 0 h 514"/>
                </a:gdLst>
                <a:ahLst/>
                <a:cxnLst>
                  <a:cxn ang="0">
                    <a:pos x="T0" y="T1"/>
                  </a:cxn>
                  <a:cxn ang="0">
                    <a:pos x="T2" y="T3"/>
                  </a:cxn>
                  <a:cxn ang="0">
                    <a:pos x="T4" y="T5"/>
                  </a:cxn>
                  <a:cxn ang="0">
                    <a:pos x="T6" y="T7"/>
                  </a:cxn>
                  <a:cxn ang="0">
                    <a:pos x="T8" y="T9"/>
                  </a:cxn>
                  <a:cxn ang="0">
                    <a:pos x="T10" y="T11"/>
                  </a:cxn>
                </a:cxnLst>
                <a:rect l="0" t="0" r="r" b="b"/>
                <a:pathLst>
                  <a:path w="351" h="514">
                    <a:moveTo>
                      <a:pt x="0" y="514"/>
                    </a:moveTo>
                    <a:cubicBezTo>
                      <a:pt x="0" y="316"/>
                      <a:pt x="0" y="316"/>
                      <a:pt x="0" y="316"/>
                    </a:cubicBezTo>
                    <a:cubicBezTo>
                      <a:pt x="0" y="283"/>
                      <a:pt x="29" y="257"/>
                      <a:pt x="65" y="257"/>
                    </a:cubicBezTo>
                    <a:cubicBezTo>
                      <a:pt x="285" y="257"/>
                      <a:pt x="285" y="257"/>
                      <a:pt x="285" y="257"/>
                    </a:cubicBezTo>
                    <a:cubicBezTo>
                      <a:pt x="321" y="257"/>
                      <a:pt x="351" y="231"/>
                      <a:pt x="351" y="199"/>
                    </a:cubicBezTo>
                    <a:cubicBezTo>
                      <a:pt x="351" y="0"/>
                      <a:pt x="351" y="0"/>
                      <a:pt x="351" y="0"/>
                    </a:cubicBezTo>
                  </a:path>
                </a:pathLst>
              </a:custGeom>
              <a:noFill/>
              <a:ln w="41275" cap="flat">
                <a:solidFill>
                  <a:srgbClr val="5895CB"/>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4" name="Freeform: Shape 94">
                <a:extLst>
                  <a:ext uri="{FF2B5EF4-FFF2-40B4-BE49-F238E27FC236}">
                    <a16:creationId xmlns:a16="http://schemas.microsoft.com/office/drawing/2014/main" id="{44DE1E25-B9BD-4782-890A-ADCF5559E427}"/>
                  </a:ext>
                </a:extLst>
              </p:cNvPr>
              <p:cNvSpPr>
                <a:spLocks/>
              </p:cNvSpPr>
              <p:nvPr/>
            </p:nvSpPr>
            <p:spPr bwMode="auto">
              <a:xfrm>
                <a:off x="4667101" y="2976458"/>
                <a:ext cx="381040" cy="555884"/>
              </a:xfrm>
              <a:custGeom>
                <a:avLst/>
                <a:gdLst>
                  <a:gd name="T0" fmla="*/ 235 w 235"/>
                  <a:gd name="T1" fmla="*/ 344 h 344"/>
                  <a:gd name="T2" fmla="*/ 235 w 235"/>
                  <a:gd name="T3" fmla="*/ 211 h 344"/>
                  <a:gd name="T4" fmla="*/ 191 w 235"/>
                  <a:gd name="T5" fmla="*/ 172 h 344"/>
                  <a:gd name="T6" fmla="*/ 44 w 235"/>
                  <a:gd name="T7" fmla="*/ 172 h 344"/>
                  <a:gd name="T8" fmla="*/ 0 w 235"/>
                  <a:gd name="T9" fmla="*/ 133 h 344"/>
                  <a:gd name="T10" fmla="*/ 0 w 235"/>
                  <a:gd name="T11" fmla="*/ 0 h 344"/>
                </a:gdLst>
                <a:ahLst/>
                <a:cxnLst>
                  <a:cxn ang="0">
                    <a:pos x="T0" y="T1"/>
                  </a:cxn>
                  <a:cxn ang="0">
                    <a:pos x="T2" y="T3"/>
                  </a:cxn>
                  <a:cxn ang="0">
                    <a:pos x="T4" y="T5"/>
                  </a:cxn>
                  <a:cxn ang="0">
                    <a:pos x="T6" y="T7"/>
                  </a:cxn>
                  <a:cxn ang="0">
                    <a:pos x="T8" y="T9"/>
                  </a:cxn>
                  <a:cxn ang="0">
                    <a:pos x="T10" y="T11"/>
                  </a:cxn>
                </a:cxnLst>
                <a:rect l="0" t="0" r="r" b="b"/>
                <a:pathLst>
                  <a:path w="235" h="344">
                    <a:moveTo>
                      <a:pt x="235" y="344"/>
                    </a:moveTo>
                    <a:cubicBezTo>
                      <a:pt x="235" y="211"/>
                      <a:pt x="235" y="211"/>
                      <a:pt x="235" y="211"/>
                    </a:cubicBezTo>
                    <a:cubicBezTo>
                      <a:pt x="235" y="189"/>
                      <a:pt x="215" y="172"/>
                      <a:pt x="191" y="172"/>
                    </a:cubicBezTo>
                    <a:cubicBezTo>
                      <a:pt x="44" y="172"/>
                      <a:pt x="44" y="172"/>
                      <a:pt x="44" y="172"/>
                    </a:cubicBezTo>
                    <a:cubicBezTo>
                      <a:pt x="20" y="172"/>
                      <a:pt x="0" y="154"/>
                      <a:pt x="0" y="133"/>
                    </a:cubicBezTo>
                    <a:cubicBezTo>
                      <a:pt x="0" y="0"/>
                      <a:pt x="0" y="0"/>
                      <a:pt x="0" y="0"/>
                    </a:cubicBezTo>
                  </a:path>
                </a:pathLst>
              </a:custGeom>
              <a:noFill/>
              <a:ln w="41275"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5" name="Freeform: Shape 95">
                <a:extLst>
                  <a:ext uri="{FF2B5EF4-FFF2-40B4-BE49-F238E27FC236}">
                    <a16:creationId xmlns:a16="http://schemas.microsoft.com/office/drawing/2014/main" id="{5E1C2443-7B12-4515-B28E-F1DE4BA689E0}"/>
                  </a:ext>
                </a:extLst>
              </p:cNvPr>
              <p:cNvSpPr>
                <a:spLocks/>
              </p:cNvSpPr>
              <p:nvPr/>
            </p:nvSpPr>
            <p:spPr bwMode="auto">
              <a:xfrm>
                <a:off x="7193297" y="3323735"/>
                <a:ext cx="378628" cy="557090"/>
              </a:xfrm>
              <a:custGeom>
                <a:avLst/>
                <a:gdLst>
                  <a:gd name="T0" fmla="*/ 0 w 234"/>
                  <a:gd name="T1" fmla="*/ 344 h 344"/>
                  <a:gd name="T2" fmla="*/ 0 w 234"/>
                  <a:gd name="T3" fmla="*/ 211 h 344"/>
                  <a:gd name="T4" fmla="*/ 43 w 234"/>
                  <a:gd name="T5" fmla="*/ 172 h 344"/>
                  <a:gd name="T6" fmla="*/ 191 w 234"/>
                  <a:gd name="T7" fmla="*/ 172 h 344"/>
                  <a:gd name="T8" fmla="*/ 234 w 234"/>
                  <a:gd name="T9" fmla="*/ 133 h 344"/>
                  <a:gd name="T10" fmla="*/ 234 w 234"/>
                  <a:gd name="T11" fmla="*/ 0 h 344"/>
                </a:gdLst>
                <a:ahLst/>
                <a:cxnLst>
                  <a:cxn ang="0">
                    <a:pos x="T0" y="T1"/>
                  </a:cxn>
                  <a:cxn ang="0">
                    <a:pos x="T2" y="T3"/>
                  </a:cxn>
                  <a:cxn ang="0">
                    <a:pos x="T4" y="T5"/>
                  </a:cxn>
                  <a:cxn ang="0">
                    <a:pos x="T6" y="T7"/>
                  </a:cxn>
                  <a:cxn ang="0">
                    <a:pos x="T8" y="T9"/>
                  </a:cxn>
                  <a:cxn ang="0">
                    <a:pos x="T10" y="T11"/>
                  </a:cxn>
                </a:cxnLst>
                <a:rect l="0" t="0" r="r" b="b"/>
                <a:pathLst>
                  <a:path w="234" h="344">
                    <a:moveTo>
                      <a:pt x="0" y="344"/>
                    </a:moveTo>
                    <a:cubicBezTo>
                      <a:pt x="0" y="211"/>
                      <a:pt x="0" y="211"/>
                      <a:pt x="0" y="211"/>
                    </a:cubicBezTo>
                    <a:cubicBezTo>
                      <a:pt x="0" y="190"/>
                      <a:pt x="19" y="172"/>
                      <a:pt x="43" y="172"/>
                    </a:cubicBezTo>
                    <a:cubicBezTo>
                      <a:pt x="191" y="172"/>
                      <a:pt x="191" y="172"/>
                      <a:pt x="191" y="172"/>
                    </a:cubicBezTo>
                    <a:cubicBezTo>
                      <a:pt x="215" y="172"/>
                      <a:pt x="234" y="154"/>
                      <a:pt x="234" y="133"/>
                    </a:cubicBezTo>
                    <a:cubicBezTo>
                      <a:pt x="234" y="0"/>
                      <a:pt x="234" y="0"/>
                      <a:pt x="234" y="0"/>
                    </a:cubicBezTo>
                  </a:path>
                </a:pathLst>
              </a:custGeom>
              <a:noFill/>
              <a:ln w="412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6" name="Freeform: Shape 96">
                <a:extLst>
                  <a:ext uri="{FF2B5EF4-FFF2-40B4-BE49-F238E27FC236}">
                    <a16:creationId xmlns:a16="http://schemas.microsoft.com/office/drawing/2014/main" id="{279B8F52-7652-49C9-BCD2-44D4B8732040}"/>
                  </a:ext>
                </a:extLst>
              </p:cNvPr>
              <p:cNvSpPr>
                <a:spLocks/>
              </p:cNvSpPr>
              <p:nvPr/>
            </p:nvSpPr>
            <p:spPr bwMode="auto">
              <a:xfrm>
                <a:off x="6495127" y="2197497"/>
                <a:ext cx="379834" cy="555884"/>
              </a:xfrm>
              <a:custGeom>
                <a:avLst/>
                <a:gdLst>
                  <a:gd name="T0" fmla="*/ 0 w 235"/>
                  <a:gd name="T1" fmla="*/ 343 h 343"/>
                  <a:gd name="T2" fmla="*/ 0 w 235"/>
                  <a:gd name="T3" fmla="*/ 210 h 343"/>
                  <a:gd name="T4" fmla="*/ 44 w 235"/>
                  <a:gd name="T5" fmla="*/ 171 h 343"/>
                  <a:gd name="T6" fmla="*/ 191 w 235"/>
                  <a:gd name="T7" fmla="*/ 171 h 343"/>
                  <a:gd name="T8" fmla="*/ 235 w 235"/>
                  <a:gd name="T9" fmla="*/ 132 h 343"/>
                  <a:gd name="T10" fmla="*/ 235 w 235"/>
                  <a:gd name="T11" fmla="*/ 0 h 343"/>
                </a:gdLst>
                <a:ahLst/>
                <a:cxnLst>
                  <a:cxn ang="0">
                    <a:pos x="T0" y="T1"/>
                  </a:cxn>
                  <a:cxn ang="0">
                    <a:pos x="T2" y="T3"/>
                  </a:cxn>
                  <a:cxn ang="0">
                    <a:pos x="T4" y="T5"/>
                  </a:cxn>
                  <a:cxn ang="0">
                    <a:pos x="T6" y="T7"/>
                  </a:cxn>
                  <a:cxn ang="0">
                    <a:pos x="T8" y="T9"/>
                  </a:cxn>
                  <a:cxn ang="0">
                    <a:pos x="T10" y="T11"/>
                  </a:cxn>
                </a:cxnLst>
                <a:rect l="0" t="0" r="r" b="b"/>
                <a:pathLst>
                  <a:path w="235" h="343">
                    <a:moveTo>
                      <a:pt x="0" y="343"/>
                    </a:moveTo>
                    <a:cubicBezTo>
                      <a:pt x="0" y="210"/>
                      <a:pt x="0" y="210"/>
                      <a:pt x="0" y="210"/>
                    </a:cubicBezTo>
                    <a:cubicBezTo>
                      <a:pt x="0" y="189"/>
                      <a:pt x="20" y="171"/>
                      <a:pt x="44" y="171"/>
                    </a:cubicBezTo>
                    <a:cubicBezTo>
                      <a:pt x="191" y="171"/>
                      <a:pt x="191" y="171"/>
                      <a:pt x="191" y="171"/>
                    </a:cubicBezTo>
                    <a:cubicBezTo>
                      <a:pt x="215" y="171"/>
                      <a:pt x="235" y="154"/>
                      <a:pt x="235" y="132"/>
                    </a:cubicBezTo>
                    <a:cubicBezTo>
                      <a:pt x="235" y="0"/>
                      <a:pt x="235" y="0"/>
                      <a:pt x="235" y="0"/>
                    </a:cubicBezTo>
                  </a:path>
                </a:pathLst>
              </a:custGeom>
              <a:noFill/>
              <a:ln w="41275"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7" name="Straight Connector 97">
                <a:extLst>
                  <a:ext uri="{FF2B5EF4-FFF2-40B4-BE49-F238E27FC236}">
                    <a16:creationId xmlns:a16="http://schemas.microsoft.com/office/drawing/2014/main" id="{2B19336E-87F3-434D-B6D3-AC8FA2C1A6A3}"/>
                  </a:ext>
                </a:extLst>
              </p:cNvPr>
              <p:cNvSpPr>
                <a:spLocks/>
              </p:cNvSpPr>
              <p:nvPr/>
            </p:nvSpPr>
            <p:spPr bwMode="auto">
              <a:xfrm>
                <a:off x="6074295" y="3655335"/>
                <a:ext cx="0" cy="1407194"/>
              </a:xfrm>
              <a:prstGeom prst="line">
                <a:avLst/>
              </a:prstGeom>
              <a:noFill/>
              <a:ln w="412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8" name="Freeform: Shape 98">
                <a:extLst>
                  <a:ext uri="{FF2B5EF4-FFF2-40B4-BE49-F238E27FC236}">
                    <a16:creationId xmlns:a16="http://schemas.microsoft.com/office/drawing/2014/main" id="{839E6D11-52AF-4796-9DF3-C4828BC73FF8}"/>
                  </a:ext>
                </a:extLst>
              </p:cNvPr>
              <p:cNvSpPr>
                <a:spLocks/>
              </p:cNvSpPr>
              <p:nvPr/>
            </p:nvSpPr>
            <p:spPr bwMode="auto">
              <a:xfrm>
                <a:off x="5282070" y="2357871"/>
                <a:ext cx="1583244" cy="1002038"/>
              </a:xfrm>
              <a:custGeom>
                <a:avLst/>
                <a:gdLst>
                  <a:gd name="T0" fmla="*/ 781 w 978"/>
                  <a:gd name="T1" fmla="*/ 619 h 619"/>
                  <a:gd name="T2" fmla="*/ 978 w 978"/>
                  <a:gd name="T3" fmla="*/ 422 h 619"/>
                  <a:gd name="T4" fmla="*/ 781 w 978"/>
                  <a:gd name="T5" fmla="*/ 225 h 619"/>
                  <a:gd name="T6" fmla="*/ 764 w 978"/>
                  <a:gd name="T7" fmla="*/ 226 h 619"/>
                  <a:gd name="T8" fmla="*/ 498 w 978"/>
                  <a:gd name="T9" fmla="*/ 0 h 619"/>
                  <a:gd name="T10" fmla="*/ 231 w 978"/>
                  <a:gd name="T11" fmla="*/ 228 h 619"/>
                  <a:gd name="T12" fmla="*/ 197 w 978"/>
                  <a:gd name="T13" fmla="*/ 225 h 619"/>
                  <a:gd name="T14" fmla="*/ 0 w 978"/>
                  <a:gd name="T15" fmla="*/ 422 h 619"/>
                  <a:gd name="T16" fmla="*/ 197 w 978"/>
                  <a:gd name="T17" fmla="*/ 619 h 619"/>
                  <a:gd name="T18" fmla="*/ 781 w 978"/>
                  <a:gd name="T19" fmla="*/ 61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8" h="619">
                    <a:moveTo>
                      <a:pt x="781" y="619"/>
                    </a:moveTo>
                    <a:cubicBezTo>
                      <a:pt x="890" y="619"/>
                      <a:pt x="978" y="531"/>
                      <a:pt x="978" y="422"/>
                    </a:cubicBezTo>
                    <a:cubicBezTo>
                      <a:pt x="978" y="313"/>
                      <a:pt x="890" y="225"/>
                      <a:pt x="781" y="225"/>
                    </a:cubicBezTo>
                    <a:cubicBezTo>
                      <a:pt x="775" y="225"/>
                      <a:pt x="770" y="226"/>
                      <a:pt x="764" y="226"/>
                    </a:cubicBezTo>
                    <a:cubicBezTo>
                      <a:pt x="743" y="98"/>
                      <a:pt x="632" y="0"/>
                      <a:pt x="498" y="0"/>
                    </a:cubicBezTo>
                    <a:cubicBezTo>
                      <a:pt x="363" y="0"/>
                      <a:pt x="251" y="99"/>
                      <a:pt x="231" y="228"/>
                    </a:cubicBezTo>
                    <a:cubicBezTo>
                      <a:pt x="220" y="226"/>
                      <a:pt x="208" y="225"/>
                      <a:pt x="197" y="225"/>
                    </a:cubicBezTo>
                    <a:cubicBezTo>
                      <a:pt x="88" y="225"/>
                      <a:pt x="0" y="313"/>
                      <a:pt x="0" y="422"/>
                    </a:cubicBezTo>
                    <a:cubicBezTo>
                      <a:pt x="0" y="531"/>
                      <a:pt x="88" y="619"/>
                      <a:pt x="197" y="619"/>
                    </a:cubicBezTo>
                    <a:lnTo>
                      <a:pt x="781" y="61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Freeform: Shape 99">
                <a:extLst>
                  <a:ext uri="{FF2B5EF4-FFF2-40B4-BE49-F238E27FC236}">
                    <a16:creationId xmlns:a16="http://schemas.microsoft.com/office/drawing/2014/main" id="{FC0C2FC8-5886-44F8-A5B1-85FF87955375}"/>
                  </a:ext>
                </a:extLst>
              </p:cNvPr>
              <p:cNvSpPr>
                <a:spLocks/>
              </p:cNvSpPr>
              <p:nvPr/>
            </p:nvSpPr>
            <p:spPr bwMode="auto">
              <a:xfrm>
                <a:off x="5754752" y="2994545"/>
                <a:ext cx="1583244" cy="1000832"/>
              </a:xfrm>
              <a:custGeom>
                <a:avLst/>
                <a:gdLst>
                  <a:gd name="T0" fmla="*/ 781 w 978"/>
                  <a:gd name="T1" fmla="*/ 619 h 619"/>
                  <a:gd name="T2" fmla="*/ 978 w 978"/>
                  <a:gd name="T3" fmla="*/ 423 h 619"/>
                  <a:gd name="T4" fmla="*/ 781 w 978"/>
                  <a:gd name="T5" fmla="*/ 226 h 619"/>
                  <a:gd name="T6" fmla="*/ 764 w 978"/>
                  <a:gd name="T7" fmla="*/ 227 h 619"/>
                  <a:gd name="T8" fmla="*/ 498 w 978"/>
                  <a:gd name="T9" fmla="*/ 0 h 619"/>
                  <a:gd name="T10" fmla="*/ 231 w 978"/>
                  <a:gd name="T11" fmla="*/ 229 h 619"/>
                  <a:gd name="T12" fmla="*/ 197 w 978"/>
                  <a:gd name="T13" fmla="*/ 226 h 619"/>
                  <a:gd name="T14" fmla="*/ 0 w 978"/>
                  <a:gd name="T15" fmla="*/ 423 h 619"/>
                  <a:gd name="T16" fmla="*/ 197 w 978"/>
                  <a:gd name="T17" fmla="*/ 619 h 619"/>
                  <a:gd name="T18" fmla="*/ 781 w 978"/>
                  <a:gd name="T19" fmla="*/ 61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8" h="619">
                    <a:moveTo>
                      <a:pt x="781" y="619"/>
                    </a:moveTo>
                    <a:cubicBezTo>
                      <a:pt x="890" y="619"/>
                      <a:pt x="978" y="531"/>
                      <a:pt x="978" y="423"/>
                    </a:cubicBezTo>
                    <a:cubicBezTo>
                      <a:pt x="978" y="314"/>
                      <a:pt x="890" y="226"/>
                      <a:pt x="781" y="226"/>
                    </a:cubicBezTo>
                    <a:cubicBezTo>
                      <a:pt x="776" y="226"/>
                      <a:pt x="770" y="226"/>
                      <a:pt x="764" y="227"/>
                    </a:cubicBezTo>
                    <a:cubicBezTo>
                      <a:pt x="743" y="98"/>
                      <a:pt x="632" y="0"/>
                      <a:pt x="498" y="0"/>
                    </a:cubicBezTo>
                    <a:cubicBezTo>
                      <a:pt x="363" y="0"/>
                      <a:pt x="251" y="99"/>
                      <a:pt x="231" y="229"/>
                    </a:cubicBezTo>
                    <a:cubicBezTo>
                      <a:pt x="220" y="227"/>
                      <a:pt x="209" y="226"/>
                      <a:pt x="197" y="226"/>
                    </a:cubicBezTo>
                    <a:cubicBezTo>
                      <a:pt x="88" y="226"/>
                      <a:pt x="0" y="314"/>
                      <a:pt x="0" y="423"/>
                    </a:cubicBezTo>
                    <a:cubicBezTo>
                      <a:pt x="0" y="531"/>
                      <a:pt x="88" y="619"/>
                      <a:pt x="197" y="619"/>
                    </a:cubicBezTo>
                    <a:lnTo>
                      <a:pt x="781" y="619"/>
                    </a:lnTo>
                    <a:close/>
                  </a:path>
                </a:pathLst>
              </a:custGeom>
              <a:solidFill>
                <a:schemeClr val="accent2"/>
              </a:solidFill>
              <a:ln w="38100">
                <a:solidFill>
                  <a:schemeClr val="bg1"/>
                </a:solidFill>
                <a:round/>
                <a:headEnd/>
                <a:tailEnd/>
              </a:ln>
            </p:spPr>
            <p:txBody>
              <a:bodyPr anchor="ctr"/>
              <a:lstStyle/>
              <a:p>
                <a:pPr algn="ctr"/>
                <a:endParaRPr/>
              </a:p>
            </p:txBody>
          </p:sp>
          <p:sp>
            <p:nvSpPr>
              <p:cNvPr id="30" name="Freeform: Shape 100">
                <a:extLst>
                  <a:ext uri="{FF2B5EF4-FFF2-40B4-BE49-F238E27FC236}">
                    <a16:creationId xmlns:a16="http://schemas.microsoft.com/office/drawing/2014/main" id="{DE643AA3-0FB3-4320-B1D6-2B6EA43B7BAA}"/>
                  </a:ext>
                </a:extLst>
              </p:cNvPr>
              <p:cNvSpPr>
                <a:spLocks/>
              </p:cNvSpPr>
              <p:nvPr/>
            </p:nvSpPr>
            <p:spPr bwMode="auto">
              <a:xfrm>
                <a:off x="4809388" y="2994545"/>
                <a:ext cx="1583244" cy="1000832"/>
              </a:xfrm>
              <a:custGeom>
                <a:avLst/>
                <a:gdLst>
                  <a:gd name="T0" fmla="*/ 781 w 978"/>
                  <a:gd name="T1" fmla="*/ 619 h 619"/>
                  <a:gd name="T2" fmla="*/ 978 w 978"/>
                  <a:gd name="T3" fmla="*/ 423 h 619"/>
                  <a:gd name="T4" fmla="*/ 781 w 978"/>
                  <a:gd name="T5" fmla="*/ 226 h 619"/>
                  <a:gd name="T6" fmla="*/ 764 w 978"/>
                  <a:gd name="T7" fmla="*/ 227 h 619"/>
                  <a:gd name="T8" fmla="*/ 497 w 978"/>
                  <a:gd name="T9" fmla="*/ 0 h 619"/>
                  <a:gd name="T10" fmla="*/ 231 w 978"/>
                  <a:gd name="T11" fmla="*/ 229 h 619"/>
                  <a:gd name="T12" fmla="*/ 197 w 978"/>
                  <a:gd name="T13" fmla="*/ 226 h 619"/>
                  <a:gd name="T14" fmla="*/ 0 w 978"/>
                  <a:gd name="T15" fmla="*/ 423 h 619"/>
                  <a:gd name="T16" fmla="*/ 197 w 978"/>
                  <a:gd name="T17" fmla="*/ 619 h 619"/>
                  <a:gd name="T18" fmla="*/ 781 w 978"/>
                  <a:gd name="T19" fmla="*/ 61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8" h="619">
                    <a:moveTo>
                      <a:pt x="781" y="619"/>
                    </a:moveTo>
                    <a:cubicBezTo>
                      <a:pt x="890" y="619"/>
                      <a:pt x="978" y="531"/>
                      <a:pt x="978" y="423"/>
                    </a:cubicBezTo>
                    <a:cubicBezTo>
                      <a:pt x="978" y="314"/>
                      <a:pt x="890" y="226"/>
                      <a:pt x="781" y="226"/>
                    </a:cubicBezTo>
                    <a:cubicBezTo>
                      <a:pt x="775" y="226"/>
                      <a:pt x="770" y="226"/>
                      <a:pt x="764" y="227"/>
                    </a:cubicBezTo>
                    <a:cubicBezTo>
                      <a:pt x="743" y="98"/>
                      <a:pt x="632" y="0"/>
                      <a:pt x="497" y="0"/>
                    </a:cubicBezTo>
                    <a:cubicBezTo>
                      <a:pt x="362" y="0"/>
                      <a:pt x="251" y="99"/>
                      <a:pt x="231" y="229"/>
                    </a:cubicBezTo>
                    <a:cubicBezTo>
                      <a:pt x="220" y="227"/>
                      <a:pt x="208" y="226"/>
                      <a:pt x="197" y="226"/>
                    </a:cubicBezTo>
                    <a:cubicBezTo>
                      <a:pt x="88" y="226"/>
                      <a:pt x="0" y="314"/>
                      <a:pt x="0" y="423"/>
                    </a:cubicBezTo>
                    <a:cubicBezTo>
                      <a:pt x="0" y="531"/>
                      <a:pt x="88" y="619"/>
                      <a:pt x="197" y="619"/>
                    </a:cubicBezTo>
                    <a:lnTo>
                      <a:pt x="781" y="619"/>
                    </a:lnTo>
                    <a:close/>
                  </a:path>
                </a:pathLst>
              </a:custGeom>
              <a:solidFill>
                <a:schemeClr val="accent4"/>
              </a:solidFill>
              <a:ln w="38100">
                <a:solidFill>
                  <a:schemeClr val="bg1"/>
                </a:solidFill>
                <a:round/>
                <a:headEnd/>
                <a:tailEnd/>
              </a:ln>
            </p:spPr>
            <p:txBody>
              <a:bodyPr anchor="ctr"/>
              <a:lstStyle/>
              <a:p>
                <a:pPr algn="ctr"/>
                <a:endParaRPr/>
              </a:p>
            </p:txBody>
          </p:sp>
          <p:sp>
            <p:nvSpPr>
              <p:cNvPr id="31" name="Oval 101">
                <a:extLst>
                  <a:ext uri="{FF2B5EF4-FFF2-40B4-BE49-F238E27FC236}">
                    <a16:creationId xmlns:a16="http://schemas.microsoft.com/office/drawing/2014/main" id="{8C8AE2ED-FE83-4307-A598-17B0DF0E53CC}"/>
                  </a:ext>
                </a:extLst>
              </p:cNvPr>
              <p:cNvSpPr>
                <a:spLocks/>
              </p:cNvSpPr>
              <p:nvPr/>
            </p:nvSpPr>
            <p:spPr bwMode="auto">
              <a:xfrm>
                <a:off x="5746311" y="3343028"/>
                <a:ext cx="654761" cy="652350"/>
              </a:xfrm>
              <a:prstGeom prst="ellipse">
                <a:avLst/>
              </a:prstGeom>
              <a:solidFill>
                <a:schemeClr val="accent1"/>
              </a:solidFill>
              <a:ln w="38100">
                <a:solidFill>
                  <a:schemeClr val="bg1"/>
                </a:solidFill>
                <a:round/>
                <a:headEnd/>
                <a:tailEnd/>
              </a:ln>
            </p:spPr>
            <p:txBody>
              <a:bodyPr anchor="ctr"/>
              <a:lstStyle/>
              <a:p>
                <a:pPr algn="ctr"/>
                <a:endParaRPr/>
              </a:p>
            </p:txBody>
          </p:sp>
          <p:sp>
            <p:nvSpPr>
              <p:cNvPr id="32" name="Freeform: Shape 102">
                <a:extLst>
                  <a:ext uri="{FF2B5EF4-FFF2-40B4-BE49-F238E27FC236}">
                    <a16:creationId xmlns:a16="http://schemas.microsoft.com/office/drawing/2014/main" id="{DB52641C-2A85-4280-BDAC-52E397B2AD3B}"/>
                  </a:ext>
                </a:extLst>
              </p:cNvPr>
              <p:cNvSpPr>
                <a:spLocks/>
              </p:cNvSpPr>
              <p:nvPr/>
            </p:nvSpPr>
            <p:spPr bwMode="auto">
              <a:xfrm>
                <a:off x="7263235" y="2934254"/>
                <a:ext cx="618587" cy="389480"/>
              </a:xfrm>
              <a:custGeom>
                <a:avLst/>
                <a:gdLst>
                  <a:gd name="T0" fmla="*/ 305 w 382"/>
                  <a:gd name="T1" fmla="*/ 241 h 241"/>
                  <a:gd name="T2" fmla="*/ 382 w 382"/>
                  <a:gd name="T3" fmla="*/ 164 h 241"/>
                  <a:gd name="T4" fmla="*/ 305 w 382"/>
                  <a:gd name="T5" fmla="*/ 88 h 241"/>
                  <a:gd name="T6" fmla="*/ 299 w 382"/>
                  <a:gd name="T7" fmla="*/ 88 h 241"/>
                  <a:gd name="T8" fmla="*/ 195 w 382"/>
                  <a:gd name="T9" fmla="*/ 0 h 241"/>
                  <a:gd name="T10" fmla="*/ 90 w 382"/>
                  <a:gd name="T11" fmla="*/ 89 h 241"/>
                  <a:gd name="T12" fmla="*/ 77 w 382"/>
                  <a:gd name="T13" fmla="*/ 88 h 241"/>
                  <a:gd name="T14" fmla="*/ 0 w 382"/>
                  <a:gd name="T15" fmla="*/ 164 h 241"/>
                  <a:gd name="T16" fmla="*/ 77 w 382"/>
                  <a:gd name="T17" fmla="*/ 241 h 241"/>
                  <a:gd name="T18" fmla="*/ 305 w 382"/>
                  <a:gd name="T19"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241">
                    <a:moveTo>
                      <a:pt x="305" y="241"/>
                    </a:moveTo>
                    <a:cubicBezTo>
                      <a:pt x="348" y="241"/>
                      <a:pt x="382" y="207"/>
                      <a:pt x="382" y="164"/>
                    </a:cubicBezTo>
                    <a:cubicBezTo>
                      <a:pt x="382" y="122"/>
                      <a:pt x="348" y="88"/>
                      <a:pt x="305" y="88"/>
                    </a:cubicBezTo>
                    <a:cubicBezTo>
                      <a:pt x="303" y="88"/>
                      <a:pt x="301" y="88"/>
                      <a:pt x="299" y="88"/>
                    </a:cubicBezTo>
                    <a:cubicBezTo>
                      <a:pt x="290" y="38"/>
                      <a:pt x="247" y="0"/>
                      <a:pt x="195" y="0"/>
                    </a:cubicBezTo>
                    <a:cubicBezTo>
                      <a:pt x="142" y="0"/>
                      <a:pt x="98" y="38"/>
                      <a:pt x="90" y="89"/>
                    </a:cubicBezTo>
                    <a:cubicBezTo>
                      <a:pt x="86" y="88"/>
                      <a:pt x="82" y="88"/>
                      <a:pt x="77" y="88"/>
                    </a:cubicBezTo>
                    <a:cubicBezTo>
                      <a:pt x="35" y="88"/>
                      <a:pt x="0" y="122"/>
                      <a:pt x="0" y="164"/>
                    </a:cubicBezTo>
                    <a:cubicBezTo>
                      <a:pt x="0" y="207"/>
                      <a:pt x="35" y="241"/>
                      <a:pt x="77" y="241"/>
                    </a:cubicBezTo>
                    <a:lnTo>
                      <a:pt x="305" y="24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Freeform: Shape 103">
                <a:extLst>
                  <a:ext uri="{FF2B5EF4-FFF2-40B4-BE49-F238E27FC236}">
                    <a16:creationId xmlns:a16="http://schemas.microsoft.com/office/drawing/2014/main" id="{104D9034-387F-44CC-9A36-8D6FD592746B}"/>
                  </a:ext>
                </a:extLst>
              </p:cNvPr>
              <p:cNvSpPr>
                <a:spLocks/>
              </p:cNvSpPr>
              <p:nvPr/>
            </p:nvSpPr>
            <p:spPr bwMode="auto">
              <a:xfrm>
                <a:off x="4359616" y="2726853"/>
                <a:ext cx="617381" cy="390686"/>
              </a:xfrm>
              <a:custGeom>
                <a:avLst/>
                <a:gdLst>
                  <a:gd name="T0" fmla="*/ 304 w 381"/>
                  <a:gd name="T1" fmla="*/ 241 h 241"/>
                  <a:gd name="T2" fmla="*/ 381 w 381"/>
                  <a:gd name="T3" fmla="*/ 165 h 241"/>
                  <a:gd name="T4" fmla="*/ 304 w 381"/>
                  <a:gd name="T5" fmla="*/ 88 h 241"/>
                  <a:gd name="T6" fmla="*/ 298 w 381"/>
                  <a:gd name="T7" fmla="*/ 88 h 241"/>
                  <a:gd name="T8" fmla="*/ 194 w 381"/>
                  <a:gd name="T9" fmla="*/ 0 h 241"/>
                  <a:gd name="T10" fmla="*/ 90 w 381"/>
                  <a:gd name="T11" fmla="*/ 89 h 241"/>
                  <a:gd name="T12" fmla="*/ 76 w 381"/>
                  <a:gd name="T13" fmla="*/ 88 h 241"/>
                  <a:gd name="T14" fmla="*/ 0 w 381"/>
                  <a:gd name="T15" fmla="*/ 165 h 241"/>
                  <a:gd name="T16" fmla="*/ 76 w 381"/>
                  <a:gd name="T17" fmla="*/ 241 h 241"/>
                  <a:gd name="T18" fmla="*/ 304 w 381"/>
                  <a:gd name="T19"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1" h="241">
                    <a:moveTo>
                      <a:pt x="304" y="241"/>
                    </a:moveTo>
                    <a:cubicBezTo>
                      <a:pt x="347" y="241"/>
                      <a:pt x="381" y="207"/>
                      <a:pt x="381" y="165"/>
                    </a:cubicBezTo>
                    <a:cubicBezTo>
                      <a:pt x="381" y="122"/>
                      <a:pt x="347" y="88"/>
                      <a:pt x="304" y="88"/>
                    </a:cubicBezTo>
                    <a:cubicBezTo>
                      <a:pt x="302" y="88"/>
                      <a:pt x="300" y="88"/>
                      <a:pt x="298" y="88"/>
                    </a:cubicBezTo>
                    <a:cubicBezTo>
                      <a:pt x="290" y="38"/>
                      <a:pt x="246" y="0"/>
                      <a:pt x="194" y="0"/>
                    </a:cubicBezTo>
                    <a:cubicBezTo>
                      <a:pt x="141" y="0"/>
                      <a:pt x="97" y="38"/>
                      <a:pt x="90" y="89"/>
                    </a:cubicBezTo>
                    <a:cubicBezTo>
                      <a:pt x="85" y="88"/>
                      <a:pt x="81" y="88"/>
                      <a:pt x="76" y="88"/>
                    </a:cubicBezTo>
                    <a:cubicBezTo>
                      <a:pt x="34" y="88"/>
                      <a:pt x="0" y="122"/>
                      <a:pt x="0" y="165"/>
                    </a:cubicBezTo>
                    <a:cubicBezTo>
                      <a:pt x="0" y="207"/>
                      <a:pt x="34" y="241"/>
                      <a:pt x="76" y="241"/>
                    </a:cubicBezTo>
                    <a:lnTo>
                      <a:pt x="304" y="24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Freeform: Shape 104">
                <a:extLst>
                  <a:ext uri="{FF2B5EF4-FFF2-40B4-BE49-F238E27FC236}">
                    <a16:creationId xmlns:a16="http://schemas.microsoft.com/office/drawing/2014/main" id="{A2923F40-BBDB-465E-ABA9-197E136752BF}"/>
                  </a:ext>
                </a:extLst>
              </p:cNvPr>
              <p:cNvSpPr>
                <a:spLocks/>
              </p:cNvSpPr>
              <p:nvPr/>
            </p:nvSpPr>
            <p:spPr bwMode="auto">
              <a:xfrm>
                <a:off x="6566270" y="1959950"/>
                <a:ext cx="617381" cy="391892"/>
              </a:xfrm>
              <a:custGeom>
                <a:avLst/>
                <a:gdLst>
                  <a:gd name="T0" fmla="*/ 305 w 382"/>
                  <a:gd name="T1" fmla="*/ 242 h 242"/>
                  <a:gd name="T2" fmla="*/ 382 w 382"/>
                  <a:gd name="T3" fmla="*/ 165 h 242"/>
                  <a:gd name="T4" fmla="*/ 305 w 382"/>
                  <a:gd name="T5" fmla="*/ 88 h 242"/>
                  <a:gd name="T6" fmla="*/ 298 w 382"/>
                  <a:gd name="T7" fmla="*/ 88 h 242"/>
                  <a:gd name="T8" fmla="*/ 194 w 382"/>
                  <a:gd name="T9" fmla="*/ 0 h 242"/>
                  <a:gd name="T10" fmla="*/ 90 w 382"/>
                  <a:gd name="T11" fmla="*/ 89 h 242"/>
                  <a:gd name="T12" fmla="*/ 77 w 382"/>
                  <a:gd name="T13" fmla="*/ 88 h 242"/>
                  <a:gd name="T14" fmla="*/ 0 w 382"/>
                  <a:gd name="T15" fmla="*/ 165 h 242"/>
                  <a:gd name="T16" fmla="*/ 77 w 382"/>
                  <a:gd name="T17" fmla="*/ 242 h 242"/>
                  <a:gd name="T18" fmla="*/ 305 w 382"/>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242">
                    <a:moveTo>
                      <a:pt x="305" y="242"/>
                    </a:moveTo>
                    <a:cubicBezTo>
                      <a:pt x="347" y="242"/>
                      <a:pt x="382" y="207"/>
                      <a:pt x="382" y="165"/>
                    </a:cubicBezTo>
                    <a:cubicBezTo>
                      <a:pt x="382" y="122"/>
                      <a:pt x="347" y="88"/>
                      <a:pt x="305" y="88"/>
                    </a:cubicBezTo>
                    <a:cubicBezTo>
                      <a:pt x="303" y="88"/>
                      <a:pt x="300" y="88"/>
                      <a:pt x="298" y="88"/>
                    </a:cubicBezTo>
                    <a:cubicBezTo>
                      <a:pt x="290" y="38"/>
                      <a:pt x="247" y="0"/>
                      <a:pt x="194" y="0"/>
                    </a:cubicBezTo>
                    <a:cubicBezTo>
                      <a:pt x="142" y="0"/>
                      <a:pt x="98" y="39"/>
                      <a:pt x="90" y="89"/>
                    </a:cubicBezTo>
                    <a:cubicBezTo>
                      <a:pt x="86" y="88"/>
                      <a:pt x="81" y="88"/>
                      <a:pt x="77" y="88"/>
                    </a:cubicBezTo>
                    <a:cubicBezTo>
                      <a:pt x="34" y="88"/>
                      <a:pt x="0" y="122"/>
                      <a:pt x="0" y="165"/>
                    </a:cubicBezTo>
                    <a:cubicBezTo>
                      <a:pt x="0" y="207"/>
                      <a:pt x="34" y="242"/>
                      <a:pt x="77" y="242"/>
                    </a:cubicBezTo>
                    <a:lnTo>
                      <a:pt x="305" y="24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Oval 105">
                <a:extLst>
                  <a:ext uri="{FF2B5EF4-FFF2-40B4-BE49-F238E27FC236}">
                    <a16:creationId xmlns:a16="http://schemas.microsoft.com/office/drawing/2014/main" id="{10EB022C-D4CF-47C4-B687-BFA3D6B4F09D}"/>
                  </a:ext>
                </a:extLst>
              </p:cNvPr>
              <p:cNvSpPr>
                <a:spLocks/>
              </p:cNvSpPr>
              <p:nvPr/>
            </p:nvSpPr>
            <p:spPr bwMode="auto">
              <a:xfrm>
                <a:off x="5027641" y="2156499"/>
                <a:ext cx="309896" cy="309896"/>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Oval 106">
                <a:extLst>
                  <a:ext uri="{FF2B5EF4-FFF2-40B4-BE49-F238E27FC236}">
                    <a16:creationId xmlns:a16="http://schemas.microsoft.com/office/drawing/2014/main" id="{7372A94C-2D8C-400A-9437-EA082519667E}"/>
                  </a:ext>
                </a:extLst>
              </p:cNvPr>
              <p:cNvSpPr>
                <a:spLocks/>
              </p:cNvSpPr>
              <p:nvPr/>
            </p:nvSpPr>
            <p:spPr bwMode="auto">
              <a:xfrm>
                <a:off x="7616541" y="3630013"/>
                <a:ext cx="309896" cy="311102"/>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Oval 107">
                <a:extLst>
                  <a:ext uri="{FF2B5EF4-FFF2-40B4-BE49-F238E27FC236}">
                    <a16:creationId xmlns:a16="http://schemas.microsoft.com/office/drawing/2014/main" id="{DEDAF844-48FB-47B7-B373-DDCBD3293467}"/>
                  </a:ext>
                </a:extLst>
              </p:cNvPr>
              <p:cNvSpPr>
                <a:spLocks/>
              </p:cNvSpPr>
              <p:nvPr/>
            </p:nvSpPr>
            <p:spPr bwMode="auto">
              <a:xfrm>
                <a:off x="7556250" y="2190262"/>
                <a:ext cx="311102" cy="30989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Oval 108">
                <a:extLst>
                  <a:ext uri="{FF2B5EF4-FFF2-40B4-BE49-F238E27FC236}">
                    <a16:creationId xmlns:a16="http://schemas.microsoft.com/office/drawing/2014/main" id="{68FA9113-3FF4-4557-88FE-43FADDB53B61}"/>
                  </a:ext>
                </a:extLst>
              </p:cNvPr>
              <p:cNvSpPr>
                <a:spLocks/>
              </p:cNvSpPr>
              <p:nvPr/>
            </p:nvSpPr>
            <p:spPr bwMode="auto">
              <a:xfrm>
                <a:off x="4265562" y="3699951"/>
                <a:ext cx="311102" cy="309896"/>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Oval 109">
                <a:extLst>
                  <a:ext uri="{FF2B5EF4-FFF2-40B4-BE49-F238E27FC236}">
                    <a16:creationId xmlns:a16="http://schemas.microsoft.com/office/drawing/2014/main" id="{D313F9C2-F2BF-408D-B8F6-05CBA158E49C}"/>
                  </a:ext>
                </a:extLst>
              </p:cNvPr>
              <p:cNvSpPr>
                <a:spLocks/>
              </p:cNvSpPr>
              <p:nvPr/>
            </p:nvSpPr>
            <p:spPr bwMode="auto">
              <a:xfrm>
                <a:off x="7198121" y="2611094"/>
                <a:ext cx="230312" cy="22910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Oval 110">
                <a:extLst>
                  <a:ext uri="{FF2B5EF4-FFF2-40B4-BE49-F238E27FC236}">
                    <a16:creationId xmlns:a16="http://schemas.microsoft.com/office/drawing/2014/main" id="{AFCF08F8-D28F-4C69-B688-BE1751567BD7}"/>
                  </a:ext>
                </a:extLst>
              </p:cNvPr>
              <p:cNvSpPr>
                <a:spLocks/>
              </p:cNvSpPr>
              <p:nvPr/>
            </p:nvSpPr>
            <p:spPr bwMode="auto">
              <a:xfrm>
                <a:off x="5687226" y="1940657"/>
                <a:ext cx="229106" cy="230312"/>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Oval 111">
                <a:extLst>
                  <a:ext uri="{FF2B5EF4-FFF2-40B4-BE49-F238E27FC236}">
                    <a16:creationId xmlns:a16="http://schemas.microsoft.com/office/drawing/2014/main" id="{6D29DB5A-4398-4292-A920-B67038768F74}"/>
                  </a:ext>
                </a:extLst>
              </p:cNvPr>
              <p:cNvSpPr>
                <a:spLocks/>
              </p:cNvSpPr>
              <p:nvPr/>
            </p:nvSpPr>
            <p:spPr bwMode="auto">
              <a:xfrm>
                <a:off x="4378909" y="2180616"/>
                <a:ext cx="230312" cy="22910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Oval 112">
                <a:extLst>
                  <a:ext uri="{FF2B5EF4-FFF2-40B4-BE49-F238E27FC236}">
                    <a16:creationId xmlns:a16="http://schemas.microsoft.com/office/drawing/2014/main" id="{9C47D4B6-D987-434A-89EE-EE273292B958}"/>
                  </a:ext>
                </a:extLst>
              </p:cNvPr>
              <p:cNvSpPr>
                <a:spLocks/>
              </p:cNvSpPr>
              <p:nvPr/>
            </p:nvSpPr>
            <p:spPr bwMode="auto">
              <a:xfrm>
                <a:off x="4806976" y="4220866"/>
                <a:ext cx="229106" cy="229106"/>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Oval 113">
                <a:extLst>
                  <a:ext uri="{FF2B5EF4-FFF2-40B4-BE49-F238E27FC236}">
                    <a16:creationId xmlns:a16="http://schemas.microsoft.com/office/drawing/2014/main" id="{36B6530F-9C34-4CB9-8CFE-C47858AC58C6}"/>
                  </a:ext>
                </a:extLst>
              </p:cNvPr>
              <p:cNvSpPr>
                <a:spLocks/>
              </p:cNvSpPr>
              <p:nvPr/>
            </p:nvSpPr>
            <p:spPr bwMode="auto">
              <a:xfrm>
                <a:off x="7065480" y="4220866"/>
                <a:ext cx="230312" cy="229106"/>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Freeform: Shape 114">
                <a:extLst>
                  <a:ext uri="{FF2B5EF4-FFF2-40B4-BE49-F238E27FC236}">
                    <a16:creationId xmlns:a16="http://schemas.microsoft.com/office/drawing/2014/main" id="{BD871A3C-368B-405C-8FEF-C6C8F42B9F6C}"/>
                  </a:ext>
                </a:extLst>
              </p:cNvPr>
              <p:cNvSpPr>
                <a:spLocks/>
              </p:cNvSpPr>
              <p:nvPr/>
            </p:nvSpPr>
            <p:spPr bwMode="auto">
              <a:xfrm>
                <a:off x="5126519" y="3379202"/>
                <a:ext cx="271310" cy="204990"/>
              </a:xfrm>
              <a:custGeom>
                <a:avLst/>
                <a:gdLst>
                  <a:gd name="T0" fmla="*/ 151 w 167"/>
                  <a:gd name="T1" fmla="*/ 22 h 127"/>
                  <a:gd name="T2" fmla="*/ 110 w 167"/>
                  <a:gd name="T3" fmla="*/ 0 h 127"/>
                  <a:gd name="T4" fmla="*/ 110 w 167"/>
                  <a:gd name="T5" fmla="*/ 15 h 127"/>
                  <a:gd name="T6" fmla="*/ 139 w 167"/>
                  <a:gd name="T7" fmla="*/ 30 h 127"/>
                  <a:gd name="T8" fmla="*/ 129 w 167"/>
                  <a:gd name="T9" fmla="*/ 79 h 127"/>
                  <a:gd name="T10" fmla="*/ 110 w 167"/>
                  <a:gd name="T11" fmla="*/ 85 h 127"/>
                  <a:gd name="T12" fmla="*/ 110 w 167"/>
                  <a:gd name="T13" fmla="*/ 100 h 127"/>
                  <a:gd name="T14" fmla="*/ 137 w 167"/>
                  <a:gd name="T15" fmla="*/ 91 h 127"/>
                  <a:gd name="T16" fmla="*/ 151 w 167"/>
                  <a:gd name="T17" fmla="*/ 22 h 127"/>
                  <a:gd name="T18" fmla="*/ 110 w 167"/>
                  <a:gd name="T19" fmla="*/ 0 h 127"/>
                  <a:gd name="T20" fmla="*/ 82 w 167"/>
                  <a:gd name="T21" fmla="*/ 8 h 127"/>
                  <a:gd name="T22" fmla="*/ 65 w 167"/>
                  <a:gd name="T23" fmla="*/ 72 h 127"/>
                  <a:gd name="T24" fmla="*/ 57 w 167"/>
                  <a:gd name="T25" fmla="*/ 77 h 127"/>
                  <a:gd name="T26" fmla="*/ 57 w 167"/>
                  <a:gd name="T27" fmla="*/ 76 h 127"/>
                  <a:gd name="T28" fmla="*/ 57 w 167"/>
                  <a:gd name="T29" fmla="*/ 76 h 127"/>
                  <a:gd name="T30" fmla="*/ 57 w 167"/>
                  <a:gd name="T31" fmla="*/ 76 h 127"/>
                  <a:gd name="T32" fmla="*/ 57 w 167"/>
                  <a:gd name="T33" fmla="*/ 76 h 127"/>
                  <a:gd name="T34" fmla="*/ 47 w 167"/>
                  <a:gd name="T35" fmla="*/ 78 h 127"/>
                  <a:gd name="T36" fmla="*/ 7 w 167"/>
                  <a:gd name="T37" fmla="*/ 105 h 127"/>
                  <a:gd name="T38" fmla="*/ 3 w 167"/>
                  <a:gd name="T39" fmla="*/ 121 h 127"/>
                  <a:gd name="T40" fmla="*/ 19 w 167"/>
                  <a:gd name="T41" fmla="*/ 124 h 127"/>
                  <a:gd name="T42" fmla="*/ 60 w 167"/>
                  <a:gd name="T43" fmla="*/ 97 h 127"/>
                  <a:gd name="T44" fmla="*/ 65 w 167"/>
                  <a:gd name="T45" fmla="*/ 88 h 127"/>
                  <a:gd name="T46" fmla="*/ 65 w 167"/>
                  <a:gd name="T47" fmla="*/ 88 h 127"/>
                  <a:gd name="T48" fmla="*/ 65 w 167"/>
                  <a:gd name="T49" fmla="*/ 88 h 127"/>
                  <a:gd name="T50" fmla="*/ 72 w 167"/>
                  <a:gd name="T51" fmla="*/ 83 h 127"/>
                  <a:gd name="T52" fmla="*/ 110 w 167"/>
                  <a:gd name="T53" fmla="*/ 100 h 127"/>
                  <a:gd name="T54" fmla="*/ 110 w 167"/>
                  <a:gd name="T55" fmla="*/ 85 h 127"/>
                  <a:gd name="T56" fmla="*/ 81 w 167"/>
                  <a:gd name="T57" fmla="*/ 69 h 127"/>
                  <a:gd name="T58" fmla="*/ 81 w 167"/>
                  <a:gd name="T59" fmla="*/ 69 h 127"/>
                  <a:gd name="T60" fmla="*/ 90 w 167"/>
                  <a:gd name="T61" fmla="*/ 21 h 127"/>
                  <a:gd name="T62" fmla="*/ 110 w 167"/>
                  <a:gd name="T63" fmla="*/ 15 h 127"/>
                  <a:gd name="T64" fmla="*/ 110 w 167"/>
                  <a:gd name="T6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127">
                    <a:moveTo>
                      <a:pt x="151" y="22"/>
                    </a:moveTo>
                    <a:cubicBezTo>
                      <a:pt x="142" y="8"/>
                      <a:pt x="126" y="0"/>
                      <a:pt x="110" y="0"/>
                    </a:cubicBezTo>
                    <a:cubicBezTo>
                      <a:pt x="110" y="15"/>
                      <a:pt x="110" y="15"/>
                      <a:pt x="110" y="15"/>
                    </a:cubicBezTo>
                    <a:cubicBezTo>
                      <a:pt x="121" y="15"/>
                      <a:pt x="132" y="20"/>
                      <a:pt x="139" y="30"/>
                    </a:cubicBezTo>
                    <a:cubicBezTo>
                      <a:pt x="150" y="47"/>
                      <a:pt x="145" y="68"/>
                      <a:pt x="129" y="79"/>
                    </a:cubicBezTo>
                    <a:cubicBezTo>
                      <a:pt x="123" y="83"/>
                      <a:pt x="116" y="85"/>
                      <a:pt x="110" y="85"/>
                    </a:cubicBezTo>
                    <a:cubicBezTo>
                      <a:pt x="110" y="100"/>
                      <a:pt x="110" y="100"/>
                      <a:pt x="110" y="100"/>
                    </a:cubicBezTo>
                    <a:cubicBezTo>
                      <a:pt x="119" y="100"/>
                      <a:pt x="129" y="97"/>
                      <a:pt x="137" y="91"/>
                    </a:cubicBezTo>
                    <a:cubicBezTo>
                      <a:pt x="160" y="76"/>
                      <a:pt x="167" y="45"/>
                      <a:pt x="151" y="22"/>
                    </a:cubicBezTo>
                    <a:close/>
                    <a:moveTo>
                      <a:pt x="110" y="0"/>
                    </a:moveTo>
                    <a:cubicBezTo>
                      <a:pt x="100" y="0"/>
                      <a:pt x="91" y="3"/>
                      <a:pt x="82" y="8"/>
                    </a:cubicBezTo>
                    <a:cubicBezTo>
                      <a:pt x="61" y="22"/>
                      <a:pt x="54" y="50"/>
                      <a:pt x="65" y="72"/>
                    </a:cubicBezTo>
                    <a:cubicBezTo>
                      <a:pt x="57" y="77"/>
                      <a:pt x="57" y="77"/>
                      <a:pt x="57" y="77"/>
                    </a:cubicBezTo>
                    <a:cubicBezTo>
                      <a:pt x="57" y="76"/>
                      <a:pt x="57" y="76"/>
                      <a:pt x="57" y="76"/>
                    </a:cubicBezTo>
                    <a:cubicBezTo>
                      <a:pt x="57" y="76"/>
                      <a:pt x="57" y="76"/>
                      <a:pt x="57" y="76"/>
                    </a:cubicBezTo>
                    <a:cubicBezTo>
                      <a:pt x="57" y="76"/>
                      <a:pt x="57" y="76"/>
                      <a:pt x="57" y="76"/>
                    </a:cubicBezTo>
                    <a:cubicBezTo>
                      <a:pt x="57" y="76"/>
                      <a:pt x="57" y="76"/>
                      <a:pt x="57" y="76"/>
                    </a:cubicBezTo>
                    <a:cubicBezTo>
                      <a:pt x="54" y="75"/>
                      <a:pt x="50" y="76"/>
                      <a:pt x="47" y="78"/>
                    </a:cubicBezTo>
                    <a:cubicBezTo>
                      <a:pt x="7" y="105"/>
                      <a:pt x="7" y="105"/>
                      <a:pt x="7" y="105"/>
                    </a:cubicBezTo>
                    <a:cubicBezTo>
                      <a:pt x="1" y="108"/>
                      <a:pt x="0" y="115"/>
                      <a:pt x="3" y="121"/>
                    </a:cubicBezTo>
                    <a:cubicBezTo>
                      <a:pt x="7" y="126"/>
                      <a:pt x="14" y="127"/>
                      <a:pt x="19" y="124"/>
                    </a:cubicBezTo>
                    <a:cubicBezTo>
                      <a:pt x="60" y="97"/>
                      <a:pt x="60" y="97"/>
                      <a:pt x="60" y="97"/>
                    </a:cubicBezTo>
                    <a:cubicBezTo>
                      <a:pt x="63" y="95"/>
                      <a:pt x="65" y="92"/>
                      <a:pt x="65" y="88"/>
                    </a:cubicBezTo>
                    <a:cubicBezTo>
                      <a:pt x="65" y="88"/>
                      <a:pt x="65" y="88"/>
                      <a:pt x="65" y="88"/>
                    </a:cubicBezTo>
                    <a:cubicBezTo>
                      <a:pt x="65" y="88"/>
                      <a:pt x="65" y="88"/>
                      <a:pt x="65" y="88"/>
                    </a:cubicBezTo>
                    <a:cubicBezTo>
                      <a:pt x="72" y="83"/>
                      <a:pt x="72" y="83"/>
                      <a:pt x="72" y="83"/>
                    </a:cubicBezTo>
                    <a:cubicBezTo>
                      <a:pt x="82" y="94"/>
                      <a:pt x="96" y="100"/>
                      <a:pt x="110" y="100"/>
                    </a:cubicBezTo>
                    <a:cubicBezTo>
                      <a:pt x="110" y="85"/>
                      <a:pt x="110" y="85"/>
                      <a:pt x="110" y="85"/>
                    </a:cubicBezTo>
                    <a:cubicBezTo>
                      <a:pt x="98" y="85"/>
                      <a:pt x="87" y="79"/>
                      <a:pt x="81" y="69"/>
                    </a:cubicBezTo>
                    <a:cubicBezTo>
                      <a:pt x="81" y="69"/>
                      <a:pt x="81" y="69"/>
                      <a:pt x="81" y="69"/>
                    </a:cubicBezTo>
                    <a:cubicBezTo>
                      <a:pt x="70" y="53"/>
                      <a:pt x="74" y="31"/>
                      <a:pt x="90" y="21"/>
                    </a:cubicBezTo>
                    <a:cubicBezTo>
                      <a:pt x="96" y="17"/>
                      <a:pt x="103" y="15"/>
                      <a:pt x="110" y="15"/>
                    </a:cubicBez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Oval 115">
                <a:extLst>
                  <a:ext uri="{FF2B5EF4-FFF2-40B4-BE49-F238E27FC236}">
                    <a16:creationId xmlns:a16="http://schemas.microsoft.com/office/drawing/2014/main" id="{8D0A0E1B-43B0-4B4A-9ABC-4C331CCF37E6}"/>
                  </a:ext>
                </a:extLst>
              </p:cNvPr>
              <p:cNvSpPr>
                <a:spLocks/>
              </p:cNvSpPr>
              <p:nvPr/>
            </p:nvSpPr>
            <p:spPr bwMode="auto">
              <a:xfrm>
                <a:off x="7685273" y="3790388"/>
                <a:ext cx="80790" cy="807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Freeform: Shape 116">
                <a:extLst>
                  <a:ext uri="{FF2B5EF4-FFF2-40B4-BE49-F238E27FC236}">
                    <a16:creationId xmlns:a16="http://schemas.microsoft.com/office/drawing/2014/main" id="{66D8ADC3-B904-4922-A03F-67D1486A57CC}"/>
                  </a:ext>
                </a:extLst>
              </p:cNvPr>
              <p:cNvSpPr>
                <a:spLocks/>
              </p:cNvSpPr>
              <p:nvPr/>
            </p:nvSpPr>
            <p:spPr bwMode="auto">
              <a:xfrm>
                <a:off x="7726271" y="3678246"/>
                <a:ext cx="151934" cy="151934"/>
              </a:xfrm>
              <a:custGeom>
                <a:avLst/>
                <a:gdLst>
                  <a:gd name="T0" fmla="*/ 30 w 94"/>
                  <a:gd name="T1" fmla="*/ 64 h 94"/>
                  <a:gd name="T2" fmla="*/ 42 w 94"/>
                  <a:gd name="T3" fmla="*/ 94 h 94"/>
                  <a:gd name="T4" fmla="*/ 59 w 94"/>
                  <a:gd name="T5" fmla="*/ 94 h 94"/>
                  <a:gd name="T6" fmla="*/ 30 w 94"/>
                  <a:gd name="T7" fmla="*/ 42 h 94"/>
                  <a:gd name="T8" fmla="*/ 30 w 94"/>
                  <a:gd name="T9" fmla="*/ 64 h 94"/>
                  <a:gd name="T10" fmla="*/ 30 w 94"/>
                  <a:gd name="T11" fmla="*/ 23 h 94"/>
                  <a:gd name="T12" fmla="*/ 30 w 94"/>
                  <a:gd name="T13" fmla="*/ 5 h 94"/>
                  <a:gd name="T14" fmla="*/ 94 w 94"/>
                  <a:gd name="T15" fmla="*/ 94 h 94"/>
                  <a:gd name="T16" fmla="*/ 77 w 94"/>
                  <a:gd name="T17" fmla="*/ 94 h 94"/>
                  <a:gd name="T18" fmla="*/ 30 w 94"/>
                  <a:gd name="T19" fmla="*/ 23 h 94"/>
                  <a:gd name="T20" fmla="*/ 0 w 94"/>
                  <a:gd name="T21" fmla="*/ 51 h 94"/>
                  <a:gd name="T22" fmla="*/ 30 w 94"/>
                  <a:gd name="T23" fmla="*/ 64 h 94"/>
                  <a:gd name="T24" fmla="*/ 30 w 94"/>
                  <a:gd name="T25" fmla="*/ 42 h 94"/>
                  <a:gd name="T26" fmla="*/ 0 w 94"/>
                  <a:gd name="T27" fmla="*/ 35 h 94"/>
                  <a:gd name="T28" fmla="*/ 0 w 94"/>
                  <a:gd name="T29" fmla="*/ 51 h 94"/>
                  <a:gd name="T30" fmla="*/ 30 w 94"/>
                  <a:gd name="T31" fmla="*/ 5 h 94"/>
                  <a:gd name="T32" fmla="*/ 30 w 94"/>
                  <a:gd name="T33" fmla="*/ 23 h 94"/>
                  <a:gd name="T34" fmla="*/ 0 w 94"/>
                  <a:gd name="T35" fmla="*/ 17 h 94"/>
                  <a:gd name="T36" fmla="*/ 0 w 94"/>
                  <a:gd name="T37" fmla="*/ 0 h 94"/>
                  <a:gd name="T38" fmla="*/ 30 w 94"/>
                  <a:gd name="T39"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94">
                    <a:moveTo>
                      <a:pt x="30" y="64"/>
                    </a:moveTo>
                    <a:cubicBezTo>
                      <a:pt x="38" y="71"/>
                      <a:pt x="42" y="82"/>
                      <a:pt x="42" y="94"/>
                    </a:cubicBezTo>
                    <a:cubicBezTo>
                      <a:pt x="59" y="94"/>
                      <a:pt x="59" y="94"/>
                      <a:pt x="59" y="94"/>
                    </a:cubicBezTo>
                    <a:cubicBezTo>
                      <a:pt x="59" y="72"/>
                      <a:pt x="47" y="53"/>
                      <a:pt x="30" y="42"/>
                    </a:cubicBezTo>
                    <a:cubicBezTo>
                      <a:pt x="30" y="64"/>
                      <a:pt x="30" y="64"/>
                      <a:pt x="30" y="64"/>
                    </a:cubicBezTo>
                    <a:close/>
                    <a:moveTo>
                      <a:pt x="30" y="23"/>
                    </a:moveTo>
                    <a:cubicBezTo>
                      <a:pt x="30" y="5"/>
                      <a:pt x="30" y="5"/>
                      <a:pt x="30" y="5"/>
                    </a:cubicBezTo>
                    <a:cubicBezTo>
                      <a:pt x="67" y="18"/>
                      <a:pt x="94" y="53"/>
                      <a:pt x="94" y="94"/>
                    </a:cubicBezTo>
                    <a:cubicBezTo>
                      <a:pt x="77" y="94"/>
                      <a:pt x="77" y="94"/>
                      <a:pt x="77" y="94"/>
                    </a:cubicBezTo>
                    <a:cubicBezTo>
                      <a:pt x="77" y="62"/>
                      <a:pt x="57" y="34"/>
                      <a:pt x="30" y="23"/>
                    </a:cubicBezTo>
                    <a:close/>
                    <a:moveTo>
                      <a:pt x="0" y="51"/>
                    </a:moveTo>
                    <a:cubicBezTo>
                      <a:pt x="11" y="51"/>
                      <a:pt x="22" y="56"/>
                      <a:pt x="30" y="64"/>
                    </a:cubicBezTo>
                    <a:cubicBezTo>
                      <a:pt x="30" y="42"/>
                      <a:pt x="30" y="42"/>
                      <a:pt x="30" y="42"/>
                    </a:cubicBezTo>
                    <a:cubicBezTo>
                      <a:pt x="21" y="37"/>
                      <a:pt x="11" y="35"/>
                      <a:pt x="0" y="35"/>
                    </a:cubicBezTo>
                    <a:cubicBezTo>
                      <a:pt x="0" y="51"/>
                      <a:pt x="0" y="51"/>
                      <a:pt x="0" y="51"/>
                    </a:cubicBezTo>
                    <a:close/>
                    <a:moveTo>
                      <a:pt x="30" y="5"/>
                    </a:moveTo>
                    <a:cubicBezTo>
                      <a:pt x="30" y="23"/>
                      <a:pt x="30" y="23"/>
                      <a:pt x="30" y="23"/>
                    </a:cubicBezTo>
                    <a:cubicBezTo>
                      <a:pt x="20" y="19"/>
                      <a:pt x="10" y="17"/>
                      <a:pt x="0" y="17"/>
                    </a:cubicBezTo>
                    <a:cubicBezTo>
                      <a:pt x="0" y="0"/>
                      <a:pt x="0" y="0"/>
                      <a:pt x="0" y="0"/>
                    </a:cubicBezTo>
                    <a:cubicBezTo>
                      <a:pt x="10" y="0"/>
                      <a:pt x="20" y="2"/>
                      <a:pt x="3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Freeform: Shape 117">
                <a:extLst>
                  <a:ext uri="{FF2B5EF4-FFF2-40B4-BE49-F238E27FC236}">
                    <a16:creationId xmlns:a16="http://schemas.microsoft.com/office/drawing/2014/main" id="{69AFD632-1AD0-4468-8624-B895706B5C65}"/>
                  </a:ext>
                </a:extLst>
              </p:cNvPr>
              <p:cNvSpPr>
                <a:spLocks/>
              </p:cNvSpPr>
              <p:nvPr/>
            </p:nvSpPr>
            <p:spPr bwMode="auto">
              <a:xfrm>
                <a:off x="5777663" y="2578537"/>
                <a:ext cx="224283" cy="224283"/>
              </a:xfrm>
              <a:custGeom>
                <a:avLst/>
                <a:gdLst>
                  <a:gd name="T0" fmla="*/ 69 w 139"/>
                  <a:gd name="T1" fmla="*/ 10 h 139"/>
                  <a:gd name="T2" fmla="*/ 76 w 139"/>
                  <a:gd name="T3" fmla="*/ 10 h 139"/>
                  <a:gd name="T4" fmla="*/ 79 w 139"/>
                  <a:gd name="T5" fmla="*/ 0 h 139"/>
                  <a:gd name="T6" fmla="*/ 100 w 139"/>
                  <a:gd name="T7" fmla="*/ 6 h 139"/>
                  <a:gd name="T8" fmla="*/ 97 w 139"/>
                  <a:gd name="T9" fmla="*/ 16 h 139"/>
                  <a:gd name="T10" fmla="*/ 116 w 139"/>
                  <a:gd name="T11" fmla="*/ 32 h 139"/>
                  <a:gd name="T12" fmla="*/ 125 w 139"/>
                  <a:gd name="T13" fmla="*/ 27 h 139"/>
                  <a:gd name="T14" fmla="*/ 136 w 139"/>
                  <a:gd name="T15" fmla="*/ 47 h 139"/>
                  <a:gd name="T16" fmla="*/ 127 w 139"/>
                  <a:gd name="T17" fmla="*/ 52 h 139"/>
                  <a:gd name="T18" fmla="*/ 129 w 139"/>
                  <a:gd name="T19" fmla="*/ 76 h 139"/>
                  <a:gd name="T20" fmla="*/ 139 w 139"/>
                  <a:gd name="T21" fmla="*/ 79 h 139"/>
                  <a:gd name="T22" fmla="*/ 133 w 139"/>
                  <a:gd name="T23" fmla="*/ 100 h 139"/>
                  <a:gd name="T24" fmla="*/ 123 w 139"/>
                  <a:gd name="T25" fmla="*/ 97 h 139"/>
                  <a:gd name="T26" fmla="*/ 107 w 139"/>
                  <a:gd name="T27" fmla="*/ 117 h 139"/>
                  <a:gd name="T28" fmla="*/ 112 w 139"/>
                  <a:gd name="T29" fmla="*/ 126 h 139"/>
                  <a:gd name="T30" fmla="*/ 92 w 139"/>
                  <a:gd name="T31" fmla="*/ 136 h 139"/>
                  <a:gd name="T32" fmla="*/ 87 w 139"/>
                  <a:gd name="T33" fmla="*/ 127 h 139"/>
                  <a:gd name="T34" fmla="*/ 69 w 139"/>
                  <a:gd name="T35" fmla="*/ 130 h 139"/>
                  <a:gd name="T36" fmla="*/ 69 w 139"/>
                  <a:gd name="T37" fmla="*/ 110 h 139"/>
                  <a:gd name="T38" fmla="*/ 108 w 139"/>
                  <a:gd name="T39" fmla="*/ 81 h 139"/>
                  <a:gd name="T40" fmla="*/ 81 w 139"/>
                  <a:gd name="T41" fmla="*/ 31 h 139"/>
                  <a:gd name="T42" fmla="*/ 69 w 139"/>
                  <a:gd name="T43" fmla="*/ 29 h 139"/>
                  <a:gd name="T44" fmla="*/ 69 w 139"/>
                  <a:gd name="T45" fmla="*/ 10 h 139"/>
                  <a:gd name="T46" fmla="*/ 32 w 139"/>
                  <a:gd name="T47" fmla="*/ 23 h 139"/>
                  <a:gd name="T48" fmla="*/ 27 w 139"/>
                  <a:gd name="T49" fmla="*/ 14 h 139"/>
                  <a:gd name="T50" fmla="*/ 46 w 139"/>
                  <a:gd name="T51" fmla="*/ 3 h 139"/>
                  <a:gd name="T52" fmla="*/ 51 w 139"/>
                  <a:gd name="T53" fmla="*/ 12 h 139"/>
                  <a:gd name="T54" fmla="*/ 69 w 139"/>
                  <a:gd name="T55" fmla="*/ 10 h 139"/>
                  <a:gd name="T56" fmla="*/ 69 w 139"/>
                  <a:gd name="T57" fmla="*/ 29 h 139"/>
                  <a:gd name="T58" fmla="*/ 31 w 139"/>
                  <a:gd name="T59" fmla="*/ 58 h 139"/>
                  <a:gd name="T60" fmla="*/ 58 w 139"/>
                  <a:gd name="T61" fmla="*/ 108 h 139"/>
                  <a:gd name="T62" fmla="*/ 58 w 139"/>
                  <a:gd name="T63" fmla="*/ 108 h 139"/>
                  <a:gd name="T64" fmla="*/ 69 w 139"/>
                  <a:gd name="T65" fmla="*/ 110 h 139"/>
                  <a:gd name="T66" fmla="*/ 69 w 139"/>
                  <a:gd name="T67" fmla="*/ 130 h 139"/>
                  <a:gd name="T68" fmla="*/ 63 w 139"/>
                  <a:gd name="T69" fmla="*/ 129 h 139"/>
                  <a:gd name="T70" fmla="*/ 60 w 139"/>
                  <a:gd name="T71" fmla="*/ 139 h 139"/>
                  <a:gd name="T72" fmla="*/ 39 w 139"/>
                  <a:gd name="T73" fmla="*/ 133 h 139"/>
                  <a:gd name="T74" fmla="*/ 42 w 139"/>
                  <a:gd name="T75" fmla="*/ 123 h 139"/>
                  <a:gd name="T76" fmla="*/ 22 w 139"/>
                  <a:gd name="T77" fmla="*/ 107 h 139"/>
                  <a:gd name="T78" fmla="*/ 13 w 139"/>
                  <a:gd name="T79" fmla="*/ 112 h 139"/>
                  <a:gd name="T80" fmla="*/ 3 w 139"/>
                  <a:gd name="T81" fmla="*/ 93 h 139"/>
                  <a:gd name="T82" fmla="*/ 12 w 139"/>
                  <a:gd name="T83" fmla="*/ 88 h 139"/>
                  <a:gd name="T84" fmla="*/ 10 w 139"/>
                  <a:gd name="T85" fmla="*/ 63 h 139"/>
                  <a:gd name="T86" fmla="*/ 0 w 139"/>
                  <a:gd name="T87" fmla="*/ 60 h 139"/>
                  <a:gd name="T88" fmla="*/ 6 w 139"/>
                  <a:gd name="T89" fmla="*/ 39 h 139"/>
                  <a:gd name="T90" fmla="*/ 16 w 139"/>
                  <a:gd name="T91" fmla="*/ 42 h 139"/>
                  <a:gd name="T92" fmla="*/ 32 w 139"/>
                  <a:gd name="T93" fmla="*/ 2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9" h="139">
                    <a:moveTo>
                      <a:pt x="69" y="10"/>
                    </a:moveTo>
                    <a:cubicBezTo>
                      <a:pt x="71" y="10"/>
                      <a:pt x="74" y="10"/>
                      <a:pt x="76" y="10"/>
                    </a:cubicBezTo>
                    <a:cubicBezTo>
                      <a:pt x="79" y="0"/>
                      <a:pt x="79" y="0"/>
                      <a:pt x="79" y="0"/>
                    </a:cubicBezTo>
                    <a:cubicBezTo>
                      <a:pt x="100" y="6"/>
                      <a:pt x="100" y="6"/>
                      <a:pt x="100" y="6"/>
                    </a:cubicBezTo>
                    <a:cubicBezTo>
                      <a:pt x="97" y="16"/>
                      <a:pt x="97" y="16"/>
                      <a:pt x="97" y="16"/>
                    </a:cubicBezTo>
                    <a:cubicBezTo>
                      <a:pt x="105" y="20"/>
                      <a:pt x="111" y="26"/>
                      <a:pt x="116" y="32"/>
                    </a:cubicBezTo>
                    <a:cubicBezTo>
                      <a:pt x="125" y="27"/>
                      <a:pt x="125" y="27"/>
                      <a:pt x="125" y="27"/>
                    </a:cubicBezTo>
                    <a:cubicBezTo>
                      <a:pt x="136" y="47"/>
                      <a:pt x="136" y="47"/>
                      <a:pt x="136" y="47"/>
                    </a:cubicBezTo>
                    <a:cubicBezTo>
                      <a:pt x="127" y="52"/>
                      <a:pt x="127" y="52"/>
                      <a:pt x="127" y="52"/>
                    </a:cubicBezTo>
                    <a:cubicBezTo>
                      <a:pt x="129" y="59"/>
                      <a:pt x="130" y="68"/>
                      <a:pt x="129" y="76"/>
                    </a:cubicBezTo>
                    <a:cubicBezTo>
                      <a:pt x="139" y="79"/>
                      <a:pt x="139" y="79"/>
                      <a:pt x="139" y="79"/>
                    </a:cubicBezTo>
                    <a:cubicBezTo>
                      <a:pt x="133" y="100"/>
                      <a:pt x="133" y="100"/>
                      <a:pt x="133" y="100"/>
                    </a:cubicBezTo>
                    <a:cubicBezTo>
                      <a:pt x="123" y="97"/>
                      <a:pt x="123" y="97"/>
                      <a:pt x="123" y="97"/>
                    </a:cubicBezTo>
                    <a:cubicBezTo>
                      <a:pt x="119" y="105"/>
                      <a:pt x="113" y="112"/>
                      <a:pt x="107" y="117"/>
                    </a:cubicBezTo>
                    <a:cubicBezTo>
                      <a:pt x="112" y="126"/>
                      <a:pt x="112" y="126"/>
                      <a:pt x="112" y="126"/>
                    </a:cubicBezTo>
                    <a:cubicBezTo>
                      <a:pt x="92" y="136"/>
                      <a:pt x="92" y="136"/>
                      <a:pt x="92" y="136"/>
                    </a:cubicBezTo>
                    <a:cubicBezTo>
                      <a:pt x="87" y="127"/>
                      <a:pt x="87" y="127"/>
                      <a:pt x="87" y="127"/>
                    </a:cubicBezTo>
                    <a:cubicBezTo>
                      <a:pt x="82" y="129"/>
                      <a:pt x="76" y="130"/>
                      <a:pt x="69" y="130"/>
                    </a:cubicBezTo>
                    <a:cubicBezTo>
                      <a:pt x="69" y="110"/>
                      <a:pt x="69" y="110"/>
                      <a:pt x="69" y="110"/>
                    </a:cubicBezTo>
                    <a:cubicBezTo>
                      <a:pt x="87" y="110"/>
                      <a:pt x="103" y="99"/>
                      <a:pt x="108" y="81"/>
                    </a:cubicBezTo>
                    <a:cubicBezTo>
                      <a:pt x="114" y="60"/>
                      <a:pt x="102" y="38"/>
                      <a:pt x="81" y="31"/>
                    </a:cubicBezTo>
                    <a:cubicBezTo>
                      <a:pt x="77" y="30"/>
                      <a:pt x="73" y="29"/>
                      <a:pt x="69" y="29"/>
                    </a:cubicBezTo>
                    <a:lnTo>
                      <a:pt x="69" y="10"/>
                    </a:lnTo>
                    <a:close/>
                    <a:moveTo>
                      <a:pt x="32" y="23"/>
                    </a:moveTo>
                    <a:cubicBezTo>
                      <a:pt x="27" y="14"/>
                      <a:pt x="27" y="14"/>
                      <a:pt x="27" y="14"/>
                    </a:cubicBezTo>
                    <a:cubicBezTo>
                      <a:pt x="46" y="3"/>
                      <a:pt x="46" y="3"/>
                      <a:pt x="46" y="3"/>
                    </a:cubicBezTo>
                    <a:cubicBezTo>
                      <a:pt x="51" y="12"/>
                      <a:pt x="51" y="12"/>
                      <a:pt x="51" y="12"/>
                    </a:cubicBezTo>
                    <a:cubicBezTo>
                      <a:pt x="57" y="11"/>
                      <a:pt x="63" y="10"/>
                      <a:pt x="69" y="10"/>
                    </a:cubicBezTo>
                    <a:cubicBezTo>
                      <a:pt x="69" y="29"/>
                      <a:pt x="69" y="29"/>
                      <a:pt x="69" y="29"/>
                    </a:cubicBezTo>
                    <a:cubicBezTo>
                      <a:pt x="52" y="29"/>
                      <a:pt x="36" y="41"/>
                      <a:pt x="31" y="58"/>
                    </a:cubicBezTo>
                    <a:cubicBezTo>
                      <a:pt x="24" y="79"/>
                      <a:pt x="36" y="102"/>
                      <a:pt x="58" y="108"/>
                    </a:cubicBezTo>
                    <a:cubicBezTo>
                      <a:pt x="58" y="108"/>
                      <a:pt x="58" y="108"/>
                      <a:pt x="58" y="108"/>
                    </a:cubicBezTo>
                    <a:cubicBezTo>
                      <a:pt x="61" y="109"/>
                      <a:pt x="65" y="110"/>
                      <a:pt x="69" y="110"/>
                    </a:cubicBezTo>
                    <a:cubicBezTo>
                      <a:pt x="69" y="130"/>
                      <a:pt x="69" y="130"/>
                      <a:pt x="69" y="130"/>
                    </a:cubicBezTo>
                    <a:cubicBezTo>
                      <a:pt x="67" y="130"/>
                      <a:pt x="65" y="130"/>
                      <a:pt x="63" y="129"/>
                    </a:cubicBezTo>
                    <a:cubicBezTo>
                      <a:pt x="60" y="139"/>
                      <a:pt x="60" y="139"/>
                      <a:pt x="60" y="139"/>
                    </a:cubicBezTo>
                    <a:cubicBezTo>
                      <a:pt x="39" y="133"/>
                      <a:pt x="39" y="133"/>
                      <a:pt x="39" y="133"/>
                    </a:cubicBezTo>
                    <a:cubicBezTo>
                      <a:pt x="42" y="123"/>
                      <a:pt x="42" y="123"/>
                      <a:pt x="42" y="123"/>
                    </a:cubicBezTo>
                    <a:cubicBezTo>
                      <a:pt x="34" y="119"/>
                      <a:pt x="27" y="114"/>
                      <a:pt x="22" y="107"/>
                    </a:cubicBezTo>
                    <a:cubicBezTo>
                      <a:pt x="13" y="112"/>
                      <a:pt x="13" y="112"/>
                      <a:pt x="13" y="112"/>
                    </a:cubicBezTo>
                    <a:cubicBezTo>
                      <a:pt x="3" y="93"/>
                      <a:pt x="3" y="93"/>
                      <a:pt x="3" y="93"/>
                    </a:cubicBezTo>
                    <a:cubicBezTo>
                      <a:pt x="12" y="88"/>
                      <a:pt x="12" y="88"/>
                      <a:pt x="12" y="88"/>
                    </a:cubicBezTo>
                    <a:cubicBezTo>
                      <a:pt x="10" y="80"/>
                      <a:pt x="9" y="72"/>
                      <a:pt x="10" y="63"/>
                    </a:cubicBezTo>
                    <a:cubicBezTo>
                      <a:pt x="0" y="60"/>
                      <a:pt x="0" y="60"/>
                      <a:pt x="0" y="60"/>
                    </a:cubicBezTo>
                    <a:cubicBezTo>
                      <a:pt x="6" y="39"/>
                      <a:pt x="6" y="39"/>
                      <a:pt x="6" y="39"/>
                    </a:cubicBezTo>
                    <a:cubicBezTo>
                      <a:pt x="16" y="42"/>
                      <a:pt x="16" y="42"/>
                      <a:pt x="16" y="42"/>
                    </a:cubicBezTo>
                    <a:cubicBezTo>
                      <a:pt x="20" y="34"/>
                      <a:pt x="25" y="28"/>
                      <a:pt x="3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Freeform: Shape 118">
                <a:extLst>
                  <a:ext uri="{FF2B5EF4-FFF2-40B4-BE49-F238E27FC236}">
                    <a16:creationId xmlns:a16="http://schemas.microsoft.com/office/drawing/2014/main" id="{66F6E6EC-C743-4EEA-860C-4CCA8DE90F61}"/>
                  </a:ext>
                </a:extLst>
              </p:cNvPr>
              <p:cNvSpPr>
                <a:spLocks/>
              </p:cNvSpPr>
              <p:nvPr/>
            </p:nvSpPr>
            <p:spPr bwMode="auto">
              <a:xfrm>
                <a:off x="5938037" y="2888433"/>
                <a:ext cx="237547" cy="229106"/>
              </a:xfrm>
              <a:custGeom>
                <a:avLst/>
                <a:gdLst>
                  <a:gd name="T0" fmla="*/ 74 w 147"/>
                  <a:gd name="T1" fmla="*/ 0 h 141"/>
                  <a:gd name="T2" fmla="*/ 147 w 147"/>
                  <a:gd name="T3" fmla="*/ 63 h 141"/>
                  <a:gd name="T4" fmla="*/ 117 w 147"/>
                  <a:gd name="T5" fmla="*/ 115 h 141"/>
                  <a:gd name="T6" fmla="*/ 128 w 147"/>
                  <a:gd name="T7" fmla="*/ 141 h 141"/>
                  <a:gd name="T8" fmla="*/ 102 w 147"/>
                  <a:gd name="T9" fmla="*/ 122 h 141"/>
                  <a:gd name="T10" fmla="*/ 74 w 147"/>
                  <a:gd name="T11" fmla="*/ 127 h 141"/>
                  <a:gd name="T12" fmla="*/ 0 w 147"/>
                  <a:gd name="T13" fmla="*/ 63 h 141"/>
                  <a:gd name="T14" fmla="*/ 74 w 147"/>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141">
                    <a:moveTo>
                      <a:pt x="74" y="0"/>
                    </a:moveTo>
                    <a:cubicBezTo>
                      <a:pt x="114" y="0"/>
                      <a:pt x="147" y="28"/>
                      <a:pt x="147" y="63"/>
                    </a:cubicBezTo>
                    <a:cubicBezTo>
                      <a:pt x="147" y="84"/>
                      <a:pt x="135" y="103"/>
                      <a:pt x="117" y="115"/>
                    </a:cubicBezTo>
                    <a:cubicBezTo>
                      <a:pt x="128" y="141"/>
                      <a:pt x="128" y="141"/>
                      <a:pt x="128" y="141"/>
                    </a:cubicBezTo>
                    <a:cubicBezTo>
                      <a:pt x="102" y="122"/>
                      <a:pt x="102" y="122"/>
                      <a:pt x="102" y="122"/>
                    </a:cubicBezTo>
                    <a:cubicBezTo>
                      <a:pt x="93" y="125"/>
                      <a:pt x="84" y="127"/>
                      <a:pt x="74" y="127"/>
                    </a:cubicBezTo>
                    <a:cubicBezTo>
                      <a:pt x="33" y="127"/>
                      <a:pt x="0" y="98"/>
                      <a:pt x="0" y="63"/>
                    </a:cubicBezTo>
                    <a:cubicBezTo>
                      <a:pt x="0" y="28"/>
                      <a:pt x="33" y="0"/>
                      <a:pt x="7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Oval 119">
                <a:extLst>
                  <a:ext uri="{FF2B5EF4-FFF2-40B4-BE49-F238E27FC236}">
                    <a16:creationId xmlns:a16="http://schemas.microsoft.com/office/drawing/2014/main" id="{9079A209-8D1F-4FEA-B07F-F7C89A30B8B5}"/>
                  </a:ext>
                </a:extLst>
              </p:cNvPr>
              <p:cNvSpPr>
                <a:spLocks/>
              </p:cNvSpPr>
              <p:nvPr/>
            </p:nvSpPr>
            <p:spPr bwMode="auto">
              <a:xfrm>
                <a:off x="6093588" y="2977664"/>
                <a:ext cx="31351" cy="31351"/>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Oval 120">
                <a:extLst>
                  <a:ext uri="{FF2B5EF4-FFF2-40B4-BE49-F238E27FC236}">
                    <a16:creationId xmlns:a16="http://schemas.microsoft.com/office/drawing/2014/main" id="{973F898D-5F52-4159-9468-B8A4C25C28CC}"/>
                  </a:ext>
                </a:extLst>
              </p:cNvPr>
              <p:cNvSpPr>
                <a:spLocks/>
              </p:cNvSpPr>
              <p:nvPr/>
            </p:nvSpPr>
            <p:spPr bwMode="auto">
              <a:xfrm>
                <a:off x="6041738" y="2977664"/>
                <a:ext cx="32557" cy="31351"/>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Oval 121">
                <a:extLst>
                  <a:ext uri="{FF2B5EF4-FFF2-40B4-BE49-F238E27FC236}">
                    <a16:creationId xmlns:a16="http://schemas.microsoft.com/office/drawing/2014/main" id="{8EC083A8-AF6E-4B58-9081-AA086CAC1478}"/>
                  </a:ext>
                </a:extLst>
              </p:cNvPr>
              <p:cNvSpPr>
                <a:spLocks/>
              </p:cNvSpPr>
              <p:nvPr/>
            </p:nvSpPr>
            <p:spPr bwMode="auto">
              <a:xfrm>
                <a:off x="5987476" y="2977664"/>
                <a:ext cx="32557" cy="31351"/>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Freeform: Shape 122">
                <a:extLst>
                  <a:ext uri="{FF2B5EF4-FFF2-40B4-BE49-F238E27FC236}">
                    <a16:creationId xmlns:a16="http://schemas.microsoft.com/office/drawing/2014/main" id="{636EF59B-3DD9-4162-8166-A11B7E6AC2AA}"/>
                  </a:ext>
                </a:extLst>
              </p:cNvPr>
              <p:cNvSpPr>
                <a:spLocks/>
              </p:cNvSpPr>
              <p:nvPr/>
            </p:nvSpPr>
            <p:spPr bwMode="auto">
              <a:xfrm>
                <a:off x="5138577" y="2232466"/>
                <a:ext cx="132640" cy="157963"/>
              </a:xfrm>
              <a:custGeom>
                <a:avLst/>
                <a:gdLst>
                  <a:gd name="T0" fmla="*/ 0 w 110"/>
                  <a:gd name="T1" fmla="*/ 0 h 131"/>
                  <a:gd name="T2" fmla="*/ 110 w 110"/>
                  <a:gd name="T3" fmla="*/ 65 h 131"/>
                  <a:gd name="T4" fmla="*/ 0 w 110"/>
                  <a:gd name="T5" fmla="*/ 131 h 131"/>
                  <a:gd name="T6" fmla="*/ 0 w 110"/>
                  <a:gd name="T7" fmla="*/ 0 h 131"/>
                </a:gdLst>
                <a:ahLst/>
                <a:cxnLst>
                  <a:cxn ang="0">
                    <a:pos x="T0" y="T1"/>
                  </a:cxn>
                  <a:cxn ang="0">
                    <a:pos x="T2" y="T3"/>
                  </a:cxn>
                  <a:cxn ang="0">
                    <a:pos x="T4" y="T5"/>
                  </a:cxn>
                  <a:cxn ang="0">
                    <a:pos x="T6" y="T7"/>
                  </a:cxn>
                </a:cxnLst>
                <a:rect l="0" t="0" r="r" b="b"/>
                <a:pathLst>
                  <a:path w="110" h="131">
                    <a:moveTo>
                      <a:pt x="0" y="0"/>
                    </a:moveTo>
                    <a:lnTo>
                      <a:pt x="110" y="65"/>
                    </a:lnTo>
                    <a:lnTo>
                      <a:pt x="0" y="13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Freeform: Shape 123">
                <a:extLst>
                  <a:ext uri="{FF2B5EF4-FFF2-40B4-BE49-F238E27FC236}">
                    <a16:creationId xmlns:a16="http://schemas.microsoft.com/office/drawing/2014/main" id="{1396FBA5-1B72-4A62-B169-BC47EA2746D5}"/>
                  </a:ext>
                </a:extLst>
              </p:cNvPr>
              <p:cNvSpPr>
                <a:spLocks/>
              </p:cNvSpPr>
              <p:nvPr/>
            </p:nvSpPr>
            <p:spPr bwMode="auto">
              <a:xfrm>
                <a:off x="5968182" y="3673423"/>
                <a:ext cx="108524" cy="89231"/>
              </a:xfrm>
              <a:custGeom>
                <a:avLst/>
                <a:gdLst>
                  <a:gd name="T0" fmla="*/ 0 w 90"/>
                  <a:gd name="T1" fmla="*/ 66 h 74"/>
                  <a:gd name="T2" fmla="*/ 84 w 90"/>
                  <a:gd name="T3" fmla="*/ 0 h 74"/>
                  <a:gd name="T4" fmla="*/ 90 w 90"/>
                  <a:gd name="T5" fmla="*/ 8 h 74"/>
                  <a:gd name="T6" fmla="*/ 7 w 90"/>
                  <a:gd name="T7" fmla="*/ 74 h 74"/>
                  <a:gd name="T8" fmla="*/ 0 w 90"/>
                  <a:gd name="T9" fmla="*/ 66 h 74"/>
                </a:gdLst>
                <a:ahLst/>
                <a:cxnLst>
                  <a:cxn ang="0">
                    <a:pos x="T0" y="T1"/>
                  </a:cxn>
                  <a:cxn ang="0">
                    <a:pos x="T2" y="T3"/>
                  </a:cxn>
                  <a:cxn ang="0">
                    <a:pos x="T4" y="T5"/>
                  </a:cxn>
                  <a:cxn ang="0">
                    <a:pos x="T6" y="T7"/>
                  </a:cxn>
                  <a:cxn ang="0">
                    <a:pos x="T8" y="T9"/>
                  </a:cxn>
                </a:cxnLst>
                <a:rect l="0" t="0" r="r" b="b"/>
                <a:pathLst>
                  <a:path w="90" h="74">
                    <a:moveTo>
                      <a:pt x="0" y="66"/>
                    </a:moveTo>
                    <a:lnTo>
                      <a:pt x="84" y="0"/>
                    </a:lnTo>
                    <a:lnTo>
                      <a:pt x="90" y="8"/>
                    </a:lnTo>
                    <a:lnTo>
                      <a:pt x="7" y="74"/>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Freeform: Shape 124">
                <a:extLst>
                  <a:ext uri="{FF2B5EF4-FFF2-40B4-BE49-F238E27FC236}">
                    <a16:creationId xmlns:a16="http://schemas.microsoft.com/office/drawing/2014/main" id="{C5582990-15A3-4A88-944F-9041E49299C7}"/>
                  </a:ext>
                </a:extLst>
              </p:cNvPr>
              <p:cNvSpPr>
                <a:spLocks/>
              </p:cNvSpPr>
              <p:nvPr/>
            </p:nvSpPr>
            <p:spPr bwMode="auto">
              <a:xfrm>
                <a:off x="6069471" y="3673423"/>
                <a:ext cx="109730" cy="89231"/>
              </a:xfrm>
              <a:custGeom>
                <a:avLst/>
                <a:gdLst>
                  <a:gd name="T0" fmla="*/ 84 w 91"/>
                  <a:gd name="T1" fmla="*/ 74 h 74"/>
                  <a:gd name="T2" fmla="*/ 0 w 91"/>
                  <a:gd name="T3" fmla="*/ 8 h 74"/>
                  <a:gd name="T4" fmla="*/ 6 w 91"/>
                  <a:gd name="T5" fmla="*/ 0 h 74"/>
                  <a:gd name="T6" fmla="*/ 91 w 91"/>
                  <a:gd name="T7" fmla="*/ 66 h 74"/>
                  <a:gd name="T8" fmla="*/ 84 w 91"/>
                  <a:gd name="T9" fmla="*/ 74 h 74"/>
                </a:gdLst>
                <a:ahLst/>
                <a:cxnLst>
                  <a:cxn ang="0">
                    <a:pos x="T0" y="T1"/>
                  </a:cxn>
                  <a:cxn ang="0">
                    <a:pos x="T2" y="T3"/>
                  </a:cxn>
                  <a:cxn ang="0">
                    <a:pos x="T4" y="T5"/>
                  </a:cxn>
                  <a:cxn ang="0">
                    <a:pos x="T6" y="T7"/>
                  </a:cxn>
                  <a:cxn ang="0">
                    <a:pos x="T8" y="T9"/>
                  </a:cxn>
                </a:cxnLst>
                <a:rect l="0" t="0" r="r" b="b"/>
                <a:pathLst>
                  <a:path w="91" h="74">
                    <a:moveTo>
                      <a:pt x="84" y="74"/>
                    </a:moveTo>
                    <a:lnTo>
                      <a:pt x="0" y="8"/>
                    </a:lnTo>
                    <a:lnTo>
                      <a:pt x="6" y="0"/>
                    </a:lnTo>
                    <a:lnTo>
                      <a:pt x="91" y="66"/>
                    </a:lnTo>
                    <a:lnTo>
                      <a:pt x="84"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Rectangle 125">
                <a:extLst>
                  <a:ext uri="{FF2B5EF4-FFF2-40B4-BE49-F238E27FC236}">
                    <a16:creationId xmlns:a16="http://schemas.microsoft.com/office/drawing/2014/main" id="{9C3CDAC5-09D7-4790-930E-0F04133FCCD3}"/>
                  </a:ext>
                </a:extLst>
              </p:cNvPr>
              <p:cNvSpPr>
                <a:spLocks/>
              </p:cNvSpPr>
              <p:nvPr/>
            </p:nvSpPr>
            <p:spPr bwMode="auto">
              <a:xfrm>
                <a:off x="6067060" y="3549223"/>
                <a:ext cx="13264" cy="1290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Freeform: Shape 126">
                <a:extLst>
                  <a:ext uri="{FF2B5EF4-FFF2-40B4-BE49-F238E27FC236}">
                    <a16:creationId xmlns:a16="http://schemas.microsoft.com/office/drawing/2014/main" id="{3603947B-6967-4301-BCEE-EA44AEC997DD}"/>
                  </a:ext>
                </a:extLst>
              </p:cNvPr>
              <p:cNvSpPr>
                <a:spLocks/>
              </p:cNvSpPr>
              <p:nvPr/>
            </p:nvSpPr>
            <p:spPr bwMode="auto">
              <a:xfrm>
                <a:off x="6020033" y="3496167"/>
                <a:ext cx="107318" cy="106112"/>
              </a:xfrm>
              <a:custGeom>
                <a:avLst/>
                <a:gdLst>
                  <a:gd name="T0" fmla="*/ 45 w 66"/>
                  <a:gd name="T1" fmla="*/ 44 h 66"/>
                  <a:gd name="T2" fmla="*/ 66 w 66"/>
                  <a:gd name="T3" fmla="*/ 66 h 66"/>
                  <a:gd name="T4" fmla="*/ 0 w 66"/>
                  <a:gd name="T5" fmla="*/ 66 h 66"/>
                  <a:gd name="T6" fmla="*/ 21 w 66"/>
                  <a:gd name="T7" fmla="*/ 44 h 66"/>
                  <a:gd name="T8" fmla="*/ 13 w 66"/>
                  <a:gd name="T9" fmla="*/ 24 h 66"/>
                  <a:gd name="T10" fmla="*/ 33 w 66"/>
                  <a:gd name="T11" fmla="*/ 0 h 66"/>
                  <a:gd name="T12" fmla="*/ 53 w 66"/>
                  <a:gd name="T13" fmla="*/ 24 h 66"/>
                  <a:gd name="T14" fmla="*/ 45 w 66"/>
                  <a:gd name="T15" fmla="*/ 44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6">
                    <a:moveTo>
                      <a:pt x="45" y="44"/>
                    </a:moveTo>
                    <a:cubicBezTo>
                      <a:pt x="55" y="48"/>
                      <a:pt x="63" y="56"/>
                      <a:pt x="66" y="66"/>
                    </a:cubicBezTo>
                    <a:cubicBezTo>
                      <a:pt x="0" y="66"/>
                      <a:pt x="0" y="66"/>
                      <a:pt x="0" y="66"/>
                    </a:cubicBezTo>
                    <a:cubicBezTo>
                      <a:pt x="3" y="56"/>
                      <a:pt x="11" y="48"/>
                      <a:pt x="21" y="44"/>
                    </a:cubicBezTo>
                    <a:cubicBezTo>
                      <a:pt x="16" y="40"/>
                      <a:pt x="13" y="33"/>
                      <a:pt x="13" y="24"/>
                    </a:cubicBezTo>
                    <a:cubicBezTo>
                      <a:pt x="13" y="11"/>
                      <a:pt x="22" y="0"/>
                      <a:pt x="33" y="0"/>
                    </a:cubicBezTo>
                    <a:cubicBezTo>
                      <a:pt x="44" y="0"/>
                      <a:pt x="53" y="11"/>
                      <a:pt x="53" y="24"/>
                    </a:cubicBezTo>
                    <a:cubicBezTo>
                      <a:pt x="53" y="33"/>
                      <a:pt x="50" y="40"/>
                      <a:pt x="45"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Freeform: Shape 127">
                <a:extLst>
                  <a:ext uri="{FF2B5EF4-FFF2-40B4-BE49-F238E27FC236}">
                    <a16:creationId xmlns:a16="http://schemas.microsoft.com/office/drawing/2014/main" id="{F2C083EE-6405-4590-BBD3-330392905452}"/>
                  </a:ext>
                </a:extLst>
              </p:cNvPr>
              <p:cNvSpPr>
                <a:spLocks/>
              </p:cNvSpPr>
              <p:nvPr/>
            </p:nvSpPr>
            <p:spPr bwMode="auto">
              <a:xfrm>
                <a:off x="5918744" y="3683069"/>
                <a:ext cx="106112" cy="107318"/>
              </a:xfrm>
              <a:custGeom>
                <a:avLst/>
                <a:gdLst>
                  <a:gd name="T0" fmla="*/ 44 w 66"/>
                  <a:gd name="T1" fmla="*/ 44 h 66"/>
                  <a:gd name="T2" fmla="*/ 66 w 66"/>
                  <a:gd name="T3" fmla="*/ 66 h 66"/>
                  <a:gd name="T4" fmla="*/ 0 w 66"/>
                  <a:gd name="T5" fmla="*/ 66 h 66"/>
                  <a:gd name="T6" fmla="*/ 21 w 66"/>
                  <a:gd name="T7" fmla="*/ 44 h 66"/>
                  <a:gd name="T8" fmla="*/ 13 w 66"/>
                  <a:gd name="T9" fmla="*/ 24 h 66"/>
                  <a:gd name="T10" fmla="*/ 33 w 66"/>
                  <a:gd name="T11" fmla="*/ 0 h 66"/>
                  <a:gd name="T12" fmla="*/ 53 w 66"/>
                  <a:gd name="T13" fmla="*/ 24 h 66"/>
                  <a:gd name="T14" fmla="*/ 44 w 66"/>
                  <a:gd name="T15" fmla="*/ 44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6">
                    <a:moveTo>
                      <a:pt x="44" y="44"/>
                    </a:moveTo>
                    <a:cubicBezTo>
                      <a:pt x="55" y="48"/>
                      <a:pt x="63" y="56"/>
                      <a:pt x="66" y="66"/>
                    </a:cubicBezTo>
                    <a:cubicBezTo>
                      <a:pt x="0" y="66"/>
                      <a:pt x="0" y="66"/>
                      <a:pt x="0" y="66"/>
                    </a:cubicBezTo>
                    <a:cubicBezTo>
                      <a:pt x="2" y="56"/>
                      <a:pt x="10" y="48"/>
                      <a:pt x="21" y="44"/>
                    </a:cubicBezTo>
                    <a:cubicBezTo>
                      <a:pt x="16" y="40"/>
                      <a:pt x="13" y="32"/>
                      <a:pt x="13" y="24"/>
                    </a:cubicBezTo>
                    <a:cubicBezTo>
                      <a:pt x="13" y="11"/>
                      <a:pt x="22" y="0"/>
                      <a:pt x="33" y="0"/>
                    </a:cubicBezTo>
                    <a:cubicBezTo>
                      <a:pt x="44" y="0"/>
                      <a:pt x="53" y="11"/>
                      <a:pt x="53" y="24"/>
                    </a:cubicBezTo>
                    <a:cubicBezTo>
                      <a:pt x="53" y="32"/>
                      <a:pt x="49" y="40"/>
                      <a:pt x="44"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Freeform: Shape 128">
                <a:extLst>
                  <a:ext uri="{FF2B5EF4-FFF2-40B4-BE49-F238E27FC236}">
                    <a16:creationId xmlns:a16="http://schemas.microsoft.com/office/drawing/2014/main" id="{564B10EF-FE73-4345-927E-836568200676}"/>
                  </a:ext>
                </a:extLst>
              </p:cNvPr>
              <p:cNvSpPr>
                <a:spLocks/>
              </p:cNvSpPr>
              <p:nvPr/>
            </p:nvSpPr>
            <p:spPr bwMode="auto">
              <a:xfrm>
                <a:off x="6122528" y="3683069"/>
                <a:ext cx="106112" cy="107318"/>
              </a:xfrm>
              <a:custGeom>
                <a:avLst/>
                <a:gdLst>
                  <a:gd name="T0" fmla="*/ 45 w 66"/>
                  <a:gd name="T1" fmla="*/ 44 h 66"/>
                  <a:gd name="T2" fmla="*/ 66 w 66"/>
                  <a:gd name="T3" fmla="*/ 66 h 66"/>
                  <a:gd name="T4" fmla="*/ 0 w 66"/>
                  <a:gd name="T5" fmla="*/ 66 h 66"/>
                  <a:gd name="T6" fmla="*/ 22 w 66"/>
                  <a:gd name="T7" fmla="*/ 44 h 66"/>
                  <a:gd name="T8" fmla="*/ 13 w 66"/>
                  <a:gd name="T9" fmla="*/ 24 h 66"/>
                  <a:gd name="T10" fmla="*/ 33 w 66"/>
                  <a:gd name="T11" fmla="*/ 0 h 66"/>
                  <a:gd name="T12" fmla="*/ 53 w 66"/>
                  <a:gd name="T13" fmla="*/ 24 h 66"/>
                  <a:gd name="T14" fmla="*/ 45 w 66"/>
                  <a:gd name="T15" fmla="*/ 44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6">
                    <a:moveTo>
                      <a:pt x="45" y="44"/>
                    </a:moveTo>
                    <a:cubicBezTo>
                      <a:pt x="56" y="48"/>
                      <a:pt x="64" y="56"/>
                      <a:pt x="66" y="66"/>
                    </a:cubicBezTo>
                    <a:cubicBezTo>
                      <a:pt x="0" y="66"/>
                      <a:pt x="0" y="66"/>
                      <a:pt x="0" y="66"/>
                    </a:cubicBezTo>
                    <a:cubicBezTo>
                      <a:pt x="3" y="56"/>
                      <a:pt x="11" y="48"/>
                      <a:pt x="22" y="44"/>
                    </a:cubicBezTo>
                    <a:cubicBezTo>
                      <a:pt x="17" y="40"/>
                      <a:pt x="13" y="32"/>
                      <a:pt x="13" y="24"/>
                    </a:cubicBezTo>
                    <a:cubicBezTo>
                      <a:pt x="13" y="11"/>
                      <a:pt x="22" y="0"/>
                      <a:pt x="33" y="0"/>
                    </a:cubicBezTo>
                    <a:cubicBezTo>
                      <a:pt x="44" y="0"/>
                      <a:pt x="53" y="11"/>
                      <a:pt x="53" y="24"/>
                    </a:cubicBezTo>
                    <a:cubicBezTo>
                      <a:pt x="53" y="32"/>
                      <a:pt x="50" y="40"/>
                      <a:pt x="45"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Oval 129">
                <a:extLst>
                  <a:ext uri="{FF2B5EF4-FFF2-40B4-BE49-F238E27FC236}">
                    <a16:creationId xmlns:a16="http://schemas.microsoft.com/office/drawing/2014/main" id="{0810DD73-6432-4B0A-813C-D2BBC894FE59}"/>
                  </a:ext>
                </a:extLst>
              </p:cNvPr>
              <p:cNvSpPr>
                <a:spLocks/>
              </p:cNvSpPr>
              <p:nvPr/>
            </p:nvSpPr>
            <p:spPr bwMode="auto">
              <a:xfrm>
                <a:off x="6041738" y="3644483"/>
                <a:ext cx="63909" cy="6632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Freeform: Shape 130">
                <a:extLst>
                  <a:ext uri="{FF2B5EF4-FFF2-40B4-BE49-F238E27FC236}">
                    <a16:creationId xmlns:a16="http://schemas.microsoft.com/office/drawing/2014/main" id="{319BC14D-2BA9-4C13-8C52-68C8B6C09771}"/>
                  </a:ext>
                </a:extLst>
              </p:cNvPr>
              <p:cNvSpPr>
                <a:spLocks/>
              </p:cNvSpPr>
              <p:nvPr/>
            </p:nvSpPr>
            <p:spPr bwMode="auto">
              <a:xfrm>
                <a:off x="6823110" y="3470845"/>
                <a:ext cx="132640" cy="154345"/>
              </a:xfrm>
              <a:custGeom>
                <a:avLst/>
                <a:gdLst>
                  <a:gd name="T0" fmla="*/ 0 w 110"/>
                  <a:gd name="T1" fmla="*/ 21 h 128"/>
                  <a:gd name="T2" fmla="*/ 24 w 110"/>
                  <a:gd name="T3" fmla="*/ 0 h 128"/>
                  <a:gd name="T4" fmla="*/ 110 w 110"/>
                  <a:gd name="T5" fmla="*/ 108 h 128"/>
                  <a:gd name="T6" fmla="*/ 86 w 110"/>
                  <a:gd name="T7" fmla="*/ 128 h 128"/>
                  <a:gd name="T8" fmla="*/ 0 w 110"/>
                  <a:gd name="T9" fmla="*/ 21 h 128"/>
                </a:gdLst>
                <a:ahLst/>
                <a:cxnLst>
                  <a:cxn ang="0">
                    <a:pos x="T0" y="T1"/>
                  </a:cxn>
                  <a:cxn ang="0">
                    <a:pos x="T2" y="T3"/>
                  </a:cxn>
                  <a:cxn ang="0">
                    <a:pos x="T4" y="T5"/>
                  </a:cxn>
                  <a:cxn ang="0">
                    <a:pos x="T6" y="T7"/>
                  </a:cxn>
                  <a:cxn ang="0">
                    <a:pos x="T8" y="T9"/>
                  </a:cxn>
                </a:cxnLst>
                <a:rect l="0" t="0" r="r" b="b"/>
                <a:pathLst>
                  <a:path w="110" h="128">
                    <a:moveTo>
                      <a:pt x="0" y="21"/>
                    </a:moveTo>
                    <a:lnTo>
                      <a:pt x="24" y="0"/>
                    </a:lnTo>
                    <a:lnTo>
                      <a:pt x="110" y="108"/>
                    </a:lnTo>
                    <a:lnTo>
                      <a:pt x="86" y="128"/>
                    </a:ln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Freeform: Shape 131">
                <a:extLst>
                  <a:ext uri="{FF2B5EF4-FFF2-40B4-BE49-F238E27FC236}">
                    <a16:creationId xmlns:a16="http://schemas.microsoft.com/office/drawing/2014/main" id="{7C166F6B-9A54-4203-90A8-42CC2E083C8F}"/>
                  </a:ext>
                </a:extLst>
              </p:cNvPr>
              <p:cNvSpPr>
                <a:spLocks/>
              </p:cNvSpPr>
              <p:nvPr/>
            </p:nvSpPr>
            <p:spPr bwMode="auto">
              <a:xfrm>
                <a:off x="6832757" y="3482903"/>
                <a:ext cx="113347" cy="131435"/>
              </a:xfrm>
              <a:custGeom>
                <a:avLst/>
                <a:gdLst>
                  <a:gd name="T0" fmla="*/ 0 w 94"/>
                  <a:gd name="T1" fmla="*/ 12 h 109"/>
                  <a:gd name="T2" fmla="*/ 79 w 94"/>
                  <a:gd name="T3" fmla="*/ 109 h 109"/>
                  <a:gd name="T4" fmla="*/ 94 w 94"/>
                  <a:gd name="T5" fmla="*/ 96 h 109"/>
                  <a:gd name="T6" fmla="*/ 16 w 94"/>
                  <a:gd name="T7" fmla="*/ 0 h 109"/>
                  <a:gd name="T8" fmla="*/ 0 w 94"/>
                  <a:gd name="T9" fmla="*/ 12 h 109"/>
                </a:gdLst>
                <a:ahLst/>
                <a:cxnLst>
                  <a:cxn ang="0">
                    <a:pos x="T0" y="T1"/>
                  </a:cxn>
                  <a:cxn ang="0">
                    <a:pos x="T2" y="T3"/>
                  </a:cxn>
                  <a:cxn ang="0">
                    <a:pos x="T4" y="T5"/>
                  </a:cxn>
                  <a:cxn ang="0">
                    <a:pos x="T6" y="T7"/>
                  </a:cxn>
                  <a:cxn ang="0">
                    <a:pos x="T8" y="T9"/>
                  </a:cxn>
                </a:cxnLst>
                <a:rect l="0" t="0" r="r" b="b"/>
                <a:pathLst>
                  <a:path w="94" h="109">
                    <a:moveTo>
                      <a:pt x="0" y="12"/>
                    </a:moveTo>
                    <a:lnTo>
                      <a:pt x="79" y="109"/>
                    </a:lnTo>
                    <a:lnTo>
                      <a:pt x="94" y="96"/>
                    </a:lnTo>
                    <a:lnTo>
                      <a:pt x="16" y="0"/>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Freeform: Shape 132">
                <a:extLst>
                  <a:ext uri="{FF2B5EF4-FFF2-40B4-BE49-F238E27FC236}">
                    <a16:creationId xmlns:a16="http://schemas.microsoft.com/office/drawing/2014/main" id="{A02206CB-8CCF-4297-9B44-91A31534D4B4}"/>
                  </a:ext>
                </a:extLst>
              </p:cNvPr>
              <p:cNvSpPr>
                <a:spLocks/>
              </p:cNvSpPr>
              <p:nvPr/>
            </p:nvSpPr>
            <p:spPr bwMode="auto">
              <a:xfrm>
                <a:off x="6780906" y="3425024"/>
                <a:ext cx="100083" cy="100083"/>
              </a:xfrm>
              <a:custGeom>
                <a:avLst/>
                <a:gdLst>
                  <a:gd name="T0" fmla="*/ 26 w 62"/>
                  <a:gd name="T1" fmla="*/ 1 h 62"/>
                  <a:gd name="T2" fmla="*/ 52 w 62"/>
                  <a:gd name="T3" fmla="*/ 12 h 62"/>
                  <a:gd name="T4" fmla="*/ 47 w 62"/>
                  <a:gd name="T5" fmla="*/ 52 h 62"/>
                  <a:gd name="T6" fmla="*/ 7 w 62"/>
                  <a:gd name="T7" fmla="*/ 47 h 62"/>
                  <a:gd name="T8" fmla="*/ 3 w 62"/>
                  <a:gd name="T9" fmla="*/ 20 h 62"/>
                  <a:gd name="T10" fmla="*/ 13 w 62"/>
                  <a:gd name="T11" fmla="*/ 33 h 62"/>
                  <a:gd name="T12" fmla="*/ 18 w 62"/>
                  <a:gd name="T13" fmla="*/ 39 h 62"/>
                  <a:gd name="T14" fmla="*/ 27 w 62"/>
                  <a:gd name="T15" fmla="*/ 38 h 62"/>
                  <a:gd name="T16" fmla="*/ 35 w 62"/>
                  <a:gd name="T17" fmla="*/ 37 h 62"/>
                  <a:gd name="T18" fmla="*/ 38 w 62"/>
                  <a:gd name="T19" fmla="*/ 29 h 62"/>
                  <a:gd name="T20" fmla="*/ 41 w 62"/>
                  <a:gd name="T21" fmla="*/ 21 h 62"/>
                  <a:gd name="T22" fmla="*/ 36 w 62"/>
                  <a:gd name="T23" fmla="*/ 14 h 62"/>
                  <a:gd name="T24" fmla="*/ 26 w 62"/>
                  <a:gd name="T25"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2">
                    <a:moveTo>
                      <a:pt x="26" y="1"/>
                    </a:moveTo>
                    <a:cubicBezTo>
                      <a:pt x="35" y="0"/>
                      <a:pt x="45" y="4"/>
                      <a:pt x="52" y="12"/>
                    </a:cubicBezTo>
                    <a:cubicBezTo>
                      <a:pt x="62" y="24"/>
                      <a:pt x="60" y="42"/>
                      <a:pt x="47" y="52"/>
                    </a:cubicBezTo>
                    <a:cubicBezTo>
                      <a:pt x="35" y="62"/>
                      <a:pt x="17" y="60"/>
                      <a:pt x="7" y="47"/>
                    </a:cubicBezTo>
                    <a:cubicBezTo>
                      <a:pt x="1" y="39"/>
                      <a:pt x="0" y="29"/>
                      <a:pt x="3" y="20"/>
                    </a:cubicBezTo>
                    <a:cubicBezTo>
                      <a:pt x="13" y="33"/>
                      <a:pt x="13" y="33"/>
                      <a:pt x="13" y="33"/>
                    </a:cubicBezTo>
                    <a:cubicBezTo>
                      <a:pt x="18" y="39"/>
                      <a:pt x="18" y="39"/>
                      <a:pt x="18" y="39"/>
                    </a:cubicBezTo>
                    <a:cubicBezTo>
                      <a:pt x="27" y="38"/>
                      <a:pt x="27" y="38"/>
                      <a:pt x="27" y="38"/>
                    </a:cubicBezTo>
                    <a:cubicBezTo>
                      <a:pt x="35" y="37"/>
                      <a:pt x="35" y="37"/>
                      <a:pt x="35" y="37"/>
                    </a:cubicBezTo>
                    <a:cubicBezTo>
                      <a:pt x="38" y="29"/>
                      <a:pt x="38" y="29"/>
                      <a:pt x="38" y="29"/>
                    </a:cubicBezTo>
                    <a:cubicBezTo>
                      <a:pt x="41" y="21"/>
                      <a:pt x="41" y="21"/>
                      <a:pt x="41" y="21"/>
                    </a:cubicBezTo>
                    <a:cubicBezTo>
                      <a:pt x="36" y="14"/>
                      <a:pt x="36" y="14"/>
                      <a:pt x="36" y="14"/>
                    </a:cubicBezTo>
                    <a:lnTo>
                      <a:pt x="26"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Freeform: Shape 133">
                <a:extLst>
                  <a:ext uri="{FF2B5EF4-FFF2-40B4-BE49-F238E27FC236}">
                    <a16:creationId xmlns:a16="http://schemas.microsoft.com/office/drawing/2014/main" id="{8977054C-617F-4AC0-B370-60A0A7238784}"/>
                  </a:ext>
                </a:extLst>
              </p:cNvPr>
              <p:cNvSpPr>
                <a:spLocks/>
              </p:cNvSpPr>
              <p:nvPr/>
            </p:nvSpPr>
            <p:spPr bwMode="auto">
              <a:xfrm>
                <a:off x="6899077" y="3572134"/>
                <a:ext cx="100083" cy="100083"/>
              </a:xfrm>
              <a:custGeom>
                <a:avLst/>
                <a:gdLst>
                  <a:gd name="T0" fmla="*/ 59 w 62"/>
                  <a:gd name="T1" fmla="*/ 42 h 62"/>
                  <a:gd name="T2" fmla="*/ 54 w 62"/>
                  <a:gd name="T3" fmla="*/ 15 h 62"/>
                  <a:gd name="T4" fmla="*/ 14 w 62"/>
                  <a:gd name="T5" fmla="*/ 10 h 62"/>
                  <a:gd name="T6" fmla="*/ 10 w 62"/>
                  <a:gd name="T7" fmla="*/ 50 h 62"/>
                  <a:gd name="T8" fmla="*/ 35 w 62"/>
                  <a:gd name="T9" fmla="*/ 61 h 62"/>
                  <a:gd name="T10" fmla="*/ 25 w 62"/>
                  <a:gd name="T11" fmla="*/ 48 h 62"/>
                  <a:gd name="T12" fmla="*/ 20 w 62"/>
                  <a:gd name="T13" fmla="*/ 41 h 62"/>
                  <a:gd name="T14" fmla="*/ 23 w 62"/>
                  <a:gd name="T15" fmla="*/ 33 h 62"/>
                  <a:gd name="T16" fmla="*/ 26 w 62"/>
                  <a:gd name="T17" fmla="*/ 25 h 62"/>
                  <a:gd name="T18" fmla="*/ 35 w 62"/>
                  <a:gd name="T19" fmla="*/ 24 h 62"/>
                  <a:gd name="T20" fmla="*/ 43 w 62"/>
                  <a:gd name="T21" fmla="*/ 23 h 62"/>
                  <a:gd name="T22" fmla="*/ 48 w 62"/>
                  <a:gd name="T23" fmla="*/ 29 h 62"/>
                  <a:gd name="T24" fmla="*/ 59 w 62"/>
                  <a:gd name="T25" fmla="*/ 4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2">
                    <a:moveTo>
                      <a:pt x="59" y="42"/>
                    </a:moveTo>
                    <a:cubicBezTo>
                      <a:pt x="62" y="33"/>
                      <a:pt x="60" y="23"/>
                      <a:pt x="54" y="15"/>
                    </a:cubicBezTo>
                    <a:cubicBezTo>
                      <a:pt x="44" y="2"/>
                      <a:pt x="26" y="0"/>
                      <a:pt x="14" y="10"/>
                    </a:cubicBezTo>
                    <a:cubicBezTo>
                      <a:pt x="2" y="20"/>
                      <a:pt x="0" y="38"/>
                      <a:pt x="10" y="50"/>
                    </a:cubicBezTo>
                    <a:cubicBezTo>
                      <a:pt x="16" y="58"/>
                      <a:pt x="26" y="62"/>
                      <a:pt x="35" y="61"/>
                    </a:cubicBezTo>
                    <a:cubicBezTo>
                      <a:pt x="25" y="48"/>
                      <a:pt x="25" y="48"/>
                      <a:pt x="25" y="48"/>
                    </a:cubicBezTo>
                    <a:cubicBezTo>
                      <a:pt x="20" y="41"/>
                      <a:pt x="20" y="41"/>
                      <a:pt x="20" y="41"/>
                    </a:cubicBezTo>
                    <a:cubicBezTo>
                      <a:pt x="23" y="33"/>
                      <a:pt x="23" y="33"/>
                      <a:pt x="23" y="33"/>
                    </a:cubicBezTo>
                    <a:cubicBezTo>
                      <a:pt x="26" y="25"/>
                      <a:pt x="26" y="25"/>
                      <a:pt x="26" y="25"/>
                    </a:cubicBezTo>
                    <a:cubicBezTo>
                      <a:pt x="35" y="24"/>
                      <a:pt x="35" y="24"/>
                      <a:pt x="35" y="24"/>
                    </a:cubicBezTo>
                    <a:cubicBezTo>
                      <a:pt x="43" y="23"/>
                      <a:pt x="43" y="23"/>
                      <a:pt x="43" y="23"/>
                    </a:cubicBezTo>
                    <a:cubicBezTo>
                      <a:pt x="48" y="29"/>
                      <a:pt x="48" y="29"/>
                      <a:pt x="48" y="29"/>
                    </a:cubicBezTo>
                    <a:lnTo>
                      <a:pt x="59"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Freeform: Shape 134">
                <a:extLst>
                  <a:ext uri="{FF2B5EF4-FFF2-40B4-BE49-F238E27FC236}">
                    <a16:creationId xmlns:a16="http://schemas.microsoft.com/office/drawing/2014/main" id="{26DE3EDD-2D05-462D-A24F-EC7ECFAEA957}"/>
                  </a:ext>
                </a:extLst>
              </p:cNvPr>
              <p:cNvSpPr>
                <a:spLocks/>
              </p:cNvSpPr>
              <p:nvPr/>
            </p:nvSpPr>
            <p:spPr bwMode="auto">
              <a:xfrm>
                <a:off x="6907518" y="3579369"/>
                <a:ext cx="81996" cy="80790"/>
              </a:xfrm>
              <a:custGeom>
                <a:avLst/>
                <a:gdLst>
                  <a:gd name="T0" fmla="*/ 51 w 51"/>
                  <a:gd name="T1" fmla="*/ 26 h 50"/>
                  <a:gd name="T2" fmla="*/ 45 w 51"/>
                  <a:gd name="T3" fmla="*/ 12 h 50"/>
                  <a:gd name="T4" fmla="*/ 12 w 51"/>
                  <a:gd name="T5" fmla="*/ 9 h 50"/>
                  <a:gd name="T6" fmla="*/ 8 w 51"/>
                  <a:gd name="T7" fmla="*/ 42 h 50"/>
                  <a:gd name="T8" fmla="*/ 20 w 51"/>
                  <a:gd name="T9" fmla="*/ 50 h 50"/>
                  <a:gd name="T10" fmla="*/ 10 w 51"/>
                  <a:gd name="T11" fmla="*/ 37 h 50"/>
                  <a:gd name="T12" fmla="*/ 18 w 51"/>
                  <a:gd name="T13" fmla="*/ 16 h 50"/>
                  <a:gd name="T14" fmla="*/ 40 w 51"/>
                  <a:gd name="T15" fmla="*/ 13 h 50"/>
                  <a:gd name="T16" fmla="*/ 51 w 51"/>
                  <a:gd name="T17" fmla="*/ 2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0">
                    <a:moveTo>
                      <a:pt x="51" y="26"/>
                    </a:moveTo>
                    <a:cubicBezTo>
                      <a:pt x="50" y="21"/>
                      <a:pt x="49" y="16"/>
                      <a:pt x="45" y="12"/>
                    </a:cubicBezTo>
                    <a:cubicBezTo>
                      <a:pt x="37" y="2"/>
                      <a:pt x="22" y="0"/>
                      <a:pt x="12" y="9"/>
                    </a:cubicBezTo>
                    <a:cubicBezTo>
                      <a:pt x="2" y="17"/>
                      <a:pt x="0" y="32"/>
                      <a:pt x="8" y="42"/>
                    </a:cubicBezTo>
                    <a:cubicBezTo>
                      <a:pt x="11" y="46"/>
                      <a:pt x="16" y="49"/>
                      <a:pt x="20" y="50"/>
                    </a:cubicBezTo>
                    <a:cubicBezTo>
                      <a:pt x="10" y="37"/>
                      <a:pt x="10" y="37"/>
                      <a:pt x="10" y="37"/>
                    </a:cubicBezTo>
                    <a:cubicBezTo>
                      <a:pt x="18" y="16"/>
                      <a:pt x="18" y="16"/>
                      <a:pt x="18" y="16"/>
                    </a:cubicBezTo>
                    <a:cubicBezTo>
                      <a:pt x="40" y="13"/>
                      <a:pt x="40" y="13"/>
                      <a:pt x="40" y="13"/>
                    </a:cubicBezTo>
                    <a:lnTo>
                      <a:pt x="51"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Freeform: Shape 135">
                <a:extLst>
                  <a:ext uri="{FF2B5EF4-FFF2-40B4-BE49-F238E27FC236}">
                    <a16:creationId xmlns:a16="http://schemas.microsoft.com/office/drawing/2014/main" id="{C43ECD84-4620-4C32-9069-3746599D2442}"/>
                  </a:ext>
                </a:extLst>
              </p:cNvPr>
              <p:cNvSpPr>
                <a:spLocks/>
              </p:cNvSpPr>
              <p:nvPr/>
            </p:nvSpPr>
            <p:spPr bwMode="auto">
              <a:xfrm>
                <a:off x="6790553" y="3434670"/>
                <a:ext cx="80790" cy="80790"/>
              </a:xfrm>
              <a:custGeom>
                <a:avLst/>
                <a:gdLst>
                  <a:gd name="T0" fmla="*/ 0 w 50"/>
                  <a:gd name="T1" fmla="*/ 25 h 50"/>
                  <a:gd name="T2" fmla="*/ 5 w 50"/>
                  <a:gd name="T3" fmla="*/ 38 h 50"/>
                  <a:gd name="T4" fmla="*/ 38 w 50"/>
                  <a:gd name="T5" fmla="*/ 42 h 50"/>
                  <a:gd name="T6" fmla="*/ 42 w 50"/>
                  <a:gd name="T7" fmla="*/ 9 h 50"/>
                  <a:gd name="T8" fmla="*/ 30 w 50"/>
                  <a:gd name="T9" fmla="*/ 0 h 50"/>
                  <a:gd name="T10" fmla="*/ 40 w 50"/>
                  <a:gd name="T11" fmla="*/ 14 h 50"/>
                  <a:gd name="T12" fmla="*/ 32 w 50"/>
                  <a:gd name="T13" fmla="*/ 35 h 50"/>
                  <a:gd name="T14" fmla="*/ 10 w 50"/>
                  <a:gd name="T15" fmla="*/ 38 h 50"/>
                  <a:gd name="T16" fmla="*/ 0 w 50"/>
                  <a:gd name="T1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0" y="25"/>
                    </a:moveTo>
                    <a:cubicBezTo>
                      <a:pt x="0" y="30"/>
                      <a:pt x="2" y="34"/>
                      <a:pt x="5" y="38"/>
                    </a:cubicBezTo>
                    <a:cubicBezTo>
                      <a:pt x="13" y="49"/>
                      <a:pt x="28" y="50"/>
                      <a:pt x="38" y="42"/>
                    </a:cubicBezTo>
                    <a:cubicBezTo>
                      <a:pt x="49" y="34"/>
                      <a:pt x="50" y="19"/>
                      <a:pt x="42" y="9"/>
                    </a:cubicBezTo>
                    <a:cubicBezTo>
                      <a:pt x="39" y="5"/>
                      <a:pt x="35" y="2"/>
                      <a:pt x="30" y="0"/>
                    </a:cubicBezTo>
                    <a:cubicBezTo>
                      <a:pt x="40" y="14"/>
                      <a:pt x="40" y="14"/>
                      <a:pt x="40" y="14"/>
                    </a:cubicBezTo>
                    <a:cubicBezTo>
                      <a:pt x="32" y="35"/>
                      <a:pt x="32" y="35"/>
                      <a:pt x="32" y="35"/>
                    </a:cubicBezTo>
                    <a:cubicBezTo>
                      <a:pt x="10" y="38"/>
                      <a:pt x="10" y="38"/>
                      <a:pt x="10" y="38"/>
                    </a:cubicBezTo>
                    <a:lnTo>
                      <a:pt x="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Freeform: Shape 136">
                <a:extLst>
                  <a:ext uri="{FF2B5EF4-FFF2-40B4-BE49-F238E27FC236}">
                    <a16:creationId xmlns:a16="http://schemas.microsoft.com/office/drawing/2014/main" id="{A9F07B4A-B93E-4294-8BEB-DF9C3358E999}"/>
                  </a:ext>
                </a:extLst>
              </p:cNvPr>
              <p:cNvSpPr>
                <a:spLocks/>
              </p:cNvSpPr>
              <p:nvPr/>
            </p:nvSpPr>
            <p:spPr bwMode="auto">
              <a:xfrm>
                <a:off x="7637040" y="2275875"/>
                <a:ext cx="149522" cy="138669"/>
              </a:xfrm>
              <a:custGeom>
                <a:avLst/>
                <a:gdLst>
                  <a:gd name="T0" fmla="*/ 16 w 92"/>
                  <a:gd name="T1" fmla="*/ 86 h 86"/>
                  <a:gd name="T2" fmla="*/ 31 w 92"/>
                  <a:gd name="T3" fmla="*/ 71 h 86"/>
                  <a:gd name="T4" fmla="*/ 31 w 92"/>
                  <a:gd name="T5" fmla="*/ 71 h 86"/>
                  <a:gd name="T6" fmla="*/ 31 w 92"/>
                  <a:gd name="T7" fmla="*/ 20 h 86"/>
                  <a:gd name="T8" fmla="*/ 82 w 92"/>
                  <a:gd name="T9" fmla="*/ 20 h 86"/>
                  <a:gd name="T10" fmla="*/ 82 w 92"/>
                  <a:gd name="T11" fmla="*/ 56 h 86"/>
                  <a:gd name="T12" fmla="*/ 76 w 92"/>
                  <a:gd name="T13" fmla="*/ 55 h 86"/>
                  <a:gd name="T14" fmla="*/ 60 w 92"/>
                  <a:gd name="T15" fmla="*/ 71 h 86"/>
                  <a:gd name="T16" fmla="*/ 76 w 92"/>
                  <a:gd name="T17" fmla="*/ 86 h 86"/>
                  <a:gd name="T18" fmla="*/ 92 w 92"/>
                  <a:gd name="T19" fmla="*/ 71 h 86"/>
                  <a:gd name="T20" fmla="*/ 92 w 92"/>
                  <a:gd name="T21" fmla="*/ 71 h 86"/>
                  <a:gd name="T22" fmla="*/ 92 w 92"/>
                  <a:gd name="T23" fmla="*/ 71 h 86"/>
                  <a:gd name="T24" fmla="*/ 92 w 92"/>
                  <a:gd name="T25" fmla="*/ 20 h 86"/>
                  <a:gd name="T26" fmla="*/ 92 w 92"/>
                  <a:gd name="T27" fmla="*/ 0 h 86"/>
                  <a:gd name="T28" fmla="*/ 82 w 92"/>
                  <a:gd name="T29" fmla="*/ 0 h 86"/>
                  <a:gd name="T30" fmla="*/ 31 w 92"/>
                  <a:gd name="T31" fmla="*/ 0 h 86"/>
                  <a:gd name="T32" fmla="*/ 21 w 92"/>
                  <a:gd name="T33" fmla="*/ 0 h 86"/>
                  <a:gd name="T34" fmla="*/ 21 w 92"/>
                  <a:gd name="T35" fmla="*/ 20 h 86"/>
                  <a:gd name="T36" fmla="*/ 21 w 92"/>
                  <a:gd name="T37" fmla="*/ 56 h 86"/>
                  <a:gd name="T38" fmla="*/ 16 w 92"/>
                  <a:gd name="T39" fmla="*/ 55 h 86"/>
                  <a:gd name="T40" fmla="*/ 0 w 92"/>
                  <a:gd name="T41" fmla="*/ 71 h 86"/>
                  <a:gd name="T42" fmla="*/ 16 w 92"/>
                  <a:gd name="T43"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86">
                    <a:moveTo>
                      <a:pt x="16" y="86"/>
                    </a:moveTo>
                    <a:cubicBezTo>
                      <a:pt x="24" y="86"/>
                      <a:pt x="31" y="79"/>
                      <a:pt x="31" y="71"/>
                    </a:cubicBezTo>
                    <a:cubicBezTo>
                      <a:pt x="31" y="71"/>
                      <a:pt x="31" y="71"/>
                      <a:pt x="31" y="71"/>
                    </a:cubicBezTo>
                    <a:cubicBezTo>
                      <a:pt x="31" y="20"/>
                      <a:pt x="31" y="20"/>
                      <a:pt x="31" y="20"/>
                    </a:cubicBezTo>
                    <a:cubicBezTo>
                      <a:pt x="82" y="20"/>
                      <a:pt x="82" y="20"/>
                      <a:pt x="82" y="20"/>
                    </a:cubicBezTo>
                    <a:cubicBezTo>
                      <a:pt x="82" y="56"/>
                      <a:pt x="82" y="56"/>
                      <a:pt x="82" y="56"/>
                    </a:cubicBezTo>
                    <a:cubicBezTo>
                      <a:pt x="80" y="55"/>
                      <a:pt x="78" y="55"/>
                      <a:pt x="76" y="55"/>
                    </a:cubicBezTo>
                    <a:cubicBezTo>
                      <a:pt x="67" y="55"/>
                      <a:pt x="60" y="62"/>
                      <a:pt x="60" y="71"/>
                    </a:cubicBezTo>
                    <a:cubicBezTo>
                      <a:pt x="60" y="79"/>
                      <a:pt x="67" y="86"/>
                      <a:pt x="76" y="86"/>
                    </a:cubicBezTo>
                    <a:cubicBezTo>
                      <a:pt x="85" y="86"/>
                      <a:pt x="92" y="79"/>
                      <a:pt x="92" y="71"/>
                    </a:cubicBezTo>
                    <a:cubicBezTo>
                      <a:pt x="92" y="71"/>
                      <a:pt x="92" y="71"/>
                      <a:pt x="92" y="71"/>
                    </a:cubicBezTo>
                    <a:cubicBezTo>
                      <a:pt x="92" y="71"/>
                      <a:pt x="92" y="71"/>
                      <a:pt x="92" y="71"/>
                    </a:cubicBezTo>
                    <a:cubicBezTo>
                      <a:pt x="92" y="20"/>
                      <a:pt x="92" y="20"/>
                      <a:pt x="92" y="20"/>
                    </a:cubicBezTo>
                    <a:cubicBezTo>
                      <a:pt x="92" y="0"/>
                      <a:pt x="92" y="0"/>
                      <a:pt x="92" y="0"/>
                    </a:cubicBezTo>
                    <a:cubicBezTo>
                      <a:pt x="82" y="0"/>
                      <a:pt x="82" y="0"/>
                      <a:pt x="82" y="0"/>
                    </a:cubicBezTo>
                    <a:cubicBezTo>
                      <a:pt x="31" y="0"/>
                      <a:pt x="31" y="0"/>
                      <a:pt x="31" y="0"/>
                    </a:cubicBezTo>
                    <a:cubicBezTo>
                      <a:pt x="21" y="0"/>
                      <a:pt x="21" y="0"/>
                      <a:pt x="21" y="0"/>
                    </a:cubicBezTo>
                    <a:cubicBezTo>
                      <a:pt x="21" y="20"/>
                      <a:pt x="21" y="20"/>
                      <a:pt x="21" y="20"/>
                    </a:cubicBezTo>
                    <a:cubicBezTo>
                      <a:pt x="21" y="56"/>
                      <a:pt x="21" y="56"/>
                      <a:pt x="21" y="56"/>
                    </a:cubicBezTo>
                    <a:cubicBezTo>
                      <a:pt x="20" y="55"/>
                      <a:pt x="18" y="55"/>
                      <a:pt x="16" y="55"/>
                    </a:cubicBezTo>
                    <a:cubicBezTo>
                      <a:pt x="7" y="55"/>
                      <a:pt x="0" y="62"/>
                      <a:pt x="0" y="71"/>
                    </a:cubicBezTo>
                    <a:cubicBezTo>
                      <a:pt x="0" y="79"/>
                      <a:pt x="7" y="86"/>
                      <a:pt x="16"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Freeform: Shape 137">
                <a:extLst>
                  <a:ext uri="{FF2B5EF4-FFF2-40B4-BE49-F238E27FC236}">
                    <a16:creationId xmlns:a16="http://schemas.microsoft.com/office/drawing/2014/main" id="{2F00108B-9551-4E6D-AF0F-C56B52320752}"/>
                  </a:ext>
                </a:extLst>
              </p:cNvPr>
              <p:cNvSpPr>
                <a:spLocks/>
              </p:cNvSpPr>
              <p:nvPr/>
            </p:nvSpPr>
            <p:spPr bwMode="auto">
              <a:xfrm>
                <a:off x="4422319" y="2232466"/>
                <a:ext cx="141081" cy="104906"/>
              </a:xfrm>
              <a:custGeom>
                <a:avLst/>
                <a:gdLst>
                  <a:gd name="T0" fmla="*/ 44 w 87"/>
                  <a:gd name="T1" fmla="*/ 0 h 65"/>
                  <a:gd name="T2" fmla="*/ 0 w 87"/>
                  <a:gd name="T3" fmla="*/ 43 h 65"/>
                  <a:gd name="T4" fmla="*/ 5 w 87"/>
                  <a:gd name="T5" fmla="*/ 64 h 65"/>
                  <a:gd name="T6" fmla="*/ 5 w 87"/>
                  <a:gd name="T7" fmla="*/ 53 h 65"/>
                  <a:gd name="T8" fmla="*/ 7 w 87"/>
                  <a:gd name="T9" fmla="*/ 47 h 65"/>
                  <a:gd name="T10" fmla="*/ 7 w 87"/>
                  <a:gd name="T11" fmla="*/ 43 h 65"/>
                  <a:gd name="T12" fmla="*/ 44 w 87"/>
                  <a:gd name="T13" fmla="*/ 7 h 65"/>
                  <a:gd name="T14" fmla="*/ 80 w 87"/>
                  <a:gd name="T15" fmla="*/ 43 h 65"/>
                  <a:gd name="T16" fmla="*/ 80 w 87"/>
                  <a:gd name="T17" fmla="*/ 47 h 65"/>
                  <a:gd name="T18" fmla="*/ 82 w 87"/>
                  <a:gd name="T19" fmla="*/ 53 h 65"/>
                  <a:gd name="T20" fmla="*/ 82 w 87"/>
                  <a:gd name="T21" fmla="*/ 65 h 65"/>
                  <a:gd name="T22" fmla="*/ 87 w 87"/>
                  <a:gd name="T23" fmla="*/ 43 h 65"/>
                  <a:gd name="T24" fmla="*/ 44 w 87"/>
                  <a:gd name="T2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65">
                    <a:moveTo>
                      <a:pt x="44" y="0"/>
                    </a:moveTo>
                    <a:cubicBezTo>
                      <a:pt x="20" y="0"/>
                      <a:pt x="0" y="19"/>
                      <a:pt x="0" y="43"/>
                    </a:cubicBezTo>
                    <a:cubicBezTo>
                      <a:pt x="0" y="51"/>
                      <a:pt x="2" y="58"/>
                      <a:pt x="5" y="64"/>
                    </a:cubicBezTo>
                    <a:cubicBezTo>
                      <a:pt x="5" y="53"/>
                      <a:pt x="5" y="53"/>
                      <a:pt x="5" y="53"/>
                    </a:cubicBezTo>
                    <a:cubicBezTo>
                      <a:pt x="5" y="51"/>
                      <a:pt x="6" y="49"/>
                      <a:pt x="7" y="47"/>
                    </a:cubicBezTo>
                    <a:cubicBezTo>
                      <a:pt x="7" y="46"/>
                      <a:pt x="7" y="45"/>
                      <a:pt x="7" y="43"/>
                    </a:cubicBezTo>
                    <a:cubicBezTo>
                      <a:pt x="7" y="23"/>
                      <a:pt x="24" y="7"/>
                      <a:pt x="44" y="7"/>
                    </a:cubicBezTo>
                    <a:cubicBezTo>
                      <a:pt x="64" y="7"/>
                      <a:pt x="80" y="23"/>
                      <a:pt x="80" y="43"/>
                    </a:cubicBezTo>
                    <a:cubicBezTo>
                      <a:pt x="80" y="45"/>
                      <a:pt x="80" y="46"/>
                      <a:pt x="80" y="47"/>
                    </a:cubicBezTo>
                    <a:cubicBezTo>
                      <a:pt x="81" y="49"/>
                      <a:pt x="82" y="51"/>
                      <a:pt x="82" y="53"/>
                    </a:cubicBezTo>
                    <a:cubicBezTo>
                      <a:pt x="82" y="65"/>
                      <a:pt x="82" y="65"/>
                      <a:pt x="82" y="65"/>
                    </a:cubicBezTo>
                    <a:cubicBezTo>
                      <a:pt x="85" y="58"/>
                      <a:pt x="87" y="51"/>
                      <a:pt x="87" y="43"/>
                    </a:cubicBezTo>
                    <a:cubicBezTo>
                      <a:pt x="87" y="19"/>
                      <a:pt x="68" y="0"/>
                      <a:pt x="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Freeform: Shape 138">
                <a:extLst>
                  <a:ext uri="{FF2B5EF4-FFF2-40B4-BE49-F238E27FC236}">
                    <a16:creationId xmlns:a16="http://schemas.microsoft.com/office/drawing/2014/main" id="{70EA2F7E-BFAC-4B16-B4CB-B53058F7800D}"/>
                  </a:ext>
                </a:extLst>
              </p:cNvPr>
              <p:cNvSpPr>
                <a:spLocks/>
              </p:cNvSpPr>
              <p:nvPr/>
            </p:nvSpPr>
            <p:spPr bwMode="auto">
              <a:xfrm>
                <a:off x="4435583" y="2303609"/>
                <a:ext cx="31351" cy="54262"/>
              </a:xfrm>
              <a:custGeom>
                <a:avLst/>
                <a:gdLst>
                  <a:gd name="T0" fmla="*/ 0 w 19"/>
                  <a:gd name="T1" fmla="*/ 7 h 34"/>
                  <a:gd name="T2" fmla="*/ 0 w 19"/>
                  <a:gd name="T3" fmla="*/ 9 h 34"/>
                  <a:gd name="T4" fmla="*/ 0 w 19"/>
                  <a:gd name="T5" fmla="*/ 20 h 34"/>
                  <a:gd name="T6" fmla="*/ 0 w 19"/>
                  <a:gd name="T7" fmla="*/ 25 h 34"/>
                  <a:gd name="T8" fmla="*/ 13 w 19"/>
                  <a:gd name="T9" fmla="*/ 34 h 34"/>
                  <a:gd name="T10" fmla="*/ 19 w 19"/>
                  <a:gd name="T11" fmla="*/ 34 h 34"/>
                  <a:gd name="T12" fmla="*/ 19 w 19"/>
                  <a:gd name="T13" fmla="*/ 0 h 34"/>
                  <a:gd name="T14" fmla="*/ 13 w 19"/>
                  <a:gd name="T15" fmla="*/ 0 h 34"/>
                  <a:gd name="T16" fmla="*/ 0 w 19"/>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4">
                    <a:moveTo>
                      <a:pt x="0" y="7"/>
                    </a:moveTo>
                    <a:cubicBezTo>
                      <a:pt x="0" y="7"/>
                      <a:pt x="0" y="8"/>
                      <a:pt x="0" y="9"/>
                    </a:cubicBezTo>
                    <a:cubicBezTo>
                      <a:pt x="0" y="20"/>
                      <a:pt x="0" y="20"/>
                      <a:pt x="0" y="20"/>
                    </a:cubicBezTo>
                    <a:cubicBezTo>
                      <a:pt x="0" y="25"/>
                      <a:pt x="0" y="25"/>
                      <a:pt x="0" y="25"/>
                    </a:cubicBezTo>
                    <a:cubicBezTo>
                      <a:pt x="0" y="30"/>
                      <a:pt x="6" y="34"/>
                      <a:pt x="13" y="34"/>
                    </a:cubicBezTo>
                    <a:cubicBezTo>
                      <a:pt x="19" y="34"/>
                      <a:pt x="19" y="34"/>
                      <a:pt x="19" y="34"/>
                    </a:cubicBezTo>
                    <a:cubicBezTo>
                      <a:pt x="19" y="0"/>
                      <a:pt x="19" y="0"/>
                      <a:pt x="19" y="0"/>
                    </a:cubicBezTo>
                    <a:cubicBezTo>
                      <a:pt x="13" y="0"/>
                      <a:pt x="13" y="0"/>
                      <a:pt x="13" y="0"/>
                    </a:cubicBezTo>
                    <a:cubicBezTo>
                      <a:pt x="7" y="0"/>
                      <a:pt x="1" y="3"/>
                      <a:pt x="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Freeform: Shape 139">
                <a:extLst>
                  <a:ext uri="{FF2B5EF4-FFF2-40B4-BE49-F238E27FC236}">
                    <a16:creationId xmlns:a16="http://schemas.microsoft.com/office/drawing/2014/main" id="{AF4457F7-752A-48A3-8621-FC514922DE11}"/>
                  </a:ext>
                </a:extLst>
              </p:cNvPr>
              <p:cNvSpPr>
                <a:spLocks/>
              </p:cNvSpPr>
              <p:nvPr/>
            </p:nvSpPr>
            <p:spPr bwMode="auto">
              <a:xfrm>
                <a:off x="4519990" y="2303609"/>
                <a:ext cx="31351" cy="54262"/>
              </a:xfrm>
              <a:custGeom>
                <a:avLst/>
                <a:gdLst>
                  <a:gd name="T0" fmla="*/ 19 w 19"/>
                  <a:gd name="T1" fmla="*/ 25 h 34"/>
                  <a:gd name="T2" fmla="*/ 19 w 19"/>
                  <a:gd name="T3" fmla="*/ 20 h 34"/>
                  <a:gd name="T4" fmla="*/ 19 w 19"/>
                  <a:gd name="T5" fmla="*/ 9 h 34"/>
                  <a:gd name="T6" fmla="*/ 19 w 19"/>
                  <a:gd name="T7" fmla="*/ 8 h 34"/>
                  <a:gd name="T8" fmla="*/ 6 w 19"/>
                  <a:gd name="T9" fmla="*/ 0 h 34"/>
                  <a:gd name="T10" fmla="*/ 0 w 19"/>
                  <a:gd name="T11" fmla="*/ 0 h 34"/>
                  <a:gd name="T12" fmla="*/ 0 w 19"/>
                  <a:gd name="T13" fmla="*/ 34 h 34"/>
                  <a:gd name="T14" fmla="*/ 6 w 19"/>
                  <a:gd name="T15" fmla="*/ 34 h 34"/>
                  <a:gd name="T16" fmla="*/ 19 w 19"/>
                  <a:gd name="T17"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4">
                    <a:moveTo>
                      <a:pt x="19" y="25"/>
                    </a:moveTo>
                    <a:cubicBezTo>
                      <a:pt x="19" y="20"/>
                      <a:pt x="19" y="20"/>
                      <a:pt x="19" y="20"/>
                    </a:cubicBezTo>
                    <a:cubicBezTo>
                      <a:pt x="19" y="9"/>
                      <a:pt x="19" y="9"/>
                      <a:pt x="19" y="9"/>
                    </a:cubicBezTo>
                    <a:cubicBezTo>
                      <a:pt x="19" y="8"/>
                      <a:pt x="19" y="8"/>
                      <a:pt x="19" y="8"/>
                    </a:cubicBezTo>
                    <a:cubicBezTo>
                      <a:pt x="18" y="3"/>
                      <a:pt x="13" y="0"/>
                      <a:pt x="6" y="0"/>
                    </a:cubicBezTo>
                    <a:cubicBezTo>
                      <a:pt x="0" y="0"/>
                      <a:pt x="0" y="0"/>
                      <a:pt x="0" y="0"/>
                    </a:cubicBezTo>
                    <a:cubicBezTo>
                      <a:pt x="0" y="34"/>
                      <a:pt x="0" y="34"/>
                      <a:pt x="0" y="34"/>
                    </a:cubicBezTo>
                    <a:cubicBezTo>
                      <a:pt x="6" y="34"/>
                      <a:pt x="6" y="34"/>
                      <a:pt x="6" y="34"/>
                    </a:cubicBezTo>
                    <a:cubicBezTo>
                      <a:pt x="13" y="34"/>
                      <a:pt x="19" y="30"/>
                      <a:pt x="19"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Freeform: Shape 140">
                <a:extLst>
                  <a:ext uri="{FF2B5EF4-FFF2-40B4-BE49-F238E27FC236}">
                    <a16:creationId xmlns:a16="http://schemas.microsoft.com/office/drawing/2014/main" id="{5E709A26-E906-4D8F-814E-2986945AF2AB}"/>
                  </a:ext>
                </a:extLst>
              </p:cNvPr>
              <p:cNvSpPr>
                <a:spLocks/>
              </p:cNvSpPr>
              <p:nvPr/>
            </p:nvSpPr>
            <p:spPr bwMode="auto">
              <a:xfrm>
                <a:off x="4341529" y="3768683"/>
                <a:ext cx="159168" cy="159168"/>
              </a:xfrm>
              <a:custGeom>
                <a:avLst/>
                <a:gdLst>
                  <a:gd name="T0" fmla="*/ 72 w 132"/>
                  <a:gd name="T1" fmla="*/ 51 h 132"/>
                  <a:gd name="T2" fmla="*/ 72 w 132"/>
                  <a:gd name="T3" fmla="*/ 41 h 132"/>
                  <a:gd name="T4" fmla="*/ 97 w 132"/>
                  <a:gd name="T5" fmla="*/ 41 h 132"/>
                  <a:gd name="T6" fmla="*/ 97 w 132"/>
                  <a:gd name="T7" fmla="*/ 0 h 132"/>
                  <a:gd name="T8" fmla="*/ 35 w 132"/>
                  <a:gd name="T9" fmla="*/ 0 h 132"/>
                  <a:gd name="T10" fmla="*/ 35 w 132"/>
                  <a:gd name="T11" fmla="*/ 41 h 132"/>
                  <a:gd name="T12" fmla="*/ 61 w 132"/>
                  <a:gd name="T13" fmla="*/ 41 h 132"/>
                  <a:gd name="T14" fmla="*/ 61 w 132"/>
                  <a:gd name="T15" fmla="*/ 51 h 132"/>
                  <a:gd name="T16" fmla="*/ 26 w 132"/>
                  <a:gd name="T17" fmla="*/ 51 h 132"/>
                  <a:gd name="T18" fmla="*/ 26 w 132"/>
                  <a:gd name="T19" fmla="*/ 46 h 132"/>
                  <a:gd name="T20" fmla="*/ 11 w 132"/>
                  <a:gd name="T21" fmla="*/ 46 h 132"/>
                  <a:gd name="T22" fmla="*/ 11 w 132"/>
                  <a:gd name="T23" fmla="*/ 51 h 132"/>
                  <a:gd name="T24" fmla="*/ 0 w 132"/>
                  <a:gd name="T25" fmla="*/ 51 h 132"/>
                  <a:gd name="T26" fmla="*/ 0 w 132"/>
                  <a:gd name="T27" fmla="*/ 132 h 132"/>
                  <a:gd name="T28" fmla="*/ 132 w 132"/>
                  <a:gd name="T29" fmla="*/ 132 h 132"/>
                  <a:gd name="T30" fmla="*/ 132 w 132"/>
                  <a:gd name="T31" fmla="*/ 51 h 132"/>
                  <a:gd name="T32" fmla="*/ 72 w 132"/>
                  <a:gd name="T33" fmla="*/ 5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 h="132">
                    <a:moveTo>
                      <a:pt x="72" y="51"/>
                    </a:moveTo>
                    <a:lnTo>
                      <a:pt x="72" y="41"/>
                    </a:lnTo>
                    <a:lnTo>
                      <a:pt x="97" y="41"/>
                    </a:lnTo>
                    <a:lnTo>
                      <a:pt x="97" y="0"/>
                    </a:lnTo>
                    <a:lnTo>
                      <a:pt x="35" y="0"/>
                    </a:lnTo>
                    <a:lnTo>
                      <a:pt x="35" y="41"/>
                    </a:lnTo>
                    <a:lnTo>
                      <a:pt x="61" y="41"/>
                    </a:lnTo>
                    <a:lnTo>
                      <a:pt x="61" y="51"/>
                    </a:lnTo>
                    <a:lnTo>
                      <a:pt x="26" y="51"/>
                    </a:lnTo>
                    <a:lnTo>
                      <a:pt x="26" y="46"/>
                    </a:lnTo>
                    <a:lnTo>
                      <a:pt x="11" y="46"/>
                    </a:lnTo>
                    <a:lnTo>
                      <a:pt x="11" y="51"/>
                    </a:lnTo>
                    <a:lnTo>
                      <a:pt x="0" y="51"/>
                    </a:lnTo>
                    <a:lnTo>
                      <a:pt x="0" y="132"/>
                    </a:lnTo>
                    <a:lnTo>
                      <a:pt x="132" y="132"/>
                    </a:lnTo>
                    <a:lnTo>
                      <a:pt x="132" y="51"/>
                    </a:lnTo>
                    <a:lnTo>
                      <a:pt x="72"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Freeform: Shape 141">
                <a:extLst>
                  <a:ext uri="{FF2B5EF4-FFF2-40B4-BE49-F238E27FC236}">
                    <a16:creationId xmlns:a16="http://schemas.microsoft.com/office/drawing/2014/main" id="{4C728AEA-525F-40F8-8BDA-585B29AA029E}"/>
                  </a:ext>
                </a:extLst>
              </p:cNvPr>
              <p:cNvSpPr>
                <a:spLocks/>
              </p:cNvSpPr>
              <p:nvPr/>
            </p:nvSpPr>
            <p:spPr bwMode="auto">
              <a:xfrm>
                <a:off x="4469346" y="3842238"/>
                <a:ext cx="18087" cy="6029"/>
              </a:xfrm>
              <a:custGeom>
                <a:avLst/>
                <a:gdLst>
                  <a:gd name="T0" fmla="*/ 15 w 15"/>
                  <a:gd name="T1" fmla="*/ 5 h 5"/>
                  <a:gd name="T2" fmla="*/ 15 w 15"/>
                  <a:gd name="T3" fmla="*/ 5 h 5"/>
                  <a:gd name="T4" fmla="*/ 0 w 15"/>
                  <a:gd name="T5" fmla="*/ 5 h 5"/>
                  <a:gd name="T6" fmla="*/ 0 w 15"/>
                  <a:gd name="T7" fmla="*/ 0 h 5"/>
                  <a:gd name="T8" fmla="*/ 15 w 15"/>
                  <a:gd name="T9" fmla="*/ 0 h 5"/>
                  <a:gd name="T10" fmla="*/ 15 w 15"/>
                  <a:gd name="T11" fmla="*/ 5 h 5"/>
                </a:gdLst>
                <a:ahLst/>
                <a:cxnLst>
                  <a:cxn ang="0">
                    <a:pos x="T0" y="T1"/>
                  </a:cxn>
                  <a:cxn ang="0">
                    <a:pos x="T2" y="T3"/>
                  </a:cxn>
                  <a:cxn ang="0">
                    <a:pos x="T4" y="T5"/>
                  </a:cxn>
                  <a:cxn ang="0">
                    <a:pos x="T6" y="T7"/>
                  </a:cxn>
                  <a:cxn ang="0">
                    <a:pos x="T8" y="T9"/>
                  </a:cxn>
                  <a:cxn ang="0">
                    <a:pos x="T10" y="T11"/>
                  </a:cxn>
                </a:cxnLst>
                <a:rect l="0" t="0" r="r" b="b"/>
                <a:pathLst>
                  <a:path w="15" h="5">
                    <a:moveTo>
                      <a:pt x="15" y="5"/>
                    </a:moveTo>
                    <a:lnTo>
                      <a:pt x="15" y="5"/>
                    </a:lnTo>
                    <a:lnTo>
                      <a:pt x="0" y="5"/>
                    </a:lnTo>
                    <a:lnTo>
                      <a:pt x="0" y="0"/>
                    </a:lnTo>
                    <a:lnTo>
                      <a:pt x="15" y="0"/>
                    </a:lnTo>
                    <a:lnTo>
                      <a:pt x="15" y="5"/>
                    </a:lnTo>
                    <a:close/>
                  </a:path>
                </a:pathLst>
              </a:custGeom>
              <a:solidFill>
                <a:srgbClr val="DA89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Freeform: Shape 142">
                <a:extLst>
                  <a:ext uri="{FF2B5EF4-FFF2-40B4-BE49-F238E27FC236}">
                    <a16:creationId xmlns:a16="http://schemas.microsoft.com/office/drawing/2014/main" id="{C89F0F4C-0488-4FC6-AFCE-DCB1BD2FB5A7}"/>
                  </a:ext>
                </a:extLst>
              </p:cNvPr>
              <p:cNvSpPr>
                <a:spLocks/>
              </p:cNvSpPr>
              <p:nvPr/>
            </p:nvSpPr>
            <p:spPr bwMode="auto">
              <a:xfrm>
                <a:off x="4390967" y="3848267"/>
                <a:ext cx="61497" cy="61497"/>
              </a:xfrm>
              <a:custGeom>
                <a:avLst/>
                <a:gdLst>
                  <a:gd name="T0" fmla="*/ 19 w 38"/>
                  <a:gd name="T1" fmla="*/ 38 h 38"/>
                  <a:gd name="T2" fmla="*/ 19 w 38"/>
                  <a:gd name="T3" fmla="*/ 38 h 38"/>
                  <a:gd name="T4" fmla="*/ 0 w 38"/>
                  <a:gd name="T5" fmla="*/ 19 h 38"/>
                  <a:gd name="T6" fmla="*/ 19 w 38"/>
                  <a:gd name="T7" fmla="*/ 0 h 38"/>
                  <a:gd name="T8" fmla="*/ 38 w 38"/>
                  <a:gd name="T9" fmla="*/ 19 h 38"/>
                  <a:gd name="T10" fmla="*/ 19 w 38"/>
                  <a:gd name="T11" fmla="*/ 38 h 38"/>
                </a:gdLst>
                <a:ahLst/>
                <a:cxnLst>
                  <a:cxn ang="0">
                    <a:pos x="T0" y="T1"/>
                  </a:cxn>
                  <a:cxn ang="0">
                    <a:pos x="T2" y="T3"/>
                  </a:cxn>
                  <a:cxn ang="0">
                    <a:pos x="T4" y="T5"/>
                  </a:cxn>
                  <a:cxn ang="0">
                    <a:pos x="T6" y="T7"/>
                  </a:cxn>
                  <a:cxn ang="0">
                    <a:pos x="T8" y="T9"/>
                  </a:cxn>
                  <a:cxn ang="0">
                    <a:pos x="T10" y="T11"/>
                  </a:cxn>
                </a:cxnLst>
                <a:rect l="0" t="0" r="r" b="b"/>
                <a:pathLst>
                  <a:path w="38" h="38">
                    <a:moveTo>
                      <a:pt x="19" y="38"/>
                    </a:moveTo>
                    <a:cubicBezTo>
                      <a:pt x="19" y="38"/>
                      <a:pt x="19" y="38"/>
                      <a:pt x="19" y="38"/>
                    </a:cubicBezTo>
                    <a:cubicBezTo>
                      <a:pt x="9" y="38"/>
                      <a:pt x="0" y="29"/>
                      <a:pt x="0" y="19"/>
                    </a:cubicBezTo>
                    <a:cubicBezTo>
                      <a:pt x="0" y="9"/>
                      <a:pt x="9" y="0"/>
                      <a:pt x="19" y="0"/>
                    </a:cubicBezTo>
                    <a:cubicBezTo>
                      <a:pt x="29" y="0"/>
                      <a:pt x="38" y="9"/>
                      <a:pt x="38" y="19"/>
                    </a:cubicBezTo>
                    <a:cubicBezTo>
                      <a:pt x="38" y="29"/>
                      <a:pt x="29" y="38"/>
                      <a:pt x="19" y="38"/>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Freeform: Shape 143">
                <a:extLst>
                  <a:ext uri="{FF2B5EF4-FFF2-40B4-BE49-F238E27FC236}">
                    <a16:creationId xmlns:a16="http://schemas.microsoft.com/office/drawing/2014/main" id="{A80A4DE2-90DA-49BA-95E8-54092565B0E9}"/>
                  </a:ext>
                </a:extLst>
              </p:cNvPr>
              <p:cNvSpPr>
                <a:spLocks/>
              </p:cNvSpPr>
              <p:nvPr/>
            </p:nvSpPr>
            <p:spPr bwMode="auto">
              <a:xfrm>
                <a:off x="4393379" y="3777123"/>
                <a:ext cx="55468" cy="33763"/>
              </a:xfrm>
              <a:custGeom>
                <a:avLst/>
                <a:gdLst>
                  <a:gd name="T0" fmla="*/ 0 w 46"/>
                  <a:gd name="T1" fmla="*/ 28 h 28"/>
                  <a:gd name="T2" fmla="*/ 0 w 46"/>
                  <a:gd name="T3" fmla="*/ 28 h 28"/>
                  <a:gd name="T4" fmla="*/ 0 w 46"/>
                  <a:gd name="T5" fmla="*/ 0 h 28"/>
                  <a:gd name="T6" fmla="*/ 46 w 46"/>
                  <a:gd name="T7" fmla="*/ 0 h 28"/>
                  <a:gd name="T8" fmla="*/ 46 w 46"/>
                  <a:gd name="T9" fmla="*/ 28 h 28"/>
                  <a:gd name="T10" fmla="*/ 0 w 46"/>
                  <a:gd name="T11" fmla="*/ 28 h 28"/>
                </a:gdLst>
                <a:ahLst/>
                <a:cxnLst>
                  <a:cxn ang="0">
                    <a:pos x="T0" y="T1"/>
                  </a:cxn>
                  <a:cxn ang="0">
                    <a:pos x="T2" y="T3"/>
                  </a:cxn>
                  <a:cxn ang="0">
                    <a:pos x="T4" y="T5"/>
                  </a:cxn>
                  <a:cxn ang="0">
                    <a:pos x="T6" y="T7"/>
                  </a:cxn>
                  <a:cxn ang="0">
                    <a:pos x="T8" y="T9"/>
                  </a:cxn>
                  <a:cxn ang="0">
                    <a:pos x="T10" y="T11"/>
                  </a:cxn>
                </a:cxnLst>
                <a:rect l="0" t="0" r="r" b="b"/>
                <a:pathLst>
                  <a:path w="46" h="28">
                    <a:moveTo>
                      <a:pt x="0" y="28"/>
                    </a:moveTo>
                    <a:lnTo>
                      <a:pt x="0" y="28"/>
                    </a:lnTo>
                    <a:lnTo>
                      <a:pt x="0" y="0"/>
                    </a:lnTo>
                    <a:lnTo>
                      <a:pt x="46" y="0"/>
                    </a:lnTo>
                    <a:lnTo>
                      <a:pt x="46" y="28"/>
                    </a:lnTo>
                    <a:lnTo>
                      <a:pt x="0" y="28"/>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Freeform: Shape 144">
                <a:extLst>
                  <a:ext uri="{FF2B5EF4-FFF2-40B4-BE49-F238E27FC236}">
                    <a16:creationId xmlns:a16="http://schemas.microsoft.com/office/drawing/2014/main" id="{0E3CCFEE-7AE0-44D1-BCFA-C9A2FF1A4F6B}"/>
                  </a:ext>
                </a:extLst>
              </p:cNvPr>
              <p:cNvSpPr>
                <a:spLocks/>
              </p:cNvSpPr>
              <p:nvPr/>
            </p:nvSpPr>
            <p:spPr bwMode="auto">
              <a:xfrm>
                <a:off x="6676000" y="3720450"/>
                <a:ext cx="203784" cy="100083"/>
              </a:xfrm>
              <a:custGeom>
                <a:avLst/>
                <a:gdLst>
                  <a:gd name="T0" fmla="*/ 108 w 126"/>
                  <a:gd name="T1" fmla="*/ 44 h 62"/>
                  <a:gd name="T2" fmla="*/ 126 w 126"/>
                  <a:gd name="T3" fmla="*/ 22 h 62"/>
                  <a:gd name="T4" fmla="*/ 108 w 126"/>
                  <a:gd name="T5" fmla="*/ 0 h 62"/>
                  <a:gd name="T6" fmla="*/ 108 w 126"/>
                  <a:gd name="T7" fmla="*/ 10 h 62"/>
                  <a:gd name="T8" fmla="*/ 116 w 126"/>
                  <a:gd name="T9" fmla="*/ 22 h 62"/>
                  <a:gd name="T10" fmla="*/ 108 w 126"/>
                  <a:gd name="T11" fmla="*/ 34 h 62"/>
                  <a:gd name="T12" fmla="*/ 108 w 126"/>
                  <a:gd name="T13" fmla="*/ 44 h 62"/>
                  <a:gd name="T14" fmla="*/ 53 w 126"/>
                  <a:gd name="T15" fmla="*/ 62 h 62"/>
                  <a:gd name="T16" fmla="*/ 94 w 126"/>
                  <a:gd name="T17" fmla="*/ 42 h 62"/>
                  <a:gd name="T18" fmla="*/ 104 w 126"/>
                  <a:gd name="T19" fmla="*/ 44 h 62"/>
                  <a:gd name="T20" fmla="*/ 108 w 126"/>
                  <a:gd name="T21" fmla="*/ 44 h 62"/>
                  <a:gd name="T22" fmla="*/ 108 w 126"/>
                  <a:gd name="T23" fmla="*/ 34 h 62"/>
                  <a:gd name="T24" fmla="*/ 104 w 126"/>
                  <a:gd name="T25" fmla="*/ 35 h 62"/>
                  <a:gd name="T26" fmla="*/ 100 w 126"/>
                  <a:gd name="T27" fmla="*/ 34 h 62"/>
                  <a:gd name="T28" fmla="*/ 106 w 126"/>
                  <a:gd name="T29" fmla="*/ 10 h 62"/>
                  <a:gd name="T30" fmla="*/ 106 w 126"/>
                  <a:gd name="T31" fmla="*/ 10 h 62"/>
                  <a:gd name="T32" fmla="*/ 106 w 126"/>
                  <a:gd name="T33" fmla="*/ 10 h 62"/>
                  <a:gd name="T34" fmla="*/ 108 w 126"/>
                  <a:gd name="T35" fmla="*/ 10 h 62"/>
                  <a:gd name="T36" fmla="*/ 108 w 126"/>
                  <a:gd name="T37" fmla="*/ 0 h 62"/>
                  <a:gd name="T38" fmla="*/ 105 w 126"/>
                  <a:gd name="T39" fmla="*/ 0 h 62"/>
                  <a:gd name="T40" fmla="*/ 105 w 126"/>
                  <a:gd name="T41" fmla="*/ 0 h 62"/>
                  <a:gd name="T42" fmla="*/ 1 w 126"/>
                  <a:gd name="T43" fmla="*/ 0 h 62"/>
                  <a:gd name="T44" fmla="*/ 0 w 126"/>
                  <a:gd name="T45" fmla="*/ 10 h 62"/>
                  <a:gd name="T46" fmla="*/ 53 w 126"/>
                  <a:gd name="T4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62">
                    <a:moveTo>
                      <a:pt x="108" y="44"/>
                    </a:moveTo>
                    <a:cubicBezTo>
                      <a:pt x="118" y="42"/>
                      <a:pt x="126" y="33"/>
                      <a:pt x="126" y="22"/>
                    </a:cubicBezTo>
                    <a:cubicBezTo>
                      <a:pt x="126" y="11"/>
                      <a:pt x="118" y="2"/>
                      <a:pt x="108" y="0"/>
                    </a:cubicBezTo>
                    <a:cubicBezTo>
                      <a:pt x="108" y="10"/>
                      <a:pt x="108" y="10"/>
                      <a:pt x="108" y="10"/>
                    </a:cubicBezTo>
                    <a:cubicBezTo>
                      <a:pt x="113" y="12"/>
                      <a:pt x="116" y="17"/>
                      <a:pt x="116" y="22"/>
                    </a:cubicBezTo>
                    <a:cubicBezTo>
                      <a:pt x="116" y="27"/>
                      <a:pt x="113" y="32"/>
                      <a:pt x="108" y="34"/>
                    </a:cubicBezTo>
                    <a:lnTo>
                      <a:pt x="108" y="44"/>
                    </a:lnTo>
                    <a:close/>
                    <a:moveTo>
                      <a:pt x="53" y="62"/>
                    </a:moveTo>
                    <a:cubicBezTo>
                      <a:pt x="70" y="62"/>
                      <a:pt x="85" y="54"/>
                      <a:pt x="94" y="42"/>
                    </a:cubicBezTo>
                    <a:cubicBezTo>
                      <a:pt x="97" y="44"/>
                      <a:pt x="100" y="44"/>
                      <a:pt x="104" y="44"/>
                    </a:cubicBezTo>
                    <a:cubicBezTo>
                      <a:pt x="105" y="44"/>
                      <a:pt x="107" y="44"/>
                      <a:pt x="108" y="44"/>
                    </a:cubicBezTo>
                    <a:cubicBezTo>
                      <a:pt x="108" y="34"/>
                      <a:pt x="108" y="34"/>
                      <a:pt x="108" y="34"/>
                    </a:cubicBezTo>
                    <a:cubicBezTo>
                      <a:pt x="107" y="34"/>
                      <a:pt x="105" y="35"/>
                      <a:pt x="104" y="35"/>
                    </a:cubicBezTo>
                    <a:cubicBezTo>
                      <a:pt x="102" y="35"/>
                      <a:pt x="101" y="34"/>
                      <a:pt x="100" y="34"/>
                    </a:cubicBezTo>
                    <a:cubicBezTo>
                      <a:pt x="103" y="27"/>
                      <a:pt x="106" y="18"/>
                      <a:pt x="106" y="10"/>
                    </a:cubicBezTo>
                    <a:cubicBezTo>
                      <a:pt x="106" y="10"/>
                      <a:pt x="106" y="10"/>
                      <a:pt x="106" y="10"/>
                    </a:cubicBezTo>
                    <a:cubicBezTo>
                      <a:pt x="106" y="10"/>
                      <a:pt x="106" y="10"/>
                      <a:pt x="106" y="10"/>
                    </a:cubicBezTo>
                    <a:cubicBezTo>
                      <a:pt x="106" y="10"/>
                      <a:pt x="107" y="10"/>
                      <a:pt x="108" y="10"/>
                    </a:cubicBezTo>
                    <a:cubicBezTo>
                      <a:pt x="108" y="0"/>
                      <a:pt x="108" y="0"/>
                      <a:pt x="108" y="0"/>
                    </a:cubicBezTo>
                    <a:cubicBezTo>
                      <a:pt x="107" y="0"/>
                      <a:pt x="106" y="0"/>
                      <a:pt x="105" y="0"/>
                    </a:cubicBezTo>
                    <a:cubicBezTo>
                      <a:pt x="105" y="0"/>
                      <a:pt x="105" y="0"/>
                      <a:pt x="105" y="0"/>
                    </a:cubicBezTo>
                    <a:cubicBezTo>
                      <a:pt x="1" y="0"/>
                      <a:pt x="1" y="0"/>
                      <a:pt x="1" y="0"/>
                    </a:cubicBezTo>
                    <a:cubicBezTo>
                      <a:pt x="1" y="3"/>
                      <a:pt x="0" y="6"/>
                      <a:pt x="0" y="10"/>
                    </a:cubicBezTo>
                    <a:cubicBezTo>
                      <a:pt x="0" y="39"/>
                      <a:pt x="24" y="62"/>
                      <a:pt x="53"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Rectangle 145">
                <a:extLst>
                  <a:ext uri="{FF2B5EF4-FFF2-40B4-BE49-F238E27FC236}">
                    <a16:creationId xmlns:a16="http://schemas.microsoft.com/office/drawing/2014/main" id="{3E3E085D-A6A5-41CB-A392-7E8D90FE2AAB}"/>
                  </a:ext>
                </a:extLst>
              </p:cNvPr>
              <p:cNvSpPr>
                <a:spLocks/>
              </p:cNvSpPr>
              <p:nvPr/>
            </p:nvSpPr>
            <p:spPr bwMode="auto">
              <a:xfrm>
                <a:off x="6676000" y="3830180"/>
                <a:ext cx="184491" cy="144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6" name="Freeform: Shape 146">
                <a:extLst>
                  <a:ext uri="{FF2B5EF4-FFF2-40B4-BE49-F238E27FC236}">
                    <a16:creationId xmlns:a16="http://schemas.microsoft.com/office/drawing/2014/main" id="{A60B92FE-7E46-4941-9C76-E1A51CF2EEBC}"/>
                  </a:ext>
                </a:extLst>
              </p:cNvPr>
              <p:cNvSpPr>
                <a:spLocks/>
              </p:cNvSpPr>
              <p:nvPr/>
            </p:nvSpPr>
            <p:spPr bwMode="auto">
              <a:xfrm>
                <a:off x="6718204" y="3630013"/>
                <a:ext cx="33763" cy="84408"/>
              </a:xfrm>
              <a:custGeom>
                <a:avLst/>
                <a:gdLst>
                  <a:gd name="T0" fmla="*/ 7 w 21"/>
                  <a:gd name="T1" fmla="*/ 40 h 52"/>
                  <a:gd name="T2" fmla="*/ 10 w 21"/>
                  <a:gd name="T3" fmla="*/ 50 h 52"/>
                  <a:gd name="T4" fmla="*/ 19 w 21"/>
                  <a:gd name="T5" fmla="*/ 32 h 52"/>
                  <a:gd name="T6" fmla="*/ 14 w 21"/>
                  <a:gd name="T7" fmla="*/ 21 h 52"/>
                  <a:gd name="T8" fmla="*/ 13 w 21"/>
                  <a:gd name="T9" fmla="*/ 13 h 52"/>
                  <a:gd name="T10" fmla="*/ 8 w 21"/>
                  <a:gd name="T11" fmla="*/ 4 h 52"/>
                  <a:gd name="T12" fmla="*/ 3 w 21"/>
                  <a:gd name="T13" fmla="*/ 22 h 52"/>
                  <a:gd name="T14" fmla="*/ 7 w 21"/>
                  <a:gd name="T15" fmla="*/ 4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2">
                    <a:moveTo>
                      <a:pt x="7" y="40"/>
                    </a:moveTo>
                    <a:cubicBezTo>
                      <a:pt x="1" y="42"/>
                      <a:pt x="4" y="52"/>
                      <a:pt x="10" y="50"/>
                    </a:cubicBezTo>
                    <a:cubicBezTo>
                      <a:pt x="18" y="47"/>
                      <a:pt x="21" y="40"/>
                      <a:pt x="19" y="32"/>
                    </a:cubicBezTo>
                    <a:cubicBezTo>
                      <a:pt x="18" y="28"/>
                      <a:pt x="16" y="25"/>
                      <a:pt x="14" y="21"/>
                    </a:cubicBezTo>
                    <a:cubicBezTo>
                      <a:pt x="13" y="19"/>
                      <a:pt x="11" y="15"/>
                      <a:pt x="13" y="13"/>
                    </a:cubicBezTo>
                    <a:cubicBezTo>
                      <a:pt x="19" y="10"/>
                      <a:pt x="14" y="0"/>
                      <a:pt x="8" y="4"/>
                    </a:cubicBezTo>
                    <a:cubicBezTo>
                      <a:pt x="2" y="8"/>
                      <a:pt x="0" y="16"/>
                      <a:pt x="3" y="22"/>
                    </a:cubicBezTo>
                    <a:cubicBezTo>
                      <a:pt x="3" y="25"/>
                      <a:pt x="12" y="38"/>
                      <a:pt x="7"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Freeform: Shape 147">
                <a:extLst>
                  <a:ext uri="{FF2B5EF4-FFF2-40B4-BE49-F238E27FC236}">
                    <a16:creationId xmlns:a16="http://schemas.microsoft.com/office/drawing/2014/main" id="{5B9D34A2-BA58-46AB-984B-35AD69DCE662}"/>
                  </a:ext>
                </a:extLst>
              </p:cNvPr>
              <p:cNvSpPr>
                <a:spLocks/>
              </p:cNvSpPr>
              <p:nvPr/>
            </p:nvSpPr>
            <p:spPr bwMode="auto">
              <a:xfrm>
                <a:off x="6766436" y="3630013"/>
                <a:ext cx="32557" cy="84408"/>
              </a:xfrm>
              <a:custGeom>
                <a:avLst/>
                <a:gdLst>
                  <a:gd name="T0" fmla="*/ 7 w 20"/>
                  <a:gd name="T1" fmla="*/ 40 h 52"/>
                  <a:gd name="T2" fmla="*/ 10 w 20"/>
                  <a:gd name="T3" fmla="*/ 50 h 52"/>
                  <a:gd name="T4" fmla="*/ 18 w 20"/>
                  <a:gd name="T5" fmla="*/ 32 h 52"/>
                  <a:gd name="T6" fmla="*/ 13 w 20"/>
                  <a:gd name="T7" fmla="*/ 21 h 52"/>
                  <a:gd name="T8" fmla="*/ 13 w 20"/>
                  <a:gd name="T9" fmla="*/ 13 h 52"/>
                  <a:gd name="T10" fmla="*/ 8 w 20"/>
                  <a:gd name="T11" fmla="*/ 4 h 52"/>
                  <a:gd name="T12" fmla="*/ 2 w 20"/>
                  <a:gd name="T13" fmla="*/ 22 h 52"/>
                  <a:gd name="T14" fmla="*/ 7 w 20"/>
                  <a:gd name="T15" fmla="*/ 4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2">
                    <a:moveTo>
                      <a:pt x="7" y="40"/>
                    </a:moveTo>
                    <a:cubicBezTo>
                      <a:pt x="0" y="42"/>
                      <a:pt x="3" y="52"/>
                      <a:pt x="10" y="50"/>
                    </a:cubicBezTo>
                    <a:cubicBezTo>
                      <a:pt x="18" y="47"/>
                      <a:pt x="20" y="40"/>
                      <a:pt x="18" y="32"/>
                    </a:cubicBezTo>
                    <a:cubicBezTo>
                      <a:pt x="17" y="28"/>
                      <a:pt x="15" y="25"/>
                      <a:pt x="13" y="21"/>
                    </a:cubicBezTo>
                    <a:cubicBezTo>
                      <a:pt x="12" y="19"/>
                      <a:pt x="10" y="15"/>
                      <a:pt x="13" y="13"/>
                    </a:cubicBezTo>
                    <a:cubicBezTo>
                      <a:pt x="19" y="10"/>
                      <a:pt x="14" y="0"/>
                      <a:pt x="8" y="4"/>
                    </a:cubicBezTo>
                    <a:cubicBezTo>
                      <a:pt x="1" y="8"/>
                      <a:pt x="0" y="16"/>
                      <a:pt x="2" y="22"/>
                    </a:cubicBezTo>
                    <a:cubicBezTo>
                      <a:pt x="3" y="25"/>
                      <a:pt x="12" y="38"/>
                      <a:pt x="7"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Freeform: Shape 148">
                <a:extLst>
                  <a:ext uri="{FF2B5EF4-FFF2-40B4-BE49-F238E27FC236}">
                    <a16:creationId xmlns:a16="http://schemas.microsoft.com/office/drawing/2014/main" id="{977CA6A6-BD73-4908-9E23-0AA688F04EE9}"/>
                  </a:ext>
                </a:extLst>
              </p:cNvPr>
              <p:cNvSpPr>
                <a:spLocks/>
              </p:cNvSpPr>
              <p:nvPr/>
            </p:nvSpPr>
            <p:spPr bwMode="auto">
              <a:xfrm>
                <a:off x="6914753" y="2069680"/>
                <a:ext cx="83202" cy="84408"/>
              </a:xfrm>
              <a:custGeom>
                <a:avLst/>
                <a:gdLst>
                  <a:gd name="T0" fmla="*/ 11 w 51"/>
                  <a:gd name="T1" fmla="*/ 48 h 52"/>
                  <a:gd name="T2" fmla="*/ 25 w 51"/>
                  <a:gd name="T3" fmla="*/ 52 h 52"/>
                  <a:gd name="T4" fmla="*/ 51 w 51"/>
                  <a:gd name="T5" fmla="*/ 26 h 52"/>
                  <a:gd name="T6" fmla="*/ 25 w 51"/>
                  <a:gd name="T7" fmla="*/ 0 h 52"/>
                  <a:gd name="T8" fmla="*/ 0 w 51"/>
                  <a:gd name="T9" fmla="*/ 22 h 52"/>
                  <a:gd name="T10" fmla="*/ 25 w 51"/>
                  <a:gd name="T11" fmla="*/ 22 h 52"/>
                  <a:gd name="T12" fmla="*/ 34 w 51"/>
                  <a:gd name="T13" fmla="*/ 22 h 52"/>
                  <a:gd name="T14" fmla="*/ 28 w 51"/>
                  <a:gd name="T15" fmla="*/ 29 h 52"/>
                  <a:gd name="T16" fmla="*/ 11 w 51"/>
                  <a:gd name="T17"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2">
                    <a:moveTo>
                      <a:pt x="11" y="48"/>
                    </a:moveTo>
                    <a:cubicBezTo>
                      <a:pt x="15" y="50"/>
                      <a:pt x="20" y="52"/>
                      <a:pt x="25" y="52"/>
                    </a:cubicBezTo>
                    <a:cubicBezTo>
                      <a:pt x="39" y="52"/>
                      <a:pt x="51" y="40"/>
                      <a:pt x="51" y="26"/>
                    </a:cubicBezTo>
                    <a:cubicBezTo>
                      <a:pt x="51" y="12"/>
                      <a:pt x="39" y="0"/>
                      <a:pt x="25" y="0"/>
                    </a:cubicBezTo>
                    <a:cubicBezTo>
                      <a:pt x="12" y="0"/>
                      <a:pt x="2" y="10"/>
                      <a:pt x="0" y="22"/>
                    </a:cubicBezTo>
                    <a:cubicBezTo>
                      <a:pt x="25" y="22"/>
                      <a:pt x="25" y="22"/>
                      <a:pt x="25" y="22"/>
                    </a:cubicBezTo>
                    <a:cubicBezTo>
                      <a:pt x="34" y="22"/>
                      <a:pt x="34" y="22"/>
                      <a:pt x="34" y="22"/>
                    </a:cubicBezTo>
                    <a:cubicBezTo>
                      <a:pt x="28" y="29"/>
                      <a:pt x="28" y="29"/>
                      <a:pt x="28" y="29"/>
                    </a:cubicBezTo>
                    <a:lnTo>
                      <a:pt x="11"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Freeform: Shape 149">
                <a:extLst>
                  <a:ext uri="{FF2B5EF4-FFF2-40B4-BE49-F238E27FC236}">
                    <a16:creationId xmlns:a16="http://schemas.microsoft.com/office/drawing/2014/main" id="{231FF624-BD12-4F7F-9F87-6E04C2EB8BA1}"/>
                  </a:ext>
                </a:extLst>
              </p:cNvPr>
              <p:cNvSpPr>
                <a:spLocks/>
              </p:cNvSpPr>
              <p:nvPr/>
            </p:nvSpPr>
            <p:spPr bwMode="auto">
              <a:xfrm>
                <a:off x="6784524" y="2111884"/>
                <a:ext cx="171227" cy="161580"/>
              </a:xfrm>
              <a:custGeom>
                <a:avLst/>
                <a:gdLst>
                  <a:gd name="T0" fmla="*/ 47 w 106"/>
                  <a:gd name="T1" fmla="*/ 54 h 100"/>
                  <a:gd name="T2" fmla="*/ 47 w 106"/>
                  <a:gd name="T3" fmla="*/ 56 h 100"/>
                  <a:gd name="T4" fmla="*/ 47 w 106"/>
                  <a:gd name="T5" fmla="*/ 59 h 100"/>
                  <a:gd name="T6" fmla="*/ 47 w 106"/>
                  <a:gd name="T7" fmla="*/ 91 h 100"/>
                  <a:gd name="T8" fmla="*/ 35 w 106"/>
                  <a:gd name="T9" fmla="*/ 100 h 100"/>
                  <a:gd name="T10" fmla="*/ 70 w 106"/>
                  <a:gd name="T11" fmla="*/ 100 h 100"/>
                  <a:gd name="T12" fmla="*/ 59 w 106"/>
                  <a:gd name="T13" fmla="*/ 91 h 100"/>
                  <a:gd name="T14" fmla="*/ 59 w 106"/>
                  <a:gd name="T15" fmla="*/ 59 h 100"/>
                  <a:gd name="T16" fmla="*/ 59 w 106"/>
                  <a:gd name="T17" fmla="*/ 56 h 100"/>
                  <a:gd name="T18" fmla="*/ 59 w 106"/>
                  <a:gd name="T19" fmla="*/ 54 h 100"/>
                  <a:gd name="T20" fmla="*/ 89 w 106"/>
                  <a:gd name="T21" fmla="*/ 19 h 100"/>
                  <a:gd name="T22" fmla="*/ 106 w 106"/>
                  <a:gd name="T23" fmla="*/ 0 h 100"/>
                  <a:gd name="T24" fmla="*/ 80 w 106"/>
                  <a:gd name="T25" fmla="*/ 0 h 100"/>
                  <a:gd name="T26" fmla="*/ 0 w 106"/>
                  <a:gd name="T27" fmla="*/ 0 h 100"/>
                  <a:gd name="T28" fmla="*/ 47 w 106"/>
                  <a:gd name="T29" fmla="*/ 5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00">
                    <a:moveTo>
                      <a:pt x="47" y="54"/>
                    </a:moveTo>
                    <a:cubicBezTo>
                      <a:pt x="47" y="56"/>
                      <a:pt x="47" y="56"/>
                      <a:pt x="47" y="56"/>
                    </a:cubicBezTo>
                    <a:cubicBezTo>
                      <a:pt x="47" y="59"/>
                      <a:pt x="47" y="59"/>
                      <a:pt x="47" y="59"/>
                    </a:cubicBezTo>
                    <a:cubicBezTo>
                      <a:pt x="47" y="91"/>
                      <a:pt x="47" y="91"/>
                      <a:pt x="47" y="91"/>
                    </a:cubicBezTo>
                    <a:cubicBezTo>
                      <a:pt x="40" y="92"/>
                      <a:pt x="35" y="96"/>
                      <a:pt x="35" y="100"/>
                    </a:cubicBezTo>
                    <a:cubicBezTo>
                      <a:pt x="70" y="100"/>
                      <a:pt x="70" y="100"/>
                      <a:pt x="70" y="100"/>
                    </a:cubicBezTo>
                    <a:cubicBezTo>
                      <a:pt x="70" y="96"/>
                      <a:pt x="65" y="93"/>
                      <a:pt x="59" y="91"/>
                    </a:cubicBezTo>
                    <a:cubicBezTo>
                      <a:pt x="59" y="59"/>
                      <a:pt x="59" y="59"/>
                      <a:pt x="59" y="59"/>
                    </a:cubicBezTo>
                    <a:cubicBezTo>
                      <a:pt x="59" y="56"/>
                      <a:pt x="59" y="56"/>
                      <a:pt x="59" y="56"/>
                    </a:cubicBezTo>
                    <a:cubicBezTo>
                      <a:pt x="59" y="54"/>
                      <a:pt x="59" y="54"/>
                      <a:pt x="59" y="54"/>
                    </a:cubicBezTo>
                    <a:cubicBezTo>
                      <a:pt x="89" y="19"/>
                      <a:pt x="89" y="19"/>
                      <a:pt x="89" y="19"/>
                    </a:cubicBezTo>
                    <a:cubicBezTo>
                      <a:pt x="106" y="0"/>
                      <a:pt x="106" y="0"/>
                      <a:pt x="106" y="0"/>
                    </a:cubicBezTo>
                    <a:cubicBezTo>
                      <a:pt x="80" y="0"/>
                      <a:pt x="80" y="0"/>
                      <a:pt x="80" y="0"/>
                    </a:cubicBezTo>
                    <a:cubicBezTo>
                      <a:pt x="0" y="0"/>
                      <a:pt x="0" y="0"/>
                      <a:pt x="0" y="0"/>
                    </a:cubicBezTo>
                    <a:lnTo>
                      <a:pt x="47"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Freeform: Shape 150">
                <a:extLst>
                  <a:ext uri="{FF2B5EF4-FFF2-40B4-BE49-F238E27FC236}">
                    <a16:creationId xmlns:a16="http://schemas.microsoft.com/office/drawing/2014/main" id="{5472888B-1312-4902-A4C1-6B111328EA4C}"/>
                  </a:ext>
                </a:extLst>
              </p:cNvPr>
              <p:cNvSpPr>
                <a:spLocks/>
              </p:cNvSpPr>
              <p:nvPr/>
            </p:nvSpPr>
            <p:spPr bwMode="auto">
              <a:xfrm>
                <a:off x="4504315" y="2902903"/>
                <a:ext cx="314719" cy="32557"/>
              </a:xfrm>
              <a:custGeom>
                <a:avLst/>
                <a:gdLst>
                  <a:gd name="T0" fmla="*/ 171 w 195"/>
                  <a:gd name="T1" fmla="*/ 20 h 20"/>
                  <a:gd name="T2" fmla="*/ 177 w 195"/>
                  <a:gd name="T3" fmla="*/ 20 h 20"/>
                  <a:gd name="T4" fmla="*/ 177 w 195"/>
                  <a:gd name="T5" fmla="*/ 0 h 20"/>
                  <a:gd name="T6" fmla="*/ 171 w 195"/>
                  <a:gd name="T7" fmla="*/ 0 h 20"/>
                  <a:gd name="T8" fmla="*/ 171 w 195"/>
                  <a:gd name="T9" fmla="*/ 2 h 20"/>
                  <a:gd name="T10" fmla="*/ 179 w 195"/>
                  <a:gd name="T11" fmla="*/ 10 h 20"/>
                  <a:gd name="T12" fmla="*/ 171 w 195"/>
                  <a:gd name="T13" fmla="*/ 18 h 20"/>
                  <a:gd name="T14" fmla="*/ 171 w 195"/>
                  <a:gd name="T15" fmla="*/ 20 h 20"/>
                  <a:gd name="T16" fmla="*/ 25 w 195"/>
                  <a:gd name="T17" fmla="*/ 20 h 20"/>
                  <a:gd name="T18" fmla="*/ 171 w 195"/>
                  <a:gd name="T19" fmla="*/ 20 h 20"/>
                  <a:gd name="T20" fmla="*/ 171 w 195"/>
                  <a:gd name="T21" fmla="*/ 18 h 20"/>
                  <a:gd name="T22" fmla="*/ 162 w 195"/>
                  <a:gd name="T23" fmla="*/ 10 h 20"/>
                  <a:gd name="T24" fmla="*/ 171 w 195"/>
                  <a:gd name="T25" fmla="*/ 2 h 20"/>
                  <a:gd name="T26" fmla="*/ 171 w 195"/>
                  <a:gd name="T27" fmla="*/ 0 h 20"/>
                  <a:gd name="T28" fmla="*/ 25 w 195"/>
                  <a:gd name="T29" fmla="*/ 0 h 20"/>
                  <a:gd name="T30" fmla="*/ 25 w 195"/>
                  <a:gd name="T31" fmla="*/ 2 h 20"/>
                  <a:gd name="T32" fmla="*/ 33 w 195"/>
                  <a:gd name="T33" fmla="*/ 10 h 20"/>
                  <a:gd name="T34" fmla="*/ 25 w 195"/>
                  <a:gd name="T35" fmla="*/ 18 h 20"/>
                  <a:gd name="T36" fmla="*/ 25 w 195"/>
                  <a:gd name="T37" fmla="*/ 20 h 20"/>
                  <a:gd name="T38" fmla="*/ 19 w 195"/>
                  <a:gd name="T39" fmla="*/ 20 h 20"/>
                  <a:gd name="T40" fmla="*/ 25 w 195"/>
                  <a:gd name="T41" fmla="*/ 20 h 20"/>
                  <a:gd name="T42" fmla="*/ 25 w 195"/>
                  <a:gd name="T43" fmla="*/ 18 h 20"/>
                  <a:gd name="T44" fmla="*/ 16 w 195"/>
                  <a:gd name="T45" fmla="*/ 10 h 20"/>
                  <a:gd name="T46" fmla="*/ 25 w 195"/>
                  <a:gd name="T47" fmla="*/ 2 h 20"/>
                  <a:gd name="T48" fmla="*/ 25 w 195"/>
                  <a:gd name="T49" fmla="*/ 0 h 20"/>
                  <a:gd name="T50" fmla="*/ 19 w 195"/>
                  <a:gd name="T51" fmla="*/ 0 h 20"/>
                  <a:gd name="T52" fmla="*/ 19 w 195"/>
                  <a:gd name="T5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5" h="20">
                    <a:moveTo>
                      <a:pt x="171" y="20"/>
                    </a:moveTo>
                    <a:cubicBezTo>
                      <a:pt x="177" y="20"/>
                      <a:pt x="177" y="20"/>
                      <a:pt x="177" y="20"/>
                    </a:cubicBezTo>
                    <a:cubicBezTo>
                      <a:pt x="194" y="20"/>
                      <a:pt x="195" y="0"/>
                      <a:pt x="177" y="0"/>
                    </a:cubicBezTo>
                    <a:cubicBezTo>
                      <a:pt x="171" y="0"/>
                      <a:pt x="171" y="0"/>
                      <a:pt x="171" y="0"/>
                    </a:cubicBezTo>
                    <a:cubicBezTo>
                      <a:pt x="171" y="2"/>
                      <a:pt x="171" y="2"/>
                      <a:pt x="171" y="2"/>
                    </a:cubicBezTo>
                    <a:cubicBezTo>
                      <a:pt x="175" y="2"/>
                      <a:pt x="179" y="5"/>
                      <a:pt x="179" y="10"/>
                    </a:cubicBezTo>
                    <a:cubicBezTo>
                      <a:pt x="179" y="15"/>
                      <a:pt x="175" y="18"/>
                      <a:pt x="171" y="18"/>
                    </a:cubicBezTo>
                    <a:lnTo>
                      <a:pt x="171" y="20"/>
                    </a:lnTo>
                    <a:close/>
                    <a:moveTo>
                      <a:pt x="25" y="20"/>
                    </a:moveTo>
                    <a:cubicBezTo>
                      <a:pt x="171" y="20"/>
                      <a:pt x="171" y="20"/>
                      <a:pt x="171" y="20"/>
                    </a:cubicBezTo>
                    <a:cubicBezTo>
                      <a:pt x="171" y="18"/>
                      <a:pt x="171" y="18"/>
                      <a:pt x="171" y="18"/>
                    </a:cubicBezTo>
                    <a:cubicBezTo>
                      <a:pt x="166" y="18"/>
                      <a:pt x="162" y="15"/>
                      <a:pt x="162" y="10"/>
                    </a:cubicBezTo>
                    <a:cubicBezTo>
                      <a:pt x="162" y="5"/>
                      <a:pt x="166" y="2"/>
                      <a:pt x="171" y="2"/>
                    </a:cubicBezTo>
                    <a:cubicBezTo>
                      <a:pt x="171" y="0"/>
                      <a:pt x="171" y="0"/>
                      <a:pt x="171" y="0"/>
                    </a:cubicBezTo>
                    <a:cubicBezTo>
                      <a:pt x="122" y="0"/>
                      <a:pt x="73" y="0"/>
                      <a:pt x="25" y="0"/>
                    </a:cubicBezTo>
                    <a:cubicBezTo>
                      <a:pt x="25" y="2"/>
                      <a:pt x="25" y="2"/>
                      <a:pt x="25" y="2"/>
                    </a:cubicBezTo>
                    <a:cubicBezTo>
                      <a:pt x="29" y="2"/>
                      <a:pt x="33" y="5"/>
                      <a:pt x="33" y="10"/>
                    </a:cubicBezTo>
                    <a:cubicBezTo>
                      <a:pt x="33" y="15"/>
                      <a:pt x="29" y="18"/>
                      <a:pt x="25" y="18"/>
                    </a:cubicBezTo>
                    <a:lnTo>
                      <a:pt x="25" y="20"/>
                    </a:lnTo>
                    <a:close/>
                    <a:moveTo>
                      <a:pt x="19" y="20"/>
                    </a:moveTo>
                    <a:cubicBezTo>
                      <a:pt x="25" y="20"/>
                      <a:pt x="25" y="20"/>
                      <a:pt x="25" y="20"/>
                    </a:cubicBezTo>
                    <a:cubicBezTo>
                      <a:pt x="25" y="18"/>
                      <a:pt x="25" y="18"/>
                      <a:pt x="25" y="18"/>
                    </a:cubicBezTo>
                    <a:cubicBezTo>
                      <a:pt x="20" y="18"/>
                      <a:pt x="16" y="15"/>
                      <a:pt x="16" y="10"/>
                    </a:cubicBezTo>
                    <a:cubicBezTo>
                      <a:pt x="16" y="5"/>
                      <a:pt x="20" y="2"/>
                      <a:pt x="25" y="2"/>
                    </a:cubicBezTo>
                    <a:cubicBezTo>
                      <a:pt x="25" y="0"/>
                      <a:pt x="25" y="0"/>
                      <a:pt x="25" y="0"/>
                    </a:cubicBezTo>
                    <a:cubicBezTo>
                      <a:pt x="19" y="0"/>
                      <a:pt x="19" y="0"/>
                      <a:pt x="19" y="0"/>
                    </a:cubicBezTo>
                    <a:cubicBezTo>
                      <a:pt x="0" y="0"/>
                      <a:pt x="1" y="20"/>
                      <a:pt x="19"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Oval 151">
                <a:extLst>
                  <a:ext uri="{FF2B5EF4-FFF2-40B4-BE49-F238E27FC236}">
                    <a16:creationId xmlns:a16="http://schemas.microsoft.com/office/drawing/2014/main" id="{10E681C3-B1F1-4219-907F-C53FDE68D00A}"/>
                  </a:ext>
                </a:extLst>
              </p:cNvPr>
              <p:cNvSpPr>
                <a:spLocks/>
              </p:cNvSpPr>
              <p:nvPr/>
            </p:nvSpPr>
            <p:spPr bwMode="auto">
              <a:xfrm>
                <a:off x="4665895" y="2791967"/>
                <a:ext cx="27734" cy="2773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Freeform: Shape 152">
                <a:extLst>
                  <a:ext uri="{FF2B5EF4-FFF2-40B4-BE49-F238E27FC236}">
                    <a16:creationId xmlns:a16="http://schemas.microsoft.com/office/drawing/2014/main" id="{DF230C58-4EC5-4B08-A544-1A21A5573746}"/>
                  </a:ext>
                </a:extLst>
              </p:cNvPr>
              <p:cNvSpPr>
                <a:spLocks/>
              </p:cNvSpPr>
              <p:nvPr/>
            </p:nvSpPr>
            <p:spPr bwMode="auto">
              <a:xfrm>
                <a:off x="4681571" y="2810054"/>
                <a:ext cx="104906" cy="115759"/>
              </a:xfrm>
              <a:custGeom>
                <a:avLst/>
                <a:gdLst>
                  <a:gd name="T0" fmla="*/ 64 w 65"/>
                  <a:gd name="T1" fmla="*/ 66 h 72"/>
                  <a:gd name="T2" fmla="*/ 6 w 65"/>
                  <a:gd name="T3" fmla="*/ 2 h 72"/>
                  <a:gd name="T4" fmla="*/ 1 w 65"/>
                  <a:gd name="T5" fmla="*/ 1 h 72"/>
                  <a:gd name="T6" fmla="*/ 1 w 65"/>
                  <a:gd name="T7" fmla="*/ 1 h 72"/>
                  <a:gd name="T8" fmla="*/ 1 w 65"/>
                  <a:gd name="T9" fmla="*/ 6 h 72"/>
                  <a:gd name="T10" fmla="*/ 58 w 65"/>
                  <a:gd name="T11" fmla="*/ 71 h 72"/>
                  <a:gd name="T12" fmla="*/ 64 w 65"/>
                  <a:gd name="T13" fmla="*/ 71 h 72"/>
                  <a:gd name="T14" fmla="*/ 64 w 65"/>
                  <a:gd name="T15" fmla="*/ 71 h 72"/>
                  <a:gd name="T16" fmla="*/ 64 w 65"/>
                  <a:gd name="T17"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72">
                    <a:moveTo>
                      <a:pt x="64" y="66"/>
                    </a:moveTo>
                    <a:cubicBezTo>
                      <a:pt x="6" y="2"/>
                      <a:pt x="6" y="2"/>
                      <a:pt x="6" y="2"/>
                    </a:cubicBezTo>
                    <a:cubicBezTo>
                      <a:pt x="5" y="0"/>
                      <a:pt x="3" y="0"/>
                      <a:pt x="1" y="1"/>
                    </a:cubicBezTo>
                    <a:cubicBezTo>
                      <a:pt x="1" y="1"/>
                      <a:pt x="1" y="1"/>
                      <a:pt x="1" y="1"/>
                    </a:cubicBezTo>
                    <a:cubicBezTo>
                      <a:pt x="0" y="3"/>
                      <a:pt x="0" y="5"/>
                      <a:pt x="1" y="6"/>
                    </a:cubicBezTo>
                    <a:cubicBezTo>
                      <a:pt x="58" y="71"/>
                      <a:pt x="58" y="71"/>
                      <a:pt x="58" y="71"/>
                    </a:cubicBezTo>
                    <a:cubicBezTo>
                      <a:pt x="60" y="72"/>
                      <a:pt x="62" y="72"/>
                      <a:pt x="64" y="71"/>
                    </a:cubicBezTo>
                    <a:cubicBezTo>
                      <a:pt x="64" y="71"/>
                      <a:pt x="64" y="71"/>
                      <a:pt x="64" y="71"/>
                    </a:cubicBezTo>
                    <a:cubicBezTo>
                      <a:pt x="65" y="70"/>
                      <a:pt x="65" y="67"/>
                      <a:pt x="64"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Oval 153">
                <a:extLst>
                  <a:ext uri="{FF2B5EF4-FFF2-40B4-BE49-F238E27FC236}">
                    <a16:creationId xmlns:a16="http://schemas.microsoft.com/office/drawing/2014/main" id="{70E9AEF7-F4EA-424D-A53F-A7E68B059385}"/>
                  </a:ext>
                </a:extLst>
              </p:cNvPr>
              <p:cNvSpPr>
                <a:spLocks/>
              </p:cNvSpPr>
              <p:nvPr/>
            </p:nvSpPr>
            <p:spPr bwMode="auto">
              <a:xfrm>
                <a:off x="4629720" y="2791967"/>
                <a:ext cx="27734" cy="2773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Freeform: Shape 154">
                <a:extLst>
                  <a:ext uri="{FF2B5EF4-FFF2-40B4-BE49-F238E27FC236}">
                    <a16:creationId xmlns:a16="http://schemas.microsoft.com/office/drawing/2014/main" id="{56A68D74-949C-4E58-A499-72CF577A8D8B}"/>
                  </a:ext>
                </a:extLst>
              </p:cNvPr>
              <p:cNvSpPr>
                <a:spLocks/>
              </p:cNvSpPr>
              <p:nvPr/>
            </p:nvSpPr>
            <p:spPr bwMode="auto">
              <a:xfrm>
                <a:off x="4535666" y="2800408"/>
                <a:ext cx="115759" cy="125405"/>
              </a:xfrm>
              <a:custGeom>
                <a:avLst/>
                <a:gdLst>
                  <a:gd name="T0" fmla="*/ 1 w 71"/>
                  <a:gd name="T1" fmla="*/ 72 h 78"/>
                  <a:gd name="T2" fmla="*/ 64 w 71"/>
                  <a:gd name="T3" fmla="*/ 2 h 78"/>
                  <a:gd name="T4" fmla="*/ 69 w 71"/>
                  <a:gd name="T5" fmla="*/ 1 h 78"/>
                  <a:gd name="T6" fmla="*/ 69 w 71"/>
                  <a:gd name="T7" fmla="*/ 1 h 78"/>
                  <a:gd name="T8" fmla="*/ 69 w 71"/>
                  <a:gd name="T9" fmla="*/ 7 h 78"/>
                  <a:gd name="T10" fmla="*/ 7 w 71"/>
                  <a:gd name="T11" fmla="*/ 77 h 78"/>
                  <a:gd name="T12" fmla="*/ 2 w 71"/>
                  <a:gd name="T13" fmla="*/ 77 h 78"/>
                  <a:gd name="T14" fmla="*/ 2 w 71"/>
                  <a:gd name="T15" fmla="*/ 77 h 78"/>
                  <a:gd name="T16" fmla="*/ 1 w 71"/>
                  <a:gd name="T17" fmla="*/ 7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8">
                    <a:moveTo>
                      <a:pt x="1" y="72"/>
                    </a:moveTo>
                    <a:cubicBezTo>
                      <a:pt x="64" y="2"/>
                      <a:pt x="64" y="2"/>
                      <a:pt x="64" y="2"/>
                    </a:cubicBezTo>
                    <a:cubicBezTo>
                      <a:pt x="65" y="0"/>
                      <a:pt x="68" y="0"/>
                      <a:pt x="69" y="1"/>
                    </a:cubicBezTo>
                    <a:cubicBezTo>
                      <a:pt x="69" y="1"/>
                      <a:pt x="69" y="1"/>
                      <a:pt x="69" y="1"/>
                    </a:cubicBezTo>
                    <a:cubicBezTo>
                      <a:pt x="71" y="3"/>
                      <a:pt x="71" y="5"/>
                      <a:pt x="69" y="7"/>
                    </a:cubicBezTo>
                    <a:cubicBezTo>
                      <a:pt x="7" y="77"/>
                      <a:pt x="7" y="77"/>
                      <a:pt x="7" y="77"/>
                    </a:cubicBezTo>
                    <a:cubicBezTo>
                      <a:pt x="5" y="78"/>
                      <a:pt x="3" y="78"/>
                      <a:pt x="2" y="77"/>
                    </a:cubicBezTo>
                    <a:cubicBezTo>
                      <a:pt x="2" y="77"/>
                      <a:pt x="2" y="77"/>
                      <a:pt x="2" y="77"/>
                    </a:cubicBezTo>
                    <a:cubicBezTo>
                      <a:pt x="0" y="76"/>
                      <a:pt x="0" y="73"/>
                      <a:pt x="1" y="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Freeform: Shape 155">
                <a:extLst>
                  <a:ext uri="{FF2B5EF4-FFF2-40B4-BE49-F238E27FC236}">
                    <a16:creationId xmlns:a16="http://schemas.microsoft.com/office/drawing/2014/main" id="{493CB404-6A40-452B-B242-6321910522F3}"/>
                  </a:ext>
                </a:extLst>
              </p:cNvPr>
              <p:cNvSpPr>
                <a:spLocks/>
              </p:cNvSpPr>
              <p:nvPr/>
            </p:nvSpPr>
            <p:spPr bwMode="auto">
              <a:xfrm>
                <a:off x="4535666" y="2945106"/>
                <a:ext cx="253223" cy="98877"/>
              </a:xfrm>
              <a:custGeom>
                <a:avLst/>
                <a:gdLst>
                  <a:gd name="T0" fmla="*/ 156 w 156"/>
                  <a:gd name="T1" fmla="*/ 0 h 61"/>
                  <a:gd name="T2" fmla="*/ 127 w 156"/>
                  <a:gd name="T3" fmla="*/ 61 h 61"/>
                  <a:gd name="T4" fmla="*/ 126 w 156"/>
                  <a:gd name="T5" fmla="*/ 48 h 61"/>
                  <a:gd name="T6" fmla="*/ 132 w 156"/>
                  <a:gd name="T7" fmla="*/ 27 h 61"/>
                  <a:gd name="T8" fmla="*/ 129 w 156"/>
                  <a:gd name="T9" fmla="*/ 6 h 61"/>
                  <a:gd name="T10" fmla="*/ 126 w 156"/>
                  <a:gd name="T11" fmla="*/ 6 h 61"/>
                  <a:gd name="T12" fmla="*/ 102 w 156"/>
                  <a:gd name="T13" fmla="*/ 0 h 61"/>
                  <a:gd name="T14" fmla="*/ 126 w 156"/>
                  <a:gd name="T15" fmla="*/ 6 h 61"/>
                  <a:gd name="T16" fmla="*/ 120 w 156"/>
                  <a:gd name="T17" fmla="*/ 27 h 61"/>
                  <a:gd name="T18" fmla="*/ 123 w 156"/>
                  <a:gd name="T19" fmla="*/ 48 h 61"/>
                  <a:gd name="T20" fmla="*/ 126 w 156"/>
                  <a:gd name="T21" fmla="*/ 48 h 61"/>
                  <a:gd name="T22" fmla="*/ 102 w 156"/>
                  <a:gd name="T23" fmla="*/ 61 h 61"/>
                  <a:gd name="T24" fmla="*/ 107 w 156"/>
                  <a:gd name="T25" fmla="*/ 42 h 61"/>
                  <a:gd name="T26" fmla="*/ 109 w 156"/>
                  <a:gd name="T27" fmla="*/ 12 h 61"/>
                  <a:gd name="T28" fmla="*/ 103 w 156"/>
                  <a:gd name="T29" fmla="*/ 6 h 61"/>
                  <a:gd name="T30" fmla="*/ 102 w 156"/>
                  <a:gd name="T31" fmla="*/ 0 h 61"/>
                  <a:gd name="T32" fmla="*/ 102 w 156"/>
                  <a:gd name="T33" fmla="*/ 0 h 61"/>
                  <a:gd name="T34" fmla="*/ 96 w 156"/>
                  <a:gd name="T35" fmla="*/ 12 h 61"/>
                  <a:gd name="T36" fmla="*/ 95 w 156"/>
                  <a:gd name="T37" fmla="*/ 42 h 61"/>
                  <a:gd name="T38" fmla="*/ 100 w 156"/>
                  <a:gd name="T39" fmla="*/ 48 h 61"/>
                  <a:gd name="T40" fmla="*/ 102 w 156"/>
                  <a:gd name="T41" fmla="*/ 61 h 61"/>
                  <a:gd name="T42" fmla="*/ 78 w 156"/>
                  <a:gd name="T43" fmla="*/ 48 h 61"/>
                  <a:gd name="T44" fmla="*/ 84 w 156"/>
                  <a:gd name="T45" fmla="*/ 27 h 61"/>
                  <a:gd name="T46" fmla="*/ 78 w 156"/>
                  <a:gd name="T47" fmla="*/ 6 h 61"/>
                  <a:gd name="T48" fmla="*/ 78 w 156"/>
                  <a:gd name="T49" fmla="*/ 6 h 61"/>
                  <a:gd name="T50" fmla="*/ 53 w 156"/>
                  <a:gd name="T51" fmla="*/ 0 h 61"/>
                  <a:gd name="T52" fmla="*/ 78 w 156"/>
                  <a:gd name="T53" fmla="*/ 6 h 61"/>
                  <a:gd name="T54" fmla="*/ 71 w 156"/>
                  <a:gd name="T55" fmla="*/ 27 h 61"/>
                  <a:gd name="T56" fmla="*/ 78 w 156"/>
                  <a:gd name="T57" fmla="*/ 48 h 61"/>
                  <a:gd name="T58" fmla="*/ 78 w 156"/>
                  <a:gd name="T59" fmla="*/ 48 h 61"/>
                  <a:gd name="T60" fmla="*/ 53 w 156"/>
                  <a:gd name="T61" fmla="*/ 61 h 61"/>
                  <a:gd name="T62" fmla="*/ 55 w 156"/>
                  <a:gd name="T63" fmla="*/ 48 h 61"/>
                  <a:gd name="T64" fmla="*/ 60 w 156"/>
                  <a:gd name="T65" fmla="*/ 42 h 61"/>
                  <a:gd name="T66" fmla="*/ 59 w 156"/>
                  <a:gd name="T67" fmla="*/ 12 h 61"/>
                  <a:gd name="T68" fmla="*/ 53 w 156"/>
                  <a:gd name="T69" fmla="*/ 0 h 61"/>
                  <a:gd name="T70" fmla="*/ 53 w 156"/>
                  <a:gd name="T71" fmla="*/ 0 h 61"/>
                  <a:gd name="T72" fmla="*/ 52 w 156"/>
                  <a:gd name="T73" fmla="*/ 6 h 61"/>
                  <a:gd name="T74" fmla="*/ 46 w 156"/>
                  <a:gd name="T75" fmla="*/ 12 h 61"/>
                  <a:gd name="T76" fmla="*/ 48 w 156"/>
                  <a:gd name="T77" fmla="*/ 42 h 61"/>
                  <a:gd name="T78" fmla="*/ 53 w 156"/>
                  <a:gd name="T79" fmla="*/ 61 h 61"/>
                  <a:gd name="T80" fmla="*/ 29 w 156"/>
                  <a:gd name="T81" fmla="*/ 48 h 61"/>
                  <a:gd name="T82" fmla="*/ 32 w 156"/>
                  <a:gd name="T83" fmla="*/ 48 h 61"/>
                  <a:gd name="T84" fmla="*/ 36 w 156"/>
                  <a:gd name="T85" fmla="*/ 27 h 61"/>
                  <a:gd name="T86" fmla="*/ 29 w 156"/>
                  <a:gd name="T87" fmla="*/ 6 h 61"/>
                  <a:gd name="T88" fmla="*/ 28 w 156"/>
                  <a:gd name="T89" fmla="*/ 61 h 61"/>
                  <a:gd name="T90" fmla="*/ 0 w 156"/>
                  <a:gd name="T91" fmla="*/ 0 h 61"/>
                  <a:gd name="T92" fmla="*/ 29 w 156"/>
                  <a:gd name="T93" fmla="*/ 6 h 61"/>
                  <a:gd name="T94" fmla="*/ 27 w 156"/>
                  <a:gd name="T95" fmla="*/ 6 h 61"/>
                  <a:gd name="T96" fmla="*/ 23 w 156"/>
                  <a:gd name="T97" fmla="*/ 27 h 61"/>
                  <a:gd name="T98" fmla="*/ 29 w 156"/>
                  <a:gd name="T99" fmla="*/ 48 h 61"/>
                  <a:gd name="T100" fmla="*/ 28 w 156"/>
                  <a:gd name="T10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61">
                    <a:moveTo>
                      <a:pt x="126" y="0"/>
                    </a:moveTo>
                    <a:cubicBezTo>
                      <a:pt x="156" y="0"/>
                      <a:pt x="156" y="0"/>
                      <a:pt x="156" y="0"/>
                    </a:cubicBezTo>
                    <a:cubicBezTo>
                      <a:pt x="148" y="44"/>
                      <a:pt x="148" y="44"/>
                      <a:pt x="148" y="44"/>
                    </a:cubicBezTo>
                    <a:cubicBezTo>
                      <a:pt x="146" y="54"/>
                      <a:pt x="142" y="61"/>
                      <a:pt x="127" y="61"/>
                    </a:cubicBezTo>
                    <a:cubicBezTo>
                      <a:pt x="126" y="61"/>
                      <a:pt x="126" y="61"/>
                      <a:pt x="126" y="61"/>
                    </a:cubicBezTo>
                    <a:cubicBezTo>
                      <a:pt x="126" y="48"/>
                      <a:pt x="126" y="48"/>
                      <a:pt x="126" y="48"/>
                    </a:cubicBezTo>
                    <a:cubicBezTo>
                      <a:pt x="128" y="47"/>
                      <a:pt x="130" y="45"/>
                      <a:pt x="130" y="42"/>
                    </a:cubicBezTo>
                    <a:cubicBezTo>
                      <a:pt x="131" y="37"/>
                      <a:pt x="132" y="32"/>
                      <a:pt x="132" y="27"/>
                    </a:cubicBezTo>
                    <a:cubicBezTo>
                      <a:pt x="133" y="22"/>
                      <a:pt x="134" y="17"/>
                      <a:pt x="134" y="12"/>
                    </a:cubicBezTo>
                    <a:cubicBezTo>
                      <a:pt x="135" y="9"/>
                      <a:pt x="132" y="6"/>
                      <a:pt x="129" y="6"/>
                    </a:cubicBezTo>
                    <a:cubicBezTo>
                      <a:pt x="129" y="6"/>
                      <a:pt x="129" y="6"/>
                      <a:pt x="129" y="6"/>
                    </a:cubicBezTo>
                    <a:cubicBezTo>
                      <a:pt x="128" y="6"/>
                      <a:pt x="127" y="6"/>
                      <a:pt x="126" y="6"/>
                    </a:cubicBezTo>
                    <a:lnTo>
                      <a:pt x="126" y="0"/>
                    </a:lnTo>
                    <a:close/>
                    <a:moveTo>
                      <a:pt x="102" y="0"/>
                    </a:moveTo>
                    <a:cubicBezTo>
                      <a:pt x="126" y="0"/>
                      <a:pt x="126" y="0"/>
                      <a:pt x="126" y="0"/>
                    </a:cubicBezTo>
                    <a:cubicBezTo>
                      <a:pt x="126" y="6"/>
                      <a:pt x="126" y="6"/>
                      <a:pt x="126" y="6"/>
                    </a:cubicBezTo>
                    <a:cubicBezTo>
                      <a:pt x="124" y="7"/>
                      <a:pt x="121" y="9"/>
                      <a:pt x="121" y="12"/>
                    </a:cubicBezTo>
                    <a:cubicBezTo>
                      <a:pt x="121" y="17"/>
                      <a:pt x="120" y="22"/>
                      <a:pt x="120" y="27"/>
                    </a:cubicBezTo>
                    <a:cubicBezTo>
                      <a:pt x="119" y="32"/>
                      <a:pt x="119" y="37"/>
                      <a:pt x="118" y="42"/>
                    </a:cubicBezTo>
                    <a:cubicBezTo>
                      <a:pt x="118" y="46"/>
                      <a:pt x="120" y="48"/>
                      <a:pt x="123" y="48"/>
                    </a:cubicBezTo>
                    <a:cubicBezTo>
                      <a:pt x="123" y="48"/>
                      <a:pt x="123" y="48"/>
                      <a:pt x="123" y="48"/>
                    </a:cubicBezTo>
                    <a:cubicBezTo>
                      <a:pt x="124" y="48"/>
                      <a:pt x="125" y="48"/>
                      <a:pt x="126" y="48"/>
                    </a:cubicBezTo>
                    <a:cubicBezTo>
                      <a:pt x="126" y="61"/>
                      <a:pt x="126" y="61"/>
                      <a:pt x="126" y="61"/>
                    </a:cubicBezTo>
                    <a:cubicBezTo>
                      <a:pt x="102" y="61"/>
                      <a:pt x="102" y="61"/>
                      <a:pt x="102" y="61"/>
                    </a:cubicBezTo>
                    <a:cubicBezTo>
                      <a:pt x="102" y="48"/>
                      <a:pt x="102" y="48"/>
                      <a:pt x="102" y="48"/>
                    </a:cubicBezTo>
                    <a:cubicBezTo>
                      <a:pt x="105" y="48"/>
                      <a:pt x="107" y="45"/>
                      <a:pt x="107" y="42"/>
                    </a:cubicBezTo>
                    <a:cubicBezTo>
                      <a:pt x="107" y="37"/>
                      <a:pt x="108" y="32"/>
                      <a:pt x="108" y="27"/>
                    </a:cubicBezTo>
                    <a:cubicBezTo>
                      <a:pt x="109" y="22"/>
                      <a:pt x="109" y="17"/>
                      <a:pt x="109" y="12"/>
                    </a:cubicBezTo>
                    <a:cubicBezTo>
                      <a:pt x="110" y="9"/>
                      <a:pt x="107" y="6"/>
                      <a:pt x="103" y="6"/>
                    </a:cubicBezTo>
                    <a:cubicBezTo>
                      <a:pt x="103" y="6"/>
                      <a:pt x="103" y="6"/>
                      <a:pt x="103" y="6"/>
                    </a:cubicBezTo>
                    <a:cubicBezTo>
                      <a:pt x="103" y="6"/>
                      <a:pt x="102" y="6"/>
                      <a:pt x="102" y="6"/>
                    </a:cubicBezTo>
                    <a:lnTo>
                      <a:pt x="102" y="0"/>
                    </a:lnTo>
                    <a:close/>
                    <a:moveTo>
                      <a:pt x="78" y="0"/>
                    </a:moveTo>
                    <a:cubicBezTo>
                      <a:pt x="102" y="0"/>
                      <a:pt x="102" y="0"/>
                      <a:pt x="102" y="0"/>
                    </a:cubicBezTo>
                    <a:cubicBezTo>
                      <a:pt x="102" y="6"/>
                      <a:pt x="102" y="6"/>
                      <a:pt x="102" y="6"/>
                    </a:cubicBezTo>
                    <a:cubicBezTo>
                      <a:pt x="99" y="6"/>
                      <a:pt x="96" y="9"/>
                      <a:pt x="96" y="12"/>
                    </a:cubicBezTo>
                    <a:cubicBezTo>
                      <a:pt x="96" y="17"/>
                      <a:pt x="96" y="22"/>
                      <a:pt x="95" y="27"/>
                    </a:cubicBezTo>
                    <a:cubicBezTo>
                      <a:pt x="95" y="32"/>
                      <a:pt x="95" y="37"/>
                      <a:pt x="95" y="42"/>
                    </a:cubicBezTo>
                    <a:cubicBezTo>
                      <a:pt x="95" y="46"/>
                      <a:pt x="97" y="48"/>
                      <a:pt x="100" y="48"/>
                    </a:cubicBezTo>
                    <a:cubicBezTo>
                      <a:pt x="100" y="48"/>
                      <a:pt x="100" y="48"/>
                      <a:pt x="100" y="48"/>
                    </a:cubicBezTo>
                    <a:cubicBezTo>
                      <a:pt x="101" y="48"/>
                      <a:pt x="102" y="48"/>
                      <a:pt x="102" y="48"/>
                    </a:cubicBezTo>
                    <a:cubicBezTo>
                      <a:pt x="102" y="61"/>
                      <a:pt x="102" y="61"/>
                      <a:pt x="102" y="61"/>
                    </a:cubicBezTo>
                    <a:cubicBezTo>
                      <a:pt x="78" y="61"/>
                      <a:pt x="78" y="61"/>
                      <a:pt x="78" y="61"/>
                    </a:cubicBezTo>
                    <a:cubicBezTo>
                      <a:pt x="78" y="48"/>
                      <a:pt x="78" y="48"/>
                      <a:pt x="78" y="48"/>
                    </a:cubicBezTo>
                    <a:cubicBezTo>
                      <a:pt x="81" y="48"/>
                      <a:pt x="84" y="46"/>
                      <a:pt x="84" y="42"/>
                    </a:cubicBezTo>
                    <a:cubicBezTo>
                      <a:pt x="84" y="37"/>
                      <a:pt x="84" y="32"/>
                      <a:pt x="84" y="27"/>
                    </a:cubicBezTo>
                    <a:cubicBezTo>
                      <a:pt x="84" y="22"/>
                      <a:pt x="84" y="17"/>
                      <a:pt x="84" y="12"/>
                    </a:cubicBezTo>
                    <a:cubicBezTo>
                      <a:pt x="84" y="9"/>
                      <a:pt x="81" y="6"/>
                      <a:pt x="78" y="6"/>
                    </a:cubicBezTo>
                    <a:cubicBezTo>
                      <a:pt x="78" y="6"/>
                      <a:pt x="78" y="6"/>
                      <a:pt x="78" y="6"/>
                    </a:cubicBezTo>
                    <a:cubicBezTo>
                      <a:pt x="78" y="6"/>
                      <a:pt x="78" y="6"/>
                      <a:pt x="78" y="6"/>
                    </a:cubicBezTo>
                    <a:lnTo>
                      <a:pt x="78" y="0"/>
                    </a:lnTo>
                    <a:close/>
                    <a:moveTo>
                      <a:pt x="53" y="0"/>
                    </a:moveTo>
                    <a:cubicBezTo>
                      <a:pt x="78" y="0"/>
                      <a:pt x="78" y="0"/>
                      <a:pt x="78" y="0"/>
                    </a:cubicBezTo>
                    <a:cubicBezTo>
                      <a:pt x="78" y="6"/>
                      <a:pt x="78" y="6"/>
                      <a:pt x="78" y="6"/>
                    </a:cubicBezTo>
                    <a:cubicBezTo>
                      <a:pt x="74" y="6"/>
                      <a:pt x="71" y="9"/>
                      <a:pt x="71" y="12"/>
                    </a:cubicBezTo>
                    <a:cubicBezTo>
                      <a:pt x="71" y="17"/>
                      <a:pt x="71" y="22"/>
                      <a:pt x="71" y="27"/>
                    </a:cubicBezTo>
                    <a:cubicBezTo>
                      <a:pt x="71" y="32"/>
                      <a:pt x="71" y="37"/>
                      <a:pt x="71" y="42"/>
                    </a:cubicBezTo>
                    <a:cubicBezTo>
                      <a:pt x="72" y="46"/>
                      <a:pt x="74" y="48"/>
                      <a:pt x="78" y="48"/>
                    </a:cubicBezTo>
                    <a:cubicBezTo>
                      <a:pt x="78" y="48"/>
                      <a:pt x="78" y="48"/>
                      <a:pt x="78" y="48"/>
                    </a:cubicBezTo>
                    <a:cubicBezTo>
                      <a:pt x="78" y="48"/>
                      <a:pt x="78" y="48"/>
                      <a:pt x="78" y="48"/>
                    </a:cubicBezTo>
                    <a:cubicBezTo>
                      <a:pt x="78" y="61"/>
                      <a:pt x="78" y="61"/>
                      <a:pt x="78" y="61"/>
                    </a:cubicBezTo>
                    <a:cubicBezTo>
                      <a:pt x="53" y="61"/>
                      <a:pt x="53" y="61"/>
                      <a:pt x="53" y="61"/>
                    </a:cubicBezTo>
                    <a:cubicBezTo>
                      <a:pt x="53" y="48"/>
                      <a:pt x="53" y="48"/>
                      <a:pt x="53" y="48"/>
                    </a:cubicBezTo>
                    <a:cubicBezTo>
                      <a:pt x="54" y="48"/>
                      <a:pt x="54" y="48"/>
                      <a:pt x="55" y="48"/>
                    </a:cubicBezTo>
                    <a:cubicBezTo>
                      <a:pt x="55" y="48"/>
                      <a:pt x="55" y="48"/>
                      <a:pt x="55" y="48"/>
                    </a:cubicBezTo>
                    <a:cubicBezTo>
                      <a:pt x="58" y="48"/>
                      <a:pt x="61" y="46"/>
                      <a:pt x="60" y="42"/>
                    </a:cubicBezTo>
                    <a:cubicBezTo>
                      <a:pt x="60" y="37"/>
                      <a:pt x="60" y="32"/>
                      <a:pt x="60" y="27"/>
                    </a:cubicBezTo>
                    <a:cubicBezTo>
                      <a:pt x="60" y="22"/>
                      <a:pt x="59" y="17"/>
                      <a:pt x="59" y="12"/>
                    </a:cubicBezTo>
                    <a:cubicBezTo>
                      <a:pt x="59" y="9"/>
                      <a:pt x="56" y="6"/>
                      <a:pt x="53" y="6"/>
                    </a:cubicBezTo>
                    <a:lnTo>
                      <a:pt x="53" y="0"/>
                    </a:lnTo>
                    <a:close/>
                    <a:moveTo>
                      <a:pt x="29" y="0"/>
                    </a:moveTo>
                    <a:cubicBezTo>
                      <a:pt x="53" y="0"/>
                      <a:pt x="53" y="0"/>
                      <a:pt x="53" y="0"/>
                    </a:cubicBezTo>
                    <a:cubicBezTo>
                      <a:pt x="53" y="6"/>
                      <a:pt x="53" y="6"/>
                      <a:pt x="53" y="6"/>
                    </a:cubicBezTo>
                    <a:cubicBezTo>
                      <a:pt x="53" y="6"/>
                      <a:pt x="52" y="6"/>
                      <a:pt x="52" y="6"/>
                    </a:cubicBezTo>
                    <a:cubicBezTo>
                      <a:pt x="52" y="6"/>
                      <a:pt x="52" y="6"/>
                      <a:pt x="52" y="6"/>
                    </a:cubicBezTo>
                    <a:cubicBezTo>
                      <a:pt x="48" y="6"/>
                      <a:pt x="46" y="9"/>
                      <a:pt x="46" y="12"/>
                    </a:cubicBezTo>
                    <a:cubicBezTo>
                      <a:pt x="46" y="17"/>
                      <a:pt x="47" y="22"/>
                      <a:pt x="47" y="27"/>
                    </a:cubicBezTo>
                    <a:cubicBezTo>
                      <a:pt x="47" y="32"/>
                      <a:pt x="48" y="37"/>
                      <a:pt x="48" y="42"/>
                    </a:cubicBezTo>
                    <a:cubicBezTo>
                      <a:pt x="48" y="45"/>
                      <a:pt x="50" y="48"/>
                      <a:pt x="53" y="48"/>
                    </a:cubicBezTo>
                    <a:cubicBezTo>
                      <a:pt x="53" y="61"/>
                      <a:pt x="53" y="61"/>
                      <a:pt x="53" y="61"/>
                    </a:cubicBezTo>
                    <a:cubicBezTo>
                      <a:pt x="29" y="61"/>
                      <a:pt x="29" y="61"/>
                      <a:pt x="29" y="61"/>
                    </a:cubicBezTo>
                    <a:cubicBezTo>
                      <a:pt x="29" y="48"/>
                      <a:pt x="29" y="48"/>
                      <a:pt x="29" y="48"/>
                    </a:cubicBezTo>
                    <a:cubicBezTo>
                      <a:pt x="30" y="48"/>
                      <a:pt x="31" y="48"/>
                      <a:pt x="32" y="48"/>
                    </a:cubicBezTo>
                    <a:cubicBezTo>
                      <a:pt x="32" y="48"/>
                      <a:pt x="32" y="48"/>
                      <a:pt x="32" y="48"/>
                    </a:cubicBezTo>
                    <a:cubicBezTo>
                      <a:pt x="35" y="48"/>
                      <a:pt x="38" y="46"/>
                      <a:pt x="37" y="42"/>
                    </a:cubicBezTo>
                    <a:cubicBezTo>
                      <a:pt x="37" y="37"/>
                      <a:pt x="36" y="32"/>
                      <a:pt x="36" y="27"/>
                    </a:cubicBezTo>
                    <a:cubicBezTo>
                      <a:pt x="35" y="22"/>
                      <a:pt x="34" y="17"/>
                      <a:pt x="34" y="12"/>
                    </a:cubicBezTo>
                    <a:cubicBezTo>
                      <a:pt x="34" y="9"/>
                      <a:pt x="32" y="7"/>
                      <a:pt x="29" y="6"/>
                    </a:cubicBezTo>
                    <a:lnTo>
                      <a:pt x="29" y="0"/>
                    </a:lnTo>
                    <a:close/>
                    <a:moveTo>
                      <a:pt x="28" y="61"/>
                    </a:moveTo>
                    <a:cubicBezTo>
                      <a:pt x="14" y="61"/>
                      <a:pt x="9" y="54"/>
                      <a:pt x="7" y="44"/>
                    </a:cubicBezTo>
                    <a:cubicBezTo>
                      <a:pt x="0" y="0"/>
                      <a:pt x="0" y="0"/>
                      <a:pt x="0" y="0"/>
                    </a:cubicBezTo>
                    <a:cubicBezTo>
                      <a:pt x="29" y="0"/>
                      <a:pt x="29" y="0"/>
                      <a:pt x="29" y="0"/>
                    </a:cubicBezTo>
                    <a:cubicBezTo>
                      <a:pt x="29" y="6"/>
                      <a:pt x="29" y="6"/>
                      <a:pt x="29" y="6"/>
                    </a:cubicBezTo>
                    <a:cubicBezTo>
                      <a:pt x="28" y="6"/>
                      <a:pt x="27" y="6"/>
                      <a:pt x="27" y="6"/>
                    </a:cubicBezTo>
                    <a:cubicBezTo>
                      <a:pt x="27" y="6"/>
                      <a:pt x="27" y="6"/>
                      <a:pt x="27" y="6"/>
                    </a:cubicBezTo>
                    <a:cubicBezTo>
                      <a:pt x="23" y="6"/>
                      <a:pt x="20" y="9"/>
                      <a:pt x="21" y="12"/>
                    </a:cubicBezTo>
                    <a:cubicBezTo>
                      <a:pt x="21" y="17"/>
                      <a:pt x="22" y="22"/>
                      <a:pt x="23" y="27"/>
                    </a:cubicBezTo>
                    <a:cubicBezTo>
                      <a:pt x="24" y="32"/>
                      <a:pt x="24" y="37"/>
                      <a:pt x="25" y="42"/>
                    </a:cubicBezTo>
                    <a:cubicBezTo>
                      <a:pt x="25" y="45"/>
                      <a:pt x="27" y="47"/>
                      <a:pt x="29" y="48"/>
                    </a:cubicBezTo>
                    <a:cubicBezTo>
                      <a:pt x="29" y="61"/>
                      <a:pt x="29" y="61"/>
                      <a:pt x="29" y="61"/>
                    </a:cubicBezTo>
                    <a:lnTo>
                      <a:pt x="28"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Freeform: Shape 156">
                <a:extLst>
                  <a:ext uri="{FF2B5EF4-FFF2-40B4-BE49-F238E27FC236}">
                    <a16:creationId xmlns:a16="http://schemas.microsoft.com/office/drawing/2014/main" id="{6A187280-54A7-41A3-9F38-73B659C1F610}"/>
                  </a:ext>
                </a:extLst>
              </p:cNvPr>
              <p:cNvSpPr>
                <a:spLocks/>
              </p:cNvSpPr>
              <p:nvPr/>
            </p:nvSpPr>
            <p:spPr bwMode="auto">
              <a:xfrm>
                <a:off x="6477039" y="3466021"/>
                <a:ext cx="145904" cy="219460"/>
              </a:xfrm>
              <a:custGeom>
                <a:avLst/>
                <a:gdLst>
                  <a:gd name="T0" fmla="*/ 45 w 90"/>
                  <a:gd name="T1" fmla="*/ 135 h 135"/>
                  <a:gd name="T2" fmla="*/ 6 w 90"/>
                  <a:gd name="T3" fmla="*/ 68 h 135"/>
                  <a:gd name="T4" fmla="*/ 0 w 90"/>
                  <a:gd name="T5" fmla="*/ 45 h 135"/>
                  <a:gd name="T6" fmla="*/ 45 w 90"/>
                  <a:gd name="T7" fmla="*/ 0 h 135"/>
                  <a:gd name="T8" fmla="*/ 90 w 90"/>
                  <a:gd name="T9" fmla="*/ 45 h 135"/>
                  <a:gd name="T10" fmla="*/ 84 w 90"/>
                  <a:gd name="T11" fmla="*/ 68 h 135"/>
                  <a:gd name="T12" fmla="*/ 45 w 90"/>
                  <a:gd name="T13" fmla="*/ 135 h 135"/>
                </a:gdLst>
                <a:ahLst/>
                <a:cxnLst>
                  <a:cxn ang="0">
                    <a:pos x="T0" y="T1"/>
                  </a:cxn>
                  <a:cxn ang="0">
                    <a:pos x="T2" y="T3"/>
                  </a:cxn>
                  <a:cxn ang="0">
                    <a:pos x="T4" y="T5"/>
                  </a:cxn>
                  <a:cxn ang="0">
                    <a:pos x="T6" y="T7"/>
                  </a:cxn>
                  <a:cxn ang="0">
                    <a:pos x="T8" y="T9"/>
                  </a:cxn>
                  <a:cxn ang="0">
                    <a:pos x="T10" y="T11"/>
                  </a:cxn>
                  <a:cxn ang="0">
                    <a:pos x="T12" y="T13"/>
                  </a:cxn>
                </a:cxnLst>
                <a:rect l="0" t="0" r="r" b="b"/>
                <a:pathLst>
                  <a:path w="90" h="135">
                    <a:moveTo>
                      <a:pt x="45" y="135"/>
                    </a:moveTo>
                    <a:cubicBezTo>
                      <a:pt x="6" y="68"/>
                      <a:pt x="6" y="68"/>
                      <a:pt x="6" y="68"/>
                    </a:cubicBezTo>
                    <a:cubicBezTo>
                      <a:pt x="3" y="61"/>
                      <a:pt x="0" y="53"/>
                      <a:pt x="0" y="45"/>
                    </a:cubicBezTo>
                    <a:cubicBezTo>
                      <a:pt x="0" y="20"/>
                      <a:pt x="20" y="0"/>
                      <a:pt x="45" y="0"/>
                    </a:cubicBezTo>
                    <a:cubicBezTo>
                      <a:pt x="70" y="0"/>
                      <a:pt x="90" y="20"/>
                      <a:pt x="90" y="45"/>
                    </a:cubicBezTo>
                    <a:cubicBezTo>
                      <a:pt x="90" y="53"/>
                      <a:pt x="88" y="61"/>
                      <a:pt x="84" y="68"/>
                    </a:cubicBezTo>
                    <a:lnTo>
                      <a:pt x="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Oval 157">
                <a:extLst>
                  <a:ext uri="{FF2B5EF4-FFF2-40B4-BE49-F238E27FC236}">
                    <a16:creationId xmlns:a16="http://schemas.microsoft.com/office/drawing/2014/main" id="{68A6F0A2-1511-4D9E-9D8D-96A6983F4501}"/>
                  </a:ext>
                </a:extLst>
              </p:cNvPr>
              <p:cNvSpPr>
                <a:spLocks/>
              </p:cNvSpPr>
              <p:nvPr/>
            </p:nvSpPr>
            <p:spPr bwMode="auto">
              <a:xfrm>
                <a:off x="6497538" y="3487726"/>
                <a:ext cx="103701" cy="103701"/>
              </a:xfrm>
              <a:prstGeom prst="ellipse">
                <a:avLst/>
              </a:prstGeom>
              <a:solidFill>
                <a:srgbClr val="5895C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Freeform: Shape 158">
                <a:extLst>
                  <a:ext uri="{FF2B5EF4-FFF2-40B4-BE49-F238E27FC236}">
                    <a16:creationId xmlns:a16="http://schemas.microsoft.com/office/drawing/2014/main" id="{4AAC1707-80EC-4641-8B77-5760C07F9C25}"/>
                  </a:ext>
                </a:extLst>
              </p:cNvPr>
              <p:cNvSpPr>
                <a:spLocks/>
              </p:cNvSpPr>
              <p:nvPr/>
            </p:nvSpPr>
            <p:spPr bwMode="auto">
              <a:xfrm>
                <a:off x="5532881" y="3203152"/>
                <a:ext cx="203784" cy="51850"/>
              </a:xfrm>
              <a:custGeom>
                <a:avLst/>
                <a:gdLst>
                  <a:gd name="T0" fmla="*/ 110 w 169"/>
                  <a:gd name="T1" fmla="*/ 23 h 43"/>
                  <a:gd name="T2" fmla="*/ 59 w 169"/>
                  <a:gd name="T3" fmla="*/ 23 h 43"/>
                  <a:gd name="T4" fmla="*/ 59 w 169"/>
                  <a:gd name="T5" fmla="*/ 0 h 43"/>
                  <a:gd name="T6" fmla="*/ 0 w 169"/>
                  <a:gd name="T7" fmla="*/ 0 h 43"/>
                  <a:gd name="T8" fmla="*/ 0 w 169"/>
                  <a:gd name="T9" fmla="*/ 43 h 43"/>
                  <a:gd name="T10" fmla="*/ 169 w 169"/>
                  <a:gd name="T11" fmla="*/ 43 h 43"/>
                  <a:gd name="T12" fmla="*/ 169 w 169"/>
                  <a:gd name="T13" fmla="*/ 0 h 43"/>
                  <a:gd name="T14" fmla="*/ 110 w 169"/>
                  <a:gd name="T15" fmla="*/ 0 h 43"/>
                  <a:gd name="T16" fmla="*/ 110 w 169"/>
                  <a:gd name="T17" fmla="*/ 2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43">
                    <a:moveTo>
                      <a:pt x="110" y="23"/>
                    </a:moveTo>
                    <a:lnTo>
                      <a:pt x="59" y="23"/>
                    </a:lnTo>
                    <a:lnTo>
                      <a:pt x="59" y="0"/>
                    </a:lnTo>
                    <a:lnTo>
                      <a:pt x="0" y="0"/>
                    </a:lnTo>
                    <a:lnTo>
                      <a:pt x="0" y="43"/>
                    </a:lnTo>
                    <a:lnTo>
                      <a:pt x="169" y="43"/>
                    </a:lnTo>
                    <a:lnTo>
                      <a:pt x="169" y="0"/>
                    </a:lnTo>
                    <a:lnTo>
                      <a:pt x="110" y="0"/>
                    </a:lnTo>
                    <a:lnTo>
                      <a:pt x="110"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Rectangle 159">
                <a:extLst>
                  <a:ext uri="{FF2B5EF4-FFF2-40B4-BE49-F238E27FC236}">
                    <a16:creationId xmlns:a16="http://schemas.microsoft.com/office/drawing/2014/main" id="{E2A03802-FA1B-4BFB-8727-E0369DBF1D37}"/>
                  </a:ext>
                </a:extLst>
              </p:cNvPr>
              <p:cNvSpPr>
                <a:spLocks/>
              </p:cNvSpPr>
              <p:nvPr/>
            </p:nvSpPr>
            <p:spPr bwMode="auto">
              <a:xfrm>
                <a:off x="5616082" y="3203152"/>
                <a:ext cx="38586" cy="144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Freeform: Shape 160">
                <a:extLst>
                  <a:ext uri="{FF2B5EF4-FFF2-40B4-BE49-F238E27FC236}">
                    <a16:creationId xmlns:a16="http://schemas.microsoft.com/office/drawing/2014/main" id="{54049049-DF61-4028-9B1E-4C0827EE614B}"/>
                  </a:ext>
                </a:extLst>
              </p:cNvPr>
              <p:cNvSpPr>
                <a:spLocks/>
              </p:cNvSpPr>
              <p:nvPr/>
            </p:nvSpPr>
            <p:spPr bwMode="auto">
              <a:xfrm>
                <a:off x="5532881" y="3084982"/>
                <a:ext cx="203784" cy="106112"/>
              </a:xfrm>
              <a:custGeom>
                <a:avLst/>
                <a:gdLst>
                  <a:gd name="T0" fmla="*/ 126 w 169"/>
                  <a:gd name="T1" fmla="*/ 0 h 88"/>
                  <a:gd name="T2" fmla="*/ 85 w 169"/>
                  <a:gd name="T3" fmla="*/ 0 h 88"/>
                  <a:gd name="T4" fmla="*/ 85 w 169"/>
                  <a:gd name="T5" fmla="*/ 15 h 88"/>
                  <a:gd name="T6" fmla="*/ 112 w 169"/>
                  <a:gd name="T7" fmla="*/ 15 h 88"/>
                  <a:gd name="T8" fmla="*/ 112 w 169"/>
                  <a:gd name="T9" fmla="*/ 32 h 88"/>
                  <a:gd name="T10" fmla="*/ 85 w 169"/>
                  <a:gd name="T11" fmla="*/ 32 h 88"/>
                  <a:gd name="T12" fmla="*/ 85 w 169"/>
                  <a:gd name="T13" fmla="*/ 88 h 88"/>
                  <a:gd name="T14" fmla="*/ 110 w 169"/>
                  <a:gd name="T15" fmla="*/ 88 h 88"/>
                  <a:gd name="T16" fmla="*/ 169 w 169"/>
                  <a:gd name="T17" fmla="*/ 88 h 88"/>
                  <a:gd name="T18" fmla="*/ 169 w 169"/>
                  <a:gd name="T19" fmla="*/ 32 h 88"/>
                  <a:gd name="T20" fmla="*/ 126 w 169"/>
                  <a:gd name="T21" fmla="*/ 32 h 88"/>
                  <a:gd name="T22" fmla="*/ 126 w 169"/>
                  <a:gd name="T23" fmla="*/ 0 h 88"/>
                  <a:gd name="T24" fmla="*/ 85 w 169"/>
                  <a:gd name="T25" fmla="*/ 0 h 88"/>
                  <a:gd name="T26" fmla="*/ 43 w 169"/>
                  <a:gd name="T27" fmla="*/ 0 h 88"/>
                  <a:gd name="T28" fmla="*/ 43 w 169"/>
                  <a:gd name="T29" fmla="*/ 32 h 88"/>
                  <a:gd name="T30" fmla="*/ 0 w 169"/>
                  <a:gd name="T31" fmla="*/ 32 h 88"/>
                  <a:gd name="T32" fmla="*/ 0 w 169"/>
                  <a:gd name="T33" fmla="*/ 88 h 88"/>
                  <a:gd name="T34" fmla="*/ 59 w 169"/>
                  <a:gd name="T35" fmla="*/ 88 h 88"/>
                  <a:gd name="T36" fmla="*/ 85 w 169"/>
                  <a:gd name="T37" fmla="*/ 88 h 88"/>
                  <a:gd name="T38" fmla="*/ 85 w 169"/>
                  <a:gd name="T39" fmla="*/ 32 h 88"/>
                  <a:gd name="T40" fmla="*/ 58 w 169"/>
                  <a:gd name="T41" fmla="*/ 32 h 88"/>
                  <a:gd name="T42" fmla="*/ 58 w 169"/>
                  <a:gd name="T43" fmla="*/ 32 h 88"/>
                  <a:gd name="T44" fmla="*/ 58 w 169"/>
                  <a:gd name="T45" fmla="*/ 15 h 88"/>
                  <a:gd name="T46" fmla="*/ 85 w 169"/>
                  <a:gd name="T47" fmla="*/ 15 h 88"/>
                  <a:gd name="T48" fmla="*/ 85 w 169"/>
                  <a:gd name="T4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9" h="88">
                    <a:moveTo>
                      <a:pt x="126" y="0"/>
                    </a:moveTo>
                    <a:lnTo>
                      <a:pt x="85" y="0"/>
                    </a:lnTo>
                    <a:lnTo>
                      <a:pt x="85" y="15"/>
                    </a:lnTo>
                    <a:lnTo>
                      <a:pt x="112" y="15"/>
                    </a:lnTo>
                    <a:lnTo>
                      <a:pt x="112" y="32"/>
                    </a:lnTo>
                    <a:lnTo>
                      <a:pt x="85" y="32"/>
                    </a:lnTo>
                    <a:lnTo>
                      <a:pt x="85" y="88"/>
                    </a:lnTo>
                    <a:lnTo>
                      <a:pt x="110" y="88"/>
                    </a:lnTo>
                    <a:lnTo>
                      <a:pt x="169" y="88"/>
                    </a:lnTo>
                    <a:lnTo>
                      <a:pt x="169" y="32"/>
                    </a:lnTo>
                    <a:lnTo>
                      <a:pt x="126" y="32"/>
                    </a:lnTo>
                    <a:lnTo>
                      <a:pt x="126" y="0"/>
                    </a:lnTo>
                    <a:close/>
                    <a:moveTo>
                      <a:pt x="85" y="0"/>
                    </a:moveTo>
                    <a:lnTo>
                      <a:pt x="43" y="0"/>
                    </a:lnTo>
                    <a:lnTo>
                      <a:pt x="43" y="32"/>
                    </a:lnTo>
                    <a:lnTo>
                      <a:pt x="0" y="32"/>
                    </a:lnTo>
                    <a:lnTo>
                      <a:pt x="0" y="88"/>
                    </a:lnTo>
                    <a:lnTo>
                      <a:pt x="59" y="88"/>
                    </a:lnTo>
                    <a:lnTo>
                      <a:pt x="85" y="88"/>
                    </a:lnTo>
                    <a:lnTo>
                      <a:pt x="85" y="32"/>
                    </a:lnTo>
                    <a:lnTo>
                      <a:pt x="58" y="32"/>
                    </a:lnTo>
                    <a:lnTo>
                      <a:pt x="58" y="32"/>
                    </a:lnTo>
                    <a:lnTo>
                      <a:pt x="58" y="15"/>
                    </a:lnTo>
                    <a:lnTo>
                      <a:pt x="85" y="15"/>
                    </a:lnTo>
                    <a:lnTo>
                      <a:pt x="8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Rectangle 161">
                <a:extLst>
                  <a:ext uri="{FF2B5EF4-FFF2-40B4-BE49-F238E27FC236}">
                    <a16:creationId xmlns:a16="http://schemas.microsoft.com/office/drawing/2014/main" id="{708B210B-7EA4-4D48-9C85-EC46F4C8313D}"/>
                  </a:ext>
                </a:extLst>
              </p:cNvPr>
              <p:cNvSpPr>
                <a:spLocks/>
              </p:cNvSpPr>
              <p:nvPr/>
            </p:nvSpPr>
            <p:spPr bwMode="auto">
              <a:xfrm>
                <a:off x="6387808" y="3136832"/>
                <a:ext cx="207401" cy="21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2" name="Freeform: Shape 162">
                <a:extLst>
                  <a:ext uri="{FF2B5EF4-FFF2-40B4-BE49-F238E27FC236}">
                    <a16:creationId xmlns:a16="http://schemas.microsoft.com/office/drawing/2014/main" id="{65E93AD2-D487-4645-9D4C-6F5918933A42}"/>
                  </a:ext>
                </a:extLst>
              </p:cNvPr>
              <p:cNvSpPr>
                <a:spLocks/>
              </p:cNvSpPr>
              <p:nvPr/>
            </p:nvSpPr>
            <p:spPr bwMode="auto">
              <a:xfrm>
                <a:off x="6387808" y="3185065"/>
                <a:ext cx="207401" cy="84408"/>
              </a:xfrm>
              <a:custGeom>
                <a:avLst/>
                <a:gdLst>
                  <a:gd name="T0" fmla="*/ 146 w 172"/>
                  <a:gd name="T1" fmla="*/ 70 h 70"/>
                  <a:gd name="T2" fmla="*/ 172 w 172"/>
                  <a:gd name="T3" fmla="*/ 70 h 70"/>
                  <a:gd name="T4" fmla="*/ 172 w 172"/>
                  <a:gd name="T5" fmla="*/ 0 h 70"/>
                  <a:gd name="T6" fmla="*/ 146 w 172"/>
                  <a:gd name="T7" fmla="*/ 0 h 70"/>
                  <a:gd name="T8" fmla="*/ 146 w 172"/>
                  <a:gd name="T9" fmla="*/ 33 h 70"/>
                  <a:gd name="T10" fmla="*/ 146 w 172"/>
                  <a:gd name="T11" fmla="*/ 33 h 70"/>
                  <a:gd name="T12" fmla="*/ 160 w 172"/>
                  <a:gd name="T13" fmla="*/ 47 h 70"/>
                  <a:gd name="T14" fmla="*/ 146 w 172"/>
                  <a:gd name="T15" fmla="*/ 59 h 70"/>
                  <a:gd name="T16" fmla="*/ 146 w 172"/>
                  <a:gd name="T17" fmla="*/ 70 h 70"/>
                  <a:gd name="T18" fmla="*/ 0 w 172"/>
                  <a:gd name="T19" fmla="*/ 70 h 70"/>
                  <a:gd name="T20" fmla="*/ 146 w 172"/>
                  <a:gd name="T21" fmla="*/ 70 h 70"/>
                  <a:gd name="T22" fmla="*/ 146 w 172"/>
                  <a:gd name="T23" fmla="*/ 59 h 70"/>
                  <a:gd name="T24" fmla="*/ 134 w 172"/>
                  <a:gd name="T25" fmla="*/ 47 h 70"/>
                  <a:gd name="T26" fmla="*/ 146 w 172"/>
                  <a:gd name="T27" fmla="*/ 33 h 70"/>
                  <a:gd name="T28" fmla="*/ 146 w 172"/>
                  <a:gd name="T29" fmla="*/ 0 h 70"/>
                  <a:gd name="T30" fmla="*/ 0 w 172"/>
                  <a:gd name="T31" fmla="*/ 0 h 70"/>
                  <a:gd name="T32" fmla="*/ 0 w 172"/>
                  <a:gd name="T33" fmla="*/ 70 h 70"/>
                  <a:gd name="T34" fmla="*/ 0 w 172"/>
                  <a:gd name="T35" fmla="*/ 70 h 70"/>
                  <a:gd name="T36" fmla="*/ 146 w 172"/>
                  <a:gd name="T37" fmla="*/ 33 h 70"/>
                  <a:gd name="T38" fmla="*/ 146 w 172"/>
                  <a:gd name="T39" fmla="*/ 3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2" h="70">
                    <a:moveTo>
                      <a:pt x="146" y="70"/>
                    </a:moveTo>
                    <a:lnTo>
                      <a:pt x="172" y="70"/>
                    </a:lnTo>
                    <a:lnTo>
                      <a:pt x="172" y="0"/>
                    </a:lnTo>
                    <a:lnTo>
                      <a:pt x="146" y="0"/>
                    </a:lnTo>
                    <a:lnTo>
                      <a:pt x="146" y="33"/>
                    </a:lnTo>
                    <a:lnTo>
                      <a:pt x="146" y="33"/>
                    </a:lnTo>
                    <a:lnTo>
                      <a:pt x="160" y="47"/>
                    </a:lnTo>
                    <a:lnTo>
                      <a:pt x="146" y="59"/>
                    </a:lnTo>
                    <a:lnTo>
                      <a:pt x="146" y="70"/>
                    </a:lnTo>
                    <a:close/>
                    <a:moveTo>
                      <a:pt x="0" y="70"/>
                    </a:moveTo>
                    <a:lnTo>
                      <a:pt x="146" y="70"/>
                    </a:lnTo>
                    <a:lnTo>
                      <a:pt x="146" y="59"/>
                    </a:lnTo>
                    <a:lnTo>
                      <a:pt x="134" y="47"/>
                    </a:lnTo>
                    <a:lnTo>
                      <a:pt x="146" y="33"/>
                    </a:lnTo>
                    <a:lnTo>
                      <a:pt x="146" y="0"/>
                    </a:lnTo>
                    <a:lnTo>
                      <a:pt x="0" y="0"/>
                    </a:lnTo>
                    <a:lnTo>
                      <a:pt x="0" y="70"/>
                    </a:lnTo>
                    <a:lnTo>
                      <a:pt x="0" y="70"/>
                    </a:lnTo>
                    <a:close/>
                    <a:moveTo>
                      <a:pt x="146" y="33"/>
                    </a:moveTo>
                    <a:lnTo>
                      <a:pt x="14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Freeform: Shape 163">
                <a:extLst>
                  <a:ext uri="{FF2B5EF4-FFF2-40B4-BE49-F238E27FC236}">
                    <a16:creationId xmlns:a16="http://schemas.microsoft.com/office/drawing/2014/main" id="{6EAD5ED5-D2BB-430E-A569-E3E810F7164D}"/>
                  </a:ext>
                </a:extLst>
              </p:cNvPr>
              <p:cNvSpPr>
                <a:spLocks/>
              </p:cNvSpPr>
              <p:nvPr/>
            </p:nvSpPr>
            <p:spPr bwMode="auto">
              <a:xfrm>
                <a:off x="6387808" y="3185065"/>
                <a:ext cx="207401" cy="84408"/>
              </a:xfrm>
              <a:custGeom>
                <a:avLst/>
                <a:gdLst>
                  <a:gd name="T0" fmla="*/ 146 w 172"/>
                  <a:gd name="T1" fmla="*/ 70 h 70"/>
                  <a:gd name="T2" fmla="*/ 172 w 172"/>
                  <a:gd name="T3" fmla="*/ 70 h 70"/>
                  <a:gd name="T4" fmla="*/ 172 w 172"/>
                  <a:gd name="T5" fmla="*/ 0 h 70"/>
                  <a:gd name="T6" fmla="*/ 146 w 172"/>
                  <a:gd name="T7" fmla="*/ 0 h 70"/>
                  <a:gd name="T8" fmla="*/ 146 w 172"/>
                  <a:gd name="T9" fmla="*/ 33 h 70"/>
                  <a:gd name="T10" fmla="*/ 146 w 172"/>
                  <a:gd name="T11" fmla="*/ 33 h 70"/>
                  <a:gd name="T12" fmla="*/ 160 w 172"/>
                  <a:gd name="T13" fmla="*/ 47 h 70"/>
                  <a:gd name="T14" fmla="*/ 146 w 172"/>
                  <a:gd name="T15" fmla="*/ 59 h 70"/>
                  <a:gd name="T16" fmla="*/ 146 w 172"/>
                  <a:gd name="T17" fmla="*/ 70 h 70"/>
                  <a:gd name="T18" fmla="*/ 0 w 172"/>
                  <a:gd name="T19" fmla="*/ 70 h 70"/>
                  <a:gd name="T20" fmla="*/ 146 w 172"/>
                  <a:gd name="T21" fmla="*/ 70 h 70"/>
                  <a:gd name="T22" fmla="*/ 146 w 172"/>
                  <a:gd name="T23" fmla="*/ 59 h 70"/>
                  <a:gd name="T24" fmla="*/ 134 w 172"/>
                  <a:gd name="T25" fmla="*/ 47 h 70"/>
                  <a:gd name="T26" fmla="*/ 146 w 172"/>
                  <a:gd name="T27" fmla="*/ 33 h 70"/>
                  <a:gd name="T28" fmla="*/ 146 w 172"/>
                  <a:gd name="T29" fmla="*/ 0 h 70"/>
                  <a:gd name="T30" fmla="*/ 0 w 172"/>
                  <a:gd name="T31" fmla="*/ 0 h 70"/>
                  <a:gd name="T32" fmla="*/ 0 w 172"/>
                  <a:gd name="T33" fmla="*/ 70 h 70"/>
                  <a:gd name="T34" fmla="*/ 0 w 172"/>
                  <a:gd name="T35" fmla="*/ 70 h 70"/>
                  <a:gd name="T36" fmla="*/ 146 w 172"/>
                  <a:gd name="T37" fmla="*/ 33 h 70"/>
                  <a:gd name="T38" fmla="*/ 146 w 172"/>
                  <a:gd name="T39" fmla="*/ 3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2" h="70">
                    <a:moveTo>
                      <a:pt x="146" y="70"/>
                    </a:moveTo>
                    <a:lnTo>
                      <a:pt x="172" y="70"/>
                    </a:lnTo>
                    <a:lnTo>
                      <a:pt x="172" y="0"/>
                    </a:lnTo>
                    <a:lnTo>
                      <a:pt x="146" y="0"/>
                    </a:lnTo>
                    <a:lnTo>
                      <a:pt x="146" y="33"/>
                    </a:lnTo>
                    <a:lnTo>
                      <a:pt x="146" y="33"/>
                    </a:lnTo>
                    <a:lnTo>
                      <a:pt x="160" y="47"/>
                    </a:lnTo>
                    <a:lnTo>
                      <a:pt x="146" y="59"/>
                    </a:lnTo>
                    <a:lnTo>
                      <a:pt x="146" y="70"/>
                    </a:lnTo>
                    <a:moveTo>
                      <a:pt x="0" y="70"/>
                    </a:moveTo>
                    <a:lnTo>
                      <a:pt x="146" y="70"/>
                    </a:lnTo>
                    <a:lnTo>
                      <a:pt x="146" y="59"/>
                    </a:lnTo>
                    <a:lnTo>
                      <a:pt x="134" y="47"/>
                    </a:lnTo>
                    <a:lnTo>
                      <a:pt x="146" y="33"/>
                    </a:lnTo>
                    <a:lnTo>
                      <a:pt x="146" y="0"/>
                    </a:lnTo>
                    <a:lnTo>
                      <a:pt x="0" y="0"/>
                    </a:lnTo>
                    <a:lnTo>
                      <a:pt x="0" y="70"/>
                    </a:lnTo>
                    <a:lnTo>
                      <a:pt x="0" y="70"/>
                    </a:lnTo>
                    <a:moveTo>
                      <a:pt x="146" y="33"/>
                    </a:moveTo>
                    <a:lnTo>
                      <a:pt x="146"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Freeform: Shape 164">
                <a:extLst>
                  <a:ext uri="{FF2B5EF4-FFF2-40B4-BE49-F238E27FC236}">
                    <a16:creationId xmlns:a16="http://schemas.microsoft.com/office/drawing/2014/main" id="{F47706C8-4E70-40E6-893B-BC535847D923}"/>
                  </a:ext>
                </a:extLst>
              </p:cNvPr>
              <p:cNvSpPr>
                <a:spLocks/>
              </p:cNvSpPr>
              <p:nvPr/>
            </p:nvSpPr>
            <p:spPr bwMode="auto">
              <a:xfrm>
                <a:off x="7447726" y="3029514"/>
                <a:ext cx="273722" cy="245988"/>
              </a:xfrm>
              <a:custGeom>
                <a:avLst/>
                <a:gdLst>
                  <a:gd name="T0" fmla="*/ 166 w 169"/>
                  <a:gd name="T1" fmla="*/ 43 h 152"/>
                  <a:gd name="T2" fmla="*/ 127 w 169"/>
                  <a:gd name="T3" fmla="*/ 39 h 152"/>
                  <a:gd name="T4" fmla="*/ 104 w 169"/>
                  <a:gd name="T5" fmla="*/ 48 h 152"/>
                  <a:gd name="T6" fmla="*/ 58 w 169"/>
                  <a:gd name="T7" fmla="*/ 0 h 152"/>
                  <a:gd name="T8" fmla="*/ 42 w 169"/>
                  <a:gd name="T9" fmla="*/ 6 h 152"/>
                  <a:gd name="T10" fmla="*/ 75 w 169"/>
                  <a:gd name="T11" fmla="*/ 59 h 152"/>
                  <a:gd name="T12" fmla="*/ 43 w 169"/>
                  <a:gd name="T13" fmla="*/ 71 h 152"/>
                  <a:gd name="T14" fmla="*/ 16 w 169"/>
                  <a:gd name="T15" fmla="*/ 54 h 152"/>
                  <a:gd name="T16" fmla="*/ 0 w 169"/>
                  <a:gd name="T17" fmla="*/ 60 h 152"/>
                  <a:gd name="T18" fmla="*/ 30 w 169"/>
                  <a:gd name="T19" fmla="*/ 95 h 152"/>
                  <a:gd name="T20" fmla="*/ 31 w 169"/>
                  <a:gd name="T21" fmla="*/ 140 h 152"/>
                  <a:gd name="T22" fmla="*/ 47 w 169"/>
                  <a:gd name="T23" fmla="*/ 134 h 152"/>
                  <a:gd name="T24" fmla="*/ 55 w 169"/>
                  <a:gd name="T25" fmla="*/ 104 h 152"/>
                  <a:gd name="T26" fmla="*/ 87 w 169"/>
                  <a:gd name="T27" fmla="*/ 92 h 152"/>
                  <a:gd name="T28" fmla="*/ 98 w 169"/>
                  <a:gd name="T29" fmla="*/ 152 h 152"/>
                  <a:gd name="T30" fmla="*/ 114 w 169"/>
                  <a:gd name="T31" fmla="*/ 146 h 152"/>
                  <a:gd name="T32" fmla="*/ 117 w 169"/>
                  <a:gd name="T33" fmla="*/ 81 h 152"/>
                  <a:gd name="T34" fmla="*/ 139 w 169"/>
                  <a:gd name="T35" fmla="*/ 72 h 152"/>
                  <a:gd name="T36" fmla="*/ 166 w 169"/>
                  <a:gd name="T37" fmla="*/ 4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9" h="152">
                    <a:moveTo>
                      <a:pt x="166" y="43"/>
                    </a:moveTo>
                    <a:cubicBezTo>
                      <a:pt x="162" y="34"/>
                      <a:pt x="136" y="36"/>
                      <a:pt x="127" y="39"/>
                    </a:cubicBezTo>
                    <a:cubicBezTo>
                      <a:pt x="104" y="48"/>
                      <a:pt x="104" y="48"/>
                      <a:pt x="104" y="48"/>
                    </a:cubicBezTo>
                    <a:cubicBezTo>
                      <a:pt x="58" y="0"/>
                      <a:pt x="58" y="0"/>
                      <a:pt x="58" y="0"/>
                    </a:cubicBezTo>
                    <a:cubicBezTo>
                      <a:pt x="42" y="6"/>
                      <a:pt x="42" y="6"/>
                      <a:pt x="42" y="6"/>
                    </a:cubicBezTo>
                    <a:cubicBezTo>
                      <a:pt x="75" y="59"/>
                      <a:pt x="75" y="59"/>
                      <a:pt x="75" y="59"/>
                    </a:cubicBezTo>
                    <a:cubicBezTo>
                      <a:pt x="43" y="71"/>
                      <a:pt x="43" y="71"/>
                      <a:pt x="43" y="71"/>
                    </a:cubicBezTo>
                    <a:cubicBezTo>
                      <a:pt x="16" y="54"/>
                      <a:pt x="16" y="54"/>
                      <a:pt x="16" y="54"/>
                    </a:cubicBezTo>
                    <a:cubicBezTo>
                      <a:pt x="0" y="60"/>
                      <a:pt x="0" y="60"/>
                      <a:pt x="0" y="60"/>
                    </a:cubicBezTo>
                    <a:cubicBezTo>
                      <a:pt x="30" y="95"/>
                      <a:pt x="30" y="95"/>
                      <a:pt x="30" y="95"/>
                    </a:cubicBezTo>
                    <a:cubicBezTo>
                      <a:pt x="31" y="140"/>
                      <a:pt x="31" y="140"/>
                      <a:pt x="31" y="140"/>
                    </a:cubicBezTo>
                    <a:cubicBezTo>
                      <a:pt x="47" y="134"/>
                      <a:pt x="47" y="134"/>
                      <a:pt x="47" y="134"/>
                    </a:cubicBezTo>
                    <a:cubicBezTo>
                      <a:pt x="55" y="104"/>
                      <a:pt x="55" y="104"/>
                      <a:pt x="55" y="104"/>
                    </a:cubicBezTo>
                    <a:cubicBezTo>
                      <a:pt x="87" y="92"/>
                      <a:pt x="87" y="92"/>
                      <a:pt x="87" y="92"/>
                    </a:cubicBezTo>
                    <a:cubicBezTo>
                      <a:pt x="98" y="152"/>
                      <a:pt x="98" y="152"/>
                      <a:pt x="98" y="152"/>
                    </a:cubicBezTo>
                    <a:cubicBezTo>
                      <a:pt x="114" y="146"/>
                      <a:pt x="114" y="146"/>
                      <a:pt x="114" y="146"/>
                    </a:cubicBezTo>
                    <a:cubicBezTo>
                      <a:pt x="117" y="81"/>
                      <a:pt x="117" y="81"/>
                      <a:pt x="117" y="81"/>
                    </a:cubicBezTo>
                    <a:cubicBezTo>
                      <a:pt x="139" y="72"/>
                      <a:pt x="139" y="72"/>
                      <a:pt x="139" y="72"/>
                    </a:cubicBezTo>
                    <a:cubicBezTo>
                      <a:pt x="148" y="68"/>
                      <a:pt x="169" y="52"/>
                      <a:pt x="166"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Freeform: Shape 165">
                <a:extLst>
                  <a:ext uri="{FF2B5EF4-FFF2-40B4-BE49-F238E27FC236}">
                    <a16:creationId xmlns:a16="http://schemas.microsoft.com/office/drawing/2014/main" id="{6D7D8010-A930-4A67-AA59-340D6BAD9DD5}"/>
                  </a:ext>
                </a:extLst>
              </p:cNvPr>
              <p:cNvSpPr>
                <a:spLocks/>
              </p:cNvSpPr>
              <p:nvPr/>
            </p:nvSpPr>
            <p:spPr bwMode="auto">
              <a:xfrm>
                <a:off x="6167143" y="2539950"/>
                <a:ext cx="143493" cy="284574"/>
              </a:xfrm>
              <a:custGeom>
                <a:avLst/>
                <a:gdLst>
                  <a:gd name="T0" fmla="*/ 18 w 88"/>
                  <a:gd name="T1" fmla="*/ 0 h 176"/>
                  <a:gd name="T2" fmla="*/ 70 w 88"/>
                  <a:gd name="T3" fmla="*/ 0 h 176"/>
                  <a:gd name="T4" fmla="*/ 88 w 88"/>
                  <a:gd name="T5" fmla="*/ 18 h 176"/>
                  <a:gd name="T6" fmla="*/ 88 w 88"/>
                  <a:gd name="T7" fmla="*/ 158 h 176"/>
                  <a:gd name="T8" fmla="*/ 70 w 88"/>
                  <a:gd name="T9" fmla="*/ 176 h 176"/>
                  <a:gd name="T10" fmla="*/ 18 w 88"/>
                  <a:gd name="T11" fmla="*/ 176 h 176"/>
                  <a:gd name="T12" fmla="*/ 0 w 88"/>
                  <a:gd name="T13" fmla="*/ 158 h 176"/>
                  <a:gd name="T14" fmla="*/ 0 w 88"/>
                  <a:gd name="T15" fmla="*/ 18 h 176"/>
                  <a:gd name="T16" fmla="*/ 18 w 88"/>
                  <a:gd name="T1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76">
                    <a:moveTo>
                      <a:pt x="18" y="0"/>
                    </a:moveTo>
                    <a:cubicBezTo>
                      <a:pt x="70" y="0"/>
                      <a:pt x="70" y="0"/>
                      <a:pt x="70" y="0"/>
                    </a:cubicBezTo>
                    <a:cubicBezTo>
                      <a:pt x="80" y="0"/>
                      <a:pt x="88" y="8"/>
                      <a:pt x="88" y="18"/>
                    </a:cubicBezTo>
                    <a:cubicBezTo>
                      <a:pt x="88" y="158"/>
                      <a:pt x="88" y="158"/>
                      <a:pt x="88" y="158"/>
                    </a:cubicBezTo>
                    <a:cubicBezTo>
                      <a:pt x="88" y="168"/>
                      <a:pt x="80" y="176"/>
                      <a:pt x="70" y="176"/>
                    </a:cubicBezTo>
                    <a:cubicBezTo>
                      <a:pt x="18" y="176"/>
                      <a:pt x="18" y="176"/>
                      <a:pt x="18" y="176"/>
                    </a:cubicBezTo>
                    <a:cubicBezTo>
                      <a:pt x="8" y="176"/>
                      <a:pt x="0" y="168"/>
                      <a:pt x="0" y="158"/>
                    </a:cubicBezTo>
                    <a:cubicBezTo>
                      <a:pt x="0" y="18"/>
                      <a:pt x="0" y="18"/>
                      <a:pt x="0" y="18"/>
                    </a:cubicBezTo>
                    <a:cubicBezTo>
                      <a:pt x="0" y="8"/>
                      <a:pt x="8" y="0"/>
                      <a:pt x="1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Rectangle 166">
                <a:extLst>
                  <a:ext uri="{FF2B5EF4-FFF2-40B4-BE49-F238E27FC236}">
                    <a16:creationId xmlns:a16="http://schemas.microsoft.com/office/drawing/2014/main" id="{B8A2287D-27E3-46DB-9BD5-F8BEEB7A32F3}"/>
                  </a:ext>
                </a:extLst>
              </p:cNvPr>
              <p:cNvSpPr>
                <a:spLocks/>
              </p:cNvSpPr>
              <p:nvPr/>
            </p:nvSpPr>
            <p:spPr bwMode="auto">
              <a:xfrm>
                <a:off x="6184024" y="2570096"/>
                <a:ext cx="110936" cy="21343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7" name="Freeform: Shape 167">
                <a:extLst>
                  <a:ext uri="{FF2B5EF4-FFF2-40B4-BE49-F238E27FC236}">
                    <a16:creationId xmlns:a16="http://schemas.microsoft.com/office/drawing/2014/main" id="{FF9FDE05-B95C-4BB4-BCC7-B3677A729210}"/>
                  </a:ext>
                </a:extLst>
              </p:cNvPr>
              <p:cNvSpPr>
                <a:spLocks/>
              </p:cNvSpPr>
              <p:nvPr/>
            </p:nvSpPr>
            <p:spPr bwMode="auto">
              <a:xfrm>
                <a:off x="6209347" y="2550803"/>
                <a:ext cx="60291" cy="4823"/>
              </a:xfrm>
              <a:custGeom>
                <a:avLst/>
                <a:gdLst>
                  <a:gd name="T0" fmla="*/ 1 w 37"/>
                  <a:gd name="T1" fmla="*/ 3 h 3"/>
                  <a:gd name="T2" fmla="*/ 35 w 37"/>
                  <a:gd name="T3" fmla="*/ 3 h 3"/>
                  <a:gd name="T4" fmla="*/ 37 w 37"/>
                  <a:gd name="T5" fmla="*/ 1 h 3"/>
                  <a:gd name="T6" fmla="*/ 37 w 37"/>
                  <a:gd name="T7" fmla="*/ 1 h 3"/>
                  <a:gd name="T8" fmla="*/ 35 w 37"/>
                  <a:gd name="T9" fmla="*/ 0 h 3"/>
                  <a:gd name="T10" fmla="*/ 1 w 37"/>
                  <a:gd name="T11" fmla="*/ 0 h 3"/>
                  <a:gd name="T12" fmla="*/ 0 w 37"/>
                  <a:gd name="T13" fmla="*/ 1 h 3"/>
                  <a:gd name="T14" fmla="*/ 0 w 37"/>
                  <a:gd name="T15" fmla="*/ 1 h 3"/>
                  <a:gd name="T16" fmla="*/ 1 w 37"/>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
                    <a:moveTo>
                      <a:pt x="1" y="3"/>
                    </a:moveTo>
                    <a:cubicBezTo>
                      <a:pt x="35" y="3"/>
                      <a:pt x="35" y="3"/>
                      <a:pt x="35" y="3"/>
                    </a:cubicBezTo>
                    <a:cubicBezTo>
                      <a:pt x="36" y="3"/>
                      <a:pt x="37" y="2"/>
                      <a:pt x="37" y="1"/>
                    </a:cubicBezTo>
                    <a:cubicBezTo>
                      <a:pt x="37" y="1"/>
                      <a:pt x="37" y="1"/>
                      <a:pt x="37" y="1"/>
                    </a:cubicBezTo>
                    <a:cubicBezTo>
                      <a:pt x="37" y="0"/>
                      <a:pt x="36" y="0"/>
                      <a:pt x="35" y="0"/>
                    </a:cubicBezTo>
                    <a:cubicBezTo>
                      <a:pt x="1" y="0"/>
                      <a:pt x="1" y="0"/>
                      <a:pt x="1" y="0"/>
                    </a:cubicBezTo>
                    <a:cubicBezTo>
                      <a:pt x="0" y="0"/>
                      <a:pt x="0" y="0"/>
                      <a:pt x="0" y="1"/>
                    </a:cubicBezTo>
                    <a:cubicBezTo>
                      <a:pt x="0" y="1"/>
                      <a:pt x="0" y="1"/>
                      <a:pt x="0" y="1"/>
                    </a:cubicBezTo>
                    <a:cubicBezTo>
                      <a:pt x="0" y="2"/>
                      <a:pt x="0" y="3"/>
                      <a:pt x="1" y="3"/>
                    </a:cubicBezTo>
                    <a:close/>
                  </a:path>
                </a:pathLst>
              </a:custGeom>
              <a:solidFill>
                <a:srgbClr val="E561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Freeform: Shape 168">
                <a:extLst>
                  <a:ext uri="{FF2B5EF4-FFF2-40B4-BE49-F238E27FC236}">
                    <a16:creationId xmlns:a16="http://schemas.microsoft.com/office/drawing/2014/main" id="{1C03AD06-64EE-49B8-BEE9-1D360071BB25}"/>
                  </a:ext>
                </a:extLst>
              </p:cNvPr>
              <p:cNvSpPr>
                <a:spLocks/>
              </p:cNvSpPr>
              <p:nvPr/>
            </p:nvSpPr>
            <p:spPr bwMode="auto">
              <a:xfrm>
                <a:off x="6188848" y="2800408"/>
                <a:ext cx="100083" cy="7235"/>
              </a:xfrm>
              <a:custGeom>
                <a:avLst/>
                <a:gdLst>
                  <a:gd name="T0" fmla="*/ 3 w 62"/>
                  <a:gd name="T1" fmla="*/ 5 h 5"/>
                  <a:gd name="T2" fmla="*/ 60 w 62"/>
                  <a:gd name="T3" fmla="*/ 5 h 5"/>
                  <a:gd name="T4" fmla="*/ 62 w 62"/>
                  <a:gd name="T5" fmla="*/ 3 h 5"/>
                  <a:gd name="T6" fmla="*/ 62 w 62"/>
                  <a:gd name="T7" fmla="*/ 3 h 5"/>
                  <a:gd name="T8" fmla="*/ 60 w 62"/>
                  <a:gd name="T9" fmla="*/ 0 h 5"/>
                  <a:gd name="T10" fmla="*/ 3 w 62"/>
                  <a:gd name="T11" fmla="*/ 0 h 5"/>
                  <a:gd name="T12" fmla="*/ 0 w 62"/>
                  <a:gd name="T13" fmla="*/ 3 h 5"/>
                  <a:gd name="T14" fmla="*/ 0 w 62"/>
                  <a:gd name="T15" fmla="*/ 3 h 5"/>
                  <a:gd name="T16" fmla="*/ 3 w 6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5">
                    <a:moveTo>
                      <a:pt x="3" y="5"/>
                    </a:moveTo>
                    <a:cubicBezTo>
                      <a:pt x="60" y="5"/>
                      <a:pt x="60" y="5"/>
                      <a:pt x="60" y="5"/>
                    </a:cubicBezTo>
                    <a:cubicBezTo>
                      <a:pt x="61" y="5"/>
                      <a:pt x="62" y="4"/>
                      <a:pt x="62" y="3"/>
                    </a:cubicBezTo>
                    <a:cubicBezTo>
                      <a:pt x="62" y="3"/>
                      <a:pt x="62" y="3"/>
                      <a:pt x="62" y="3"/>
                    </a:cubicBezTo>
                    <a:cubicBezTo>
                      <a:pt x="62" y="1"/>
                      <a:pt x="61" y="0"/>
                      <a:pt x="60" y="0"/>
                    </a:cubicBezTo>
                    <a:cubicBezTo>
                      <a:pt x="3" y="0"/>
                      <a:pt x="3" y="0"/>
                      <a:pt x="3" y="0"/>
                    </a:cubicBezTo>
                    <a:cubicBezTo>
                      <a:pt x="1" y="0"/>
                      <a:pt x="0" y="1"/>
                      <a:pt x="0" y="3"/>
                    </a:cubicBezTo>
                    <a:cubicBezTo>
                      <a:pt x="0" y="3"/>
                      <a:pt x="0" y="3"/>
                      <a:pt x="0" y="3"/>
                    </a:cubicBezTo>
                    <a:cubicBezTo>
                      <a:pt x="0" y="4"/>
                      <a:pt x="1" y="5"/>
                      <a:pt x="3" y="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Oval 169">
                <a:extLst>
                  <a:ext uri="{FF2B5EF4-FFF2-40B4-BE49-F238E27FC236}">
                    <a16:creationId xmlns:a16="http://schemas.microsoft.com/office/drawing/2014/main" id="{A0F7D1BA-FFEB-413B-BF7C-55D829AC84FC}"/>
                  </a:ext>
                </a:extLst>
              </p:cNvPr>
              <p:cNvSpPr>
                <a:spLocks/>
              </p:cNvSpPr>
              <p:nvPr/>
            </p:nvSpPr>
            <p:spPr bwMode="auto">
              <a:xfrm>
                <a:off x="6222611" y="2788350"/>
                <a:ext cx="32557" cy="3255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Oval 170">
                <a:extLst>
                  <a:ext uri="{FF2B5EF4-FFF2-40B4-BE49-F238E27FC236}">
                    <a16:creationId xmlns:a16="http://schemas.microsoft.com/office/drawing/2014/main" id="{B92129D4-219F-4523-A620-D2DCB912E529}"/>
                  </a:ext>
                </a:extLst>
              </p:cNvPr>
              <p:cNvSpPr>
                <a:spLocks/>
              </p:cNvSpPr>
              <p:nvPr/>
            </p:nvSpPr>
            <p:spPr bwMode="auto">
              <a:xfrm>
                <a:off x="6227434" y="2793173"/>
                <a:ext cx="22911" cy="22911"/>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Freeform: Shape 171">
                <a:extLst>
                  <a:ext uri="{FF2B5EF4-FFF2-40B4-BE49-F238E27FC236}">
                    <a16:creationId xmlns:a16="http://schemas.microsoft.com/office/drawing/2014/main" id="{3D1DD4BB-3605-4EAA-A87E-A8F6DABA1066}"/>
                  </a:ext>
                </a:extLst>
              </p:cNvPr>
              <p:cNvSpPr>
                <a:spLocks/>
              </p:cNvSpPr>
              <p:nvPr/>
            </p:nvSpPr>
            <p:spPr bwMode="auto">
              <a:xfrm>
                <a:off x="5736665" y="2017830"/>
                <a:ext cx="37380" cy="74761"/>
              </a:xfrm>
              <a:custGeom>
                <a:avLst/>
                <a:gdLst>
                  <a:gd name="T0" fmla="*/ 0 w 31"/>
                  <a:gd name="T1" fmla="*/ 62 h 62"/>
                  <a:gd name="T2" fmla="*/ 31 w 31"/>
                  <a:gd name="T3" fmla="*/ 25 h 62"/>
                  <a:gd name="T4" fmla="*/ 0 w 31"/>
                  <a:gd name="T5" fmla="*/ 0 h 62"/>
                  <a:gd name="T6" fmla="*/ 0 w 31"/>
                  <a:gd name="T7" fmla="*/ 62 h 62"/>
                </a:gdLst>
                <a:ahLst/>
                <a:cxnLst>
                  <a:cxn ang="0">
                    <a:pos x="T0" y="T1"/>
                  </a:cxn>
                  <a:cxn ang="0">
                    <a:pos x="T2" y="T3"/>
                  </a:cxn>
                  <a:cxn ang="0">
                    <a:pos x="T4" y="T5"/>
                  </a:cxn>
                  <a:cxn ang="0">
                    <a:pos x="T6" y="T7"/>
                  </a:cxn>
                </a:cxnLst>
                <a:rect l="0" t="0" r="r" b="b"/>
                <a:pathLst>
                  <a:path w="31" h="62">
                    <a:moveTo>
                      <a:pt x="0" y="62"/>
                    </a:moveTo>
                    <a:lnTo>
                      <a:pt x="31" y="25"/>
                    </a:lnTo>
                    <a:lnTo>
                      <a:pt x="0" y="0"/>
                    </a:lnTo>
                    <a:lnTo>
                      <a:pt x="0"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Freeform: Shape 172">
                <a:extLst>
                  <a:ext uri="{FF2B5EF4-FFF2-40B4-BE49-F238E27FC236}">
                    <a16:creationId xmlns:a16="http://schemas.microsoft.com/office/drawing/2014/main" id="{078A584F-46D4-4A8C-970E-EAAD6D9C950B}"/>
                  </a:ext>
                </a:extLst>
              </p:cNvPr>
              <p:cNvSpPr>
                <a:spLocks/>
              </p:cNvSpPr>
              <p:nvPr/>
            </p:nvSpPr>
            <p:spPr bwMode="auto">
              <a:xfrm>
                <a:off x="5828307" y="2017830"/>
                <a:ext cx="36175" cy="74761"/>
              </a:xfrm>
              <a:custGeom>
                <a:avLst/>
                <a:gdLst>
                  <a:gd name="T0" fmla="*/ 30 w 30"/>
                  <a:gd name="T1" fmla="*/ 62 h 62"/>
                  <a:gd name="T2" fmla="*/ 30 w 30"/>
                  <a:gd name="T3" fmla="*/ 0 h 62"/>
                  <a:gd name="T4" fmla="*/ 0 w 30"/>
                  <a:gd name="T5" fmla="*/ 25 h 62"/>
                  <a:gd name="T6" fmla="*/ 30 w 30"/>
                  <a:gd name="T7" fmla="*/ 62 h 62"/>
                </a:gdLst>
                <a:ahLst/>
                <a:cxnLst>
                  <a:cxn ang="0">
                    <a:pos x="T0" y="T1"/>
                  </a:cxn>
                  <a:cxn ang="0">
                    <a:pos x="T2" y="T3"/>
                  </a:cxn>
                  <a:cxn ang="0">
                    <a:pos x="T4" y="T5"/>
                  </a:cxn>
                  <a:cxn ang="0">
                    <a:pos x="T6" y="T7"/>
                  </a:cxn>
                </a:cxnLst>
                <a:rect l="0" t="0" r="r" b="b"/>
                <a:pathLst>
                  <a:path w="30" h="62">
                    <a:moveTo>
                      <a:pt x="30" y="62"/>
                    </a:moveTo>
                    <a:lnTo>
                      <a:pt x="30" y="0"/>
                    </a:lnTo>
                    <a:lnTo>
                      <a:pt x="0" y="25"/>
                    </a:lnTo>
                    <a:lnTo>
                      <a:pt x="30"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Rectangle 173">
                <a:extLst>
                  <a:ext uri="{FF2B5EF4-FFF2-40B4-BE49-F238E27FC236}">
                    <a16:creationId xmlns:a16="http://schemas.microsoft.com/office/drawing/2014/main" id="{AC343E29-9133-4834-ADCA-60381F1AF1D6}"/>
                  </a:ext>
                </a:extLst>
              </p:cNvPr>
              <p:cNvSpPr>
                <a:spLocks/>
              </p:cNvSpPr>
              <p:nvPr/>
            </p:nvSpPr>
            <p:spPr bwMode="auto">
              <a:xfrm>
                <a:off x="5864482" y="2096208"/>
                <a:ext cx="1206" cy="12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4" name="Rectangle 174">
                <a:extLst>
                  <a:ext uri="{FF2B5EF4-FFF2-40B4-BE49-F238E27FC236}">
                    <a16:creationId xmlns:a16="http://schemas.microsoft.com/office/drawing/2014/main" id="{2474ED32-DAF0-4C61-9946-844554E37A9E}"/>
                  </a:ext>
                </a:extLst>
              </p:cNvPr>
              <p:cNvSpPr>
                <a:spLocks/>
              </p:cNvSpPr>
              <p:nvPr/>
            </p:nvSpPr>
            <p:spPr bwMode="auto">
              <a:xfrm>
                <a:off x="5736665" y="2096208"/>
                <a:ext cx="1206" cy="12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5" name="Freeform: Shape 175">
                <a:extLst>
                  <a:ext uri="{FF2B5EF4-FFF2-40B4-BE49-F238E27FC236}">
                    <a16:creationId xmlns:a16="http://schemas.microsoft.com/office/drawing/2014/main" id="{D2488EAA-F9D9-4850-964D-1A3B50A36B9F}"/>
                  </a:ext>
                </a:extLst>
              </p:cNvPr>
              <p:cNvSpPr>
                <a:spLocks/>
              </p:cNvSpPr>
              <p:nvPr/>
            </p:nvSpPr>
            <p:spPr bwMode="auto">
              <a:xfrm>
                <a:off x="5739076" y="2050387"/>
                <a:ext cx="124200" cy="45821"/>
              </a:xfrm>
              <a:custGeom>
                <a:avLst/>
                <a:gdLst>
                  <a:gd name="T0" fmla="*/ 103 w 103"/>
                  <a:gd name="T1" fmla="*/ 38 h 38"/>
                  <a:gd name="T2" fmla="*/ 103 w 103"/>
                  <a:gd name="T3" fmla="*/ 38 h 38"/>
                  <a:gd name="T4" fmla="*/ 71 w 103"/>
                  <a:gd name="T5" fmla="*/ 0 h 38"/>
                  <a:gd name="T6" fmla="*/ 52 w 103"/>
                  <a:gd name="T7" fmla="*/ 15 h 38"/>
                  <a:gd name="T8" fmla="*/ 32 w 103"/>
                  <a:gd name="T9" fmla="*/ 0 h 38"/>
                  <a:gd name="T10" fmla="*/ 1 w 103"/>
                  <a:gd name="T11" fmla="*/ 38 h 38"/>
                  <a:gd name="T12" fmla="*/ 0 w 103"/>
                  <a:gd name="T13" fmla="*/ 38 h 38"/>
                  <a:gd name="T14" fmla="*/ 103 w 103"/>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38">
                    <a:moveTo>
                      <a:pt x="103" y="38"/>
                    </a:moveTo>
                    <a:lnTo>
                      <a:pt x="103" y="38"/>
                    </a:lnTo>
                    <a:lnTo>
                      <a:pt x="71" y="0"/>
                    </a:lnTo>
                    <a:lnTo>
                      <a:pt x="52" y="15"/>
                    </a:lnTo>
                    <a:lnTo>
                      <a:pt x="32" y="0"/>
                    </a:lnTo>
                    <a:lnTo>
                      <a:pt x="1" y="38"/>
                    </a:lnTo>
                    <a:lnTo>
                      <a:pt x="0" y="38"/>
                    </a:lnTo>
                    <a:lnTo>
                      <a:pt x="103"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Freeform: Shape 176">
                <a:extLst>
                  <a:ext uri="{FF2B5EF4-FFF2-40B4-BE49-F238E27FC236}">
                    <a16:creationId xmlns:a16="http://schemas.microsoft.com/office/drawing/2014/main" id="{FE2CD67B-1CB2-4029-81D2-44AC74677490}"/>
                  </a:ext>
                </a:extLst>
              </p:cNvPr>
              <p:cNvSpPr>
                <a:spLocks/>
              </p:cNvSpPr>
              <p:nvPr/>
            </p:nvSpPr>
            <p:spPr bwMode="auto">
              <a:xfrm>
                <a:off x="5740282" y="2015418"/>
                <a:ext cx="121788" cy="48233"/>
              </a:xfrm>
              <a:custGeom>
                <a:avLst/>
                <a:gdLst>
                  <a:gd name="T0" fmla="*/ 31 w 101"/>
                  <a:gd name="T1" fmla="*/ 24 h 40"/>
                  <a:gd name="T2" fmla="*/ 32 w 101"/>
                  <a:gd name="T3" fmla="*/ 25 h 40"/>
                  <a:gd name="T4" fmla="*/ 34 w 101"/>
                  <a:gd name="T5" fmla="*/ 27 h 40"/>
                  <a:gd name="T6" fmla="*/ 51 w 101"/>
                  <a:gd name="T7" fmla="*/ 40 h 40"/>
                  <a:gd name="T8" fmla="*/ 69 w 101"/>
                  <a:gd name="T9" fmla="*/ 27 h 40"/>
                  <a:gd name="T10" fmla="*/ 70 w 101"/>
                  <a:gd name="T11" fmla="*/ 25 h 40"/>
                  <a:gd name="T12" fmla="*/ 71 w 101"/>
                  <a:gd name="T13" fmla="*/ 24 h 40"/>
                  <a:gd name="T14" fmla="*/ 101 w 101"/>
                  <a:gd name="T15" fmla="*/ 0 h 40"/>
                  <a:gd name="T16" fmla="*/ 0 w 101"/>
                  <a:gd name="T17" fmla="*/ 0 h 40"/>
                  <a:gd name="T18" fmla="*/ 31 w 101"/>
                  <a:gd name="T19"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40">
                    <a:moveTo>
                      <a:pt x="31" y="24"/>
                    </a:moveTo>
                    <a:lnTo>
                      <a:pt x="32" y="25"/>
                    </a:lnTo>
                    <a:lnTo>
                      <a:pt x="34" y="27"/>
                    </a:lnTo>
                    <a:lnTo>
                      <a:pt x="51" y="40"/>
                    </a:lnTo>
                    <a:lnTo>
                      <a:pt x="69" y="27"/>
                    </a:lnTo>
                    <a:lnTo>
                      <a:pt x="70" y="25"/>
                    </a:lnTo>
                    <a:lnTo>
                      <a:pt x="71" y="24"/>
                    </a:lnTo>
                    <a:lnTo>
                      <a:pt x="101" y="0"/>
                    </a:lnTo>
                    <a:lnTo>
                      <a:pt x="0" y="0"/>
                    </a:lnTo>
                    <a:lnTo>
                      <a:pt x="31"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Freeform: Shape 177">
                <a:extLst>
                  <a:ext uri="{FF2B5EF4-FFF2-40B4-BE49-F238E27FC236}">
                    <a16:creationId xmlns:a16="http://schemas.microsoft.com/office/drawing/2014/main" id="{AE4A85B8-4B70-45E6-89B4-46327A92F9AC}"/>
                  </a:ext>
                </a:extLst>
              </p:cNvPr>
              <p:cNvSpPr>
                <a:spLocks/>
              </p:cNvSpPr>
              <p:nvPr/>
            </p:nvSpPr>
            <p:spPr bwMode="auto">
              <a:xfrm>
                <a:off x="7117331" y="4260658"/>
                <a:ext cx="54262" cy="151934"/>
              </a:xfrm>
              <a:custGeom>
                <a:avLst/>
                <a:gdLst>
                  <a:gd name="T0" fmla="*/ 4 w 33"/>
                  <a:gd name="T1" fmla="*/ 11 h 94"/>
                  <a:gd name="T2" fmla="*/ 1 w 33"/>
                  <a:gd name="T3" fmla="*/ 23 h 94"/>
                  <a:gd name="T4" fmla="*/ 3 w 33"/>
                  <a:gd name="T5" fmla="*/ 32 h 94"/>
                  <a:gd name="T6" fmla="*/ 12 w 33"/>
                  <a:gd name="T7" fmla="*/ 43 h 94"/>
                  <a:gd name="T8" fmla="*/ 12 w 33"/>
                  <a:gd name="T9" fmla="*/ 94 h 94"/>
                  <a:gd name="T10" fmla="*/ 21 w 33"/>
                  <a:gd name="T11" fmla="*/ 94 h 94"/>
                  <a:gd name="T12" fmla="*/ 21 w 33"/>
                  <a:gd name="T13" fmla="*/ 43 h 94"/>
                  <a:gd name="T14" fmla="*/ 30 w 33"/>
                  <a:gd name="T15" fmla="*/ 32 h 94"/>
                  <a:gd name="T16" fmla="*/ 33 w 33"/>
                  <a:gd name="T17" fmla="*/ 23 h 94"/>
                  <a:gd name="T18" fmla="*/ 29 w 33"/>
                  <a:gd name="T19" fmla="*/ 11 h 94"/>
                  <a:gd name="T20" fmla="*/ 22 w 33"/>
                  <a:gd name="T21" fmla="*/ 0 h 94"/>
                  <a:gd name="T22" fmla="*/ 25 w 33"/>
                  <a:gd name="T23" fmla="*/ 22 h 94"/>
                  <a:gd name="T24" fmla="*/ 22 w 33"/>
                  <a:gd name="T25" fmla="*/ 22 h 94"/>
                  <a:gd name="T26" fmla="*/ 19 w 33"/>
                  <a:gd name="T27" fmla="*/ 0 h 94"/>
                  <a:gd name="T28" fmla="*/ 17 w 33"/>
                  <a:gd name="T29" fmla="*/ 0 h 94"/>
                  <a:gd name="T30" fmla="*/ 15 w 33"/>
                  <a:gd name="T31" fmla="*/ 0 h 94"/>
                  <a:gd name="T32" fmla="*/ 12 w 33"/>
                  <a:gd name="T33" fmla="*/ 22 h 94"/>
                  <a:gd name="T34" fmla="*/ 9 w 33"/>
                  <a:gd name="T35" fmla="*/ 22 h 94"/>
                  <a:gd name="T36" fmla="*/ 12 w 33"/>
                  <a:gd name="T37" fmla="*/ 0 h 94"/>
                  <a:gd name="T38" fmla="*/ 4 w 33"/>
                  <a:gd name="T39" fmla="*/ 1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94">
                    <a:moveTo>
                      <a:pt x="4" y="11"/>
                    </a:moveTo>
                    <a:cubicBezTo>
                      <a:pt x="3" y="15"/>
                      <a:pt x="1" y="18"/>
                      <a:pt x="1" y="23"/>
                    </a:cubicBezTo>
                    <a:cubicBezTo>
                      <a:pt x="0" y="26"/>
                      <a:pt x="1" y="29"/>
                      <a:pt x="3" y="32"/>
                    </a:cubicBezTo>
                    <a:cubicBezTo>
                      <a:pt x="5" y="36"/>
                      <a:pt x="8" y="40"/>
                      <a:pt x="12" y="43"/>
                    </a:cubicBezTo>
                    <a:cubicBezTo>
                      <a:pt x="12" y="94"/>
                      <a:pt x="12" y="94"/>
                      <a:pt x="12" y="94"/>
                    </a:cubicBezTo>
                    <a:cubicBezTo>
                      <a:pt x="21" y="94"/>
                      <a:pt x="21" y="94"/>
                      <a:pt x="21" y="94"/>
                    </a:cubicBezTo>
                    <a:cubicBezTo>
                      <a:pt x="21" y="43"/>
                      <a:pt x="21" y="43"/>
                      <a:pt x="21" y="43"/>
                    </a:cubicBezTo>
                    <a:cubicBezTo>
                      <a:pt x="25" y="41"/>
                      <a:pt x="29" y="36"/>
                      <a:pt x="30" y="32"/>
                    </a:cubicBezTo>
                    <a:cubicBezTo>
                      <a:pt x="32" y="29"/>
                      <a:pt x="33" y="26"/>
                      <a:pt x="33" y="23"/>
                    </a:cubicBezTo>
                    <a:cubicBezTo>
                      <a:pt x="32" y="18"/>
                      <a:pt x="31" y="15"/>
                      <a:pt x="29" y="11"/>
                    </a:cubicBezTo>
                    <a:cubicBezTo>
                      <a:pt x="28" y="8"/>
                      <a:pt x="26" y="0"/>
                      <a:pt x="22" y="0"/>
                    </a:cubicBezTo>
                    <a:cubicBezTo>
                      <a:pt x="25" y="22"/>
                      <a:pt x="25" y="22"/>
                      <a:pt x="25" y="22"/>
                    </a:cubicBezTo>
                    <a:cubicBezTo>
                      <a:pt x="22" y="22"/>
                      <a:pt x="22" y="22"/>
                      <a:pt x="22" y="22"/>
                    </a:cubicBezTo>
                    <a:cubicBezTo>
                      <a:pt x="19" y="0"/>
                      <a:pt x="19" y="0"/>
                      <a:pt x="19" y="0"/>
                    </a:cubicBezTo>
                    <a:cubicBezTo>
                      <a:pt x="17" y="0"/>
                      <a:pt x="17" y="0"/>
                      <a:pt x="17" y="0"/>
                    </a:cubicBezTo>
                    <a:cubicBezTo>
                      <a:pt x="15" y="0"/>
                      <a:pt x="15" y="0"/>
                      <a:pt x="15" y="0"/>
                    </a:cubicBezTo>
                    <a:cubicBezTo>
                      <a:pt x="12" y="22"/>
                      <a:pt x="12" y="22"/>
                      <a:pt x="12" y="22"/>
                    </a:cubicBezTo>
                    <a:cubicBezTo>
                      <a:pt x="9" y="22"/>
                      <a:pt x="9" y="22"/>
                      <a:pt x="9" y="22"/>
                    </a:cubicBezTo>
                    <a:cubicBezTo>
                      <a:pt x="12" y="0"/>
                      <a:pt x="12" y="0"/>
                      <a:pt x="12" y="0"/>
                    </a:cubicBezTo>
                    <a:cubicBezTo>
                      <a:pt x="8" y="0"/>
                      <a:pt x="5" y="8"/>
                      <a:pt x="4"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Freeform: Shape 178">
                <a:extLst>
                  <a:ext uri="{FF2B5EF4-FFF2-40B4-BE49-F238E27FC236}">
                    <a16:creationId xmlns:a16="http://schemas.microsoft.com/office/drawing/2014/main" id="{2E11D4BE-AF97-441D-B1E3-E08EC0E18039}"/>
                  </a:ext>
                </a:extLst>
              </p:cNvPr>
              <p:cNvSpPr>
                <a:spLocks/>
              </p:cNvSpPr>
              <p:nvPr/>
            </p:nvSpPr>
            <p:spPr bwMode="auto">
              <a:xfrm>
                <a:off x="7187268" y="4258246"/>
                <a:ext cx="56674" cy="154345"/>
              </a:xfrm>
              <a:custGeom>
                <a:avLst/>
                <a:gdLst>
                  <a:gd name="T0" fmla="*/ 22 w 35"/>
                  <a:gd name="T1" fmla="*/ 96 h 96"/>
                  <a:gd name="T2" fmla="*/ 22 w 35"/>
                  <a:gd name="T3" fmla="*/ 46 h 96"/>
                  <a:gd name="T4" fmla="*/ 35 w 35"/>
                  <a:gd name="T5" fmla="*/ 25 h 96"/>
                  <a:gd name="T6" fmla="*/ 18 w 35"/>
                  <a:gd name="T7" fmla="*/ 0 h 96"/>
                  <a:gd name="T8" fmla="*/ 0 w 35"/>
                  <a:gd name="T9" fmla="*/ 25 h 96"/>
                  <a:gd name="T10" fmla="*/ 13 w 35"/>
                  <a:gd name="T11" fmla="*/ 45 h 96"/>
                  <a:gd name="T12" fmla="*/ 13 w 35"/>
                  <a:gd name="T13" fmla="*/ 96 h 96"/>
                  <a:gd name="T14" fmla="*/ 22 w 35"/>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96">
                    <a:moveTo>
                      <a:pt x="22" y="96"/>
                    </a:moveTo>
                    <a:cubicBezTo>
                      <a:pt x="22" y="46"/>
                      <a:pt x="22" y="46"/>
                      <a:pt x="22" y="46"/>
                    </a:cubicBezTo>
                    <a:cubicBezTo>
                      <a:pt x="29" y="43"/>
                      <a:pt x="35" y="35"/>
                      <a:pt x="35" y="25"/>
                    </a:cubicBezTo>
                    <a:cubicBezTo>
                      <a:pt x="35" y="14"/>
                      <a:pt x="27" y="0"/>
                      <a:pt x="18" y="0"/>
                    </a:cubicBezTo>
                    <a:cubicBezTo>
                      <a:pt x="8" y="0"/>
                      <a:pt x="0" y="14"/>
                      <a:pt x="0" y="25"/>
                    </a:cubicBezTo>
                    <a:cubicBezTo>
                      <a:pt x="0" y="35"/>
                      <a:pt x="6" y="43"/>
                      <a:pt x="13" y="45"/>
                    </a:cubicBezTo>
                    <a:cubicBezTo>
                      <a:pt x="13" y="96"/>
                      <a:pt x="13" y="96"/>
                      <a:pt x="13" y="96"/>
                    </a:cubicBezTo>
                    <a:lnTo>
                      <a:pt x="22"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Freeform: Shape 179">
                <a:extLst>
                  <a:ext uri="{FF2B5EF4-FFF2-40B4-BE49-F238E27FC236}">
                    <a16:creationId xmlns:a16="http://schemas.microsoft.com/office/drawing/2014/main" id="{124872B5-6AD3-4A4C-8123-906F5F4E9447}"/>
                  </a:ext>
                </a:extLst>
              </p:cNvPr>
              <p:cNvSpPr>
                <a:spLocks/>
              </p:cNvSpPr>
              <p:nvPr/>
            </p:nvSpPr>
            <p:spPr bwMode="auto">
              <a:xfrm>
                <a:off x="5168723" y="3636042"/>
                <a:ext cx="107318" cy="225489"/>
              </a:xfrm>
              <a:custGeom>
                <a:avLst/>
                <a:gdLst>
                  <a:gd name="T0" fmla="*/ 33 w 66"/>
                  <a:gd name="T1" fmla="*/ 119 h 139"/>
                  <a:gd name="T2" fmla="*/ 65 w 66"/>
                  <a:gd name="T3" fmla="*/ 135 h 139"/>
                  <a:gd name="T4" fmla="*/ 66 w 66"/>
                  <a:gd name="T5" fmla="*/ 134 h 139"/>
                  <a:gd name="T6" fmla="*/ 66 w 66"/>
                  <a:gd name="T7" fmla="*/ 30 h 139"/>
                  <a:gd name="T8" fmla="*/ 65 w 66"/>
                  <a:gd name="T9" fmla="*/ 14 h 139"/>
                  <a:gd name="T10" fmla="*/ 33 w 66"/>
                  <a:gd name="T11" fmla="*/ 0 h 139"/>
                  <a:gd name="T12" fmla="*/ 33 w 66"/>
                  <a:gd name="T13" fmla="*/ 18 h 139"/>
                  <a:gd name="T14" fmla="*/ 56 w 66"/>
                  <a:gd name="T15" fmla="*/ 23 h 139"/>
                  <a:gd name="T16" fmla="*/ 57 w 66"/>
                  <a:gd name="T17" fmla="*/ 25 h 139"/>
                  <a:gd name="T18" fmla="*/ 55 w 66"/>
                  <a:gd name="T19" fmla="*/ 26 h 139"/>
                  <a:gd name="T20" fmla="*/ 54 w 66"/>
                  <a:gd name="T21" fmla="*/ 26 h 139"/>
                  <a:gd name="T22" fmla="*/ 50 w 66"/>
                  <a:gd name="T23" fmla="*/ 24 h 139"/>
                  <a:gd name="T24" fmla="*/ 33 w 66"/>
                  <a:gd name="T25" fmla="*/ 22 h 139"/>
                  <a:gd name="T26" fmla="*/ 33 w 66"/>
                  <a:gd name="T27" fmla="*/ 37 h 139"/>
                  <a:gd name="T28" fmla="*/ 56 w 66"/>
                  <a:gd name="T29" fmla="*/ 41 h 139"/>
                  <a:gd name="T30" fmla="*/ 57 w 66"/>
                  <a:gd name="T31" fmla="*/ 44 h 139"/>
                  <a:gd name="T32" fmla="*/ 55 w 66"/>
                  <a:gd name="T33" fmla="*/ 45 h 139"/>
                  <a:gd name="T34" fmla="*/ 54 w 66"/>
                  <a:gd name="T35" fmla="*/ 45 h 139"/>
                  <a:gd name="T36" fmla="*/ 50 w 66"/>
                  <a:gd name="T37" fmla="*/ 43 h 139"/>
                  <a:gd name="T38" fmla="*/ 33 w 66"/>
                  <a:gd name="T39" fmla="*/ 41 h 139"/>
                  <a:gd name="T40" fmla="*/ 33 w 66"/>
                  <a:gd name="T41" fmla="*/ 56 h 139"/>
                  <a:gd name="T42" fmla="*/ 56 w 66"/>
                  <a:gd name="T43" fmla="*/ 60 h 139"/>
                  <a:gd name="T44" fmla="*/ 57 w 66"/>
                  <a:gd name="T45" fmla="*/ 62 h 139"/>
                  <a:gd name="T46" fmla="*/ 55 w 66"/>
                  <a:gd name="T47" fmla="*/ 64 h 139"/>
                  <a:gd name="T48" fmla="*/ 54 w 66"/>
                  <a:gd name="T49" fmla="*/ 63 h 139"/>
                  <a:gd name="T50" fmla="*/ 50 w 66"/>
                  <a:gd name="T51" fmla="*/ 62 h 139"/>
                  <a:gd name="T52" fmla="*/ 33 w 66"/>
                  <a:gd name="T53" fmla="*/ 60 h 139"/>
                  <a:gd name="T54" fmla="*/ 33 w 66"/>
                  <a:gd name="T55" fmla="*/ 119 h 139"/>
                  <a:gd name="T56" fmla="*/ 1 w 66"/>
                  <a:gd name="T57" fmla="*/ 135 h 139"/>
                  <a:gd name="T58" fmla="*/ 33 w 66"/>
                  <a:gd name="T59" fmla="*/ 119 h 139"/>
                  <a:gd name="T60" fmla="*/ 33 w 66"/>
                  <a:gd name="T61" fmla="*/ 60 h 139"/>
                  <a:gd name="T62" fmla="*/ 17 w 66"/>
                  <a:gd name="T63" fmla="*/ 62 h 139"/>
                  <a:gd name="T64" fmla="*/ 12 w 66"/>
                  <a:gd name="T65" fmla="*/ 63 h 139"/>
                  <a:gd name="T66" fmla="*/ 10 w 66"/>
                  <a:gd name="T67" fmla="*/ 62 h 139"/>
                  <a:gd name="T68" fmla="*/ 11 w 66"/>
                  <a:gd name="T69" fmla="*/ 60 h 139"/>
                  <a:gd name="T70" fmla="*/ 11 w 66"/>
                  <a:gd name="T71" fmla="*/ 60 h 139"/>
                  <a:gd name="T72" fmla="*/ 33 w 66"/>
                  <a:gd name="T73" fmla="*/ 56 h 139"/>
                  <a:gd name="T74" fmla="*/ 33 w 66"/>
                  <a:gd name="T75" fmla="*/ 41 h 139"/>
                  <a:gd name="T76" fmla="*/ 17 w 66"/>
                  <a:gd name="T77" fmla="*/ 43 h 139"/>
                  <a:gd name="T78" fmla="*/ 12 w 66"/>
                  <a:gd name="T79" fmla="*/ 45 h 139"/>
                  <a:gd name="T80" fmla="*/ 10 w 66"/>
                  <a:gd name="T81" fmla="*/ 44 h 139"/>
                  <a:gd name="T82" fmla="*/ 11 w 66"/>
                  <a:gd name="T83" fmla="*/ 41 h 139"/>
                  <a:gd name="T84" fmla="*/ 11 w 66"/>
                  <a:gd name="T85" fmla="*/ 41 h 139"/>
                  <a:gd name="T86" fmla="*/ 33 w 66"/>
                  <a:gd name="T87" fmla="*/ 37 h 139"/>
                  <a:gd name="T88" fmla="*/ 33 w 66"/>
                  <a:gd name="T89" fmla="*/ 22 h 139"/>
                  <a:gd name="T90" fmla="*/ 17 w 66"/>
                  <a:gd name="T91" fmla="*/ 24 h 139"/>
                  <a:gd name="T92" fmla="*/ 12 w 66"/>
                  <a:gd name="T93" fmla="*/ 26 h 139"/>
                  <a:gd name="T94" fmla="*/ 10 w 66"/>
                  <a:gd name="T95" fmla="*/ 25 h 139"/>
                  <a:gd name="T96" fmla="*/ 11 w 66"/>
                  <a:gd name="T97" fmla="*/ 23 h 139"/>
                  <a:gd name="T98" fmla="*/ 11 w 66"/>
                  <a:gd name="T99" fmla="*/ 23 h 139"/>
                  <a:gd name="T100" fmla="*/ 33 w 66"/>
                  <a:gd name="T101" fmla="*/ 18 h 139"/>
                  <a:gd name="T102" fmla="*/ 33 w 66"/>
                  <a:gd name="T103" fmla="*/ 0 h 139"/>
                  <a:gd name="T104" fmla="*/ 2 w 66"/>
                  <a:gd name="T105" fmla="*/ 14 h 139"/>
                  <a:gd name="T106" fmla="*/ 0 w 66"/>
                  <a:gd name="T107" fmla="*/ 30 h 139"/>
                  <a:gd name="T108" fmla="*/ 0 w 66"/>
                  <a:gd name="T109" fmla="*/ 134 h 139"/>
                  <a:gd name="T110" fmla="*/ 1 w 66"/>
                  <a:gd name="T111" fmla="*/ 13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 h="139">
                    <a:moveTo>
                      <a:pt x="33" y="119"/>
                    </a:moveTo>
                    <a:cubicBezTo>
                      <a:pt x="49" y="119"/>
                      <a:pt x="61" y="123"/>
                      <a:pt x="65" y="135"/>
                    </a:cubicBezTo>
                    <a:cubicBezTo>
                      <a:pt x="66" y="139"/>
                      <a:pt x="66" y="139"/>
                      <a:pt x="66" y="134"/>
                    </a:cubicBezTo>
                    <a:cubicBezTo>
                      <a:pt x="66" y="113"/>
                      <a:pt x="66" y="51"/>
                      <a:pt x="66" y="30"/>
                    </a:cubicBezTo>
                    <a:cubicBezTo>
                      <a:pt x="66" y="25"/>
                      <a:pt x="66" y="18"/>
                      <a:pt x="65" y="14"/>
                    </a:cubicBezTo>
                    <a:cubicBezTo>
                      <a:pt x="61" y="3"/>
                      <a:pt x="48" y="0"/>
                      <a:pt x="33" y="0"/>
                    </a:cubicBezTo>
                    <a:cubicBezTo>
                      <a:pt x="33" y="18"/>
                      <a:pt x="33" y="18"/>
                      <a:pt x="33" y="18"/>
                    </a:cubicBezTo>
                    <a:cubicBezTo>
                      <a:pt x="43" y="18"/>
                      <a:pt x="50" y="20"/>
                      <a:pt x="56" y="23"/>
                    </a:cubicBezTo>
                    <a:cubicBezTo>
                      <a:pt x="57" y="23"/>
                      <a:pt x="57" y="24"/>
                      <a:pt x="57" y="25"/>
                    </a:cubicBezTo>
                    <a:cubicBezTo>
                      <a:pt x="56" y="26"/>
                      <a:pt x="56" y="26"/>
                      <a:pt x="55" y="26"/>
                    </a:cubicBezTo>
                    <a:cubicBezTo>
                      <a:pt x="55" y="26"/>
                      <a:pt x="54" y="26"/>
                      <a:pt x="54" y="26"/>
                    </a:cubicBezTo>
                    <a:cubicBezTo>
                      <a:pt x="53" y="25"/>
                      <a:pt x="51" y="25"/>
                      <a:pt x="50" y="24"/>
                    </a:cubicBezTo>
                    <a:cubicBezTo>
                      <a:pt x="45" y="23"/>
                      <a:pt x="40" y="22"/>
                      <a:pt x="33" y="22"/>
                    </a:cubicBezTo>
                    <a:cubicBezTo>
                      <a:pt x="33" y="37"/>
                      <a:pt x="33" y="37"/>
                      <a:pt x="33" y="37"/>
                    </a:cubicBezTo>
                    <a:cubicBezTo>
                      <a:pt x="43" y="37"/>
                      <a:pt x="50" y="38"/>
                      <a:pt x="56" y="41"/>
                    </a:cubicBezTo>
                    <a:cubicBezTo>
                      <a:pt x="57" y="42"/>
                      <a:pt x="57" y="43"/>
                      <a:pt x="57" y="44"/>
                    </a:cubicBezTo>
                    <a:cubicBezTo>
                      <a:pt x="56" y="44"/>
                      <a:pt x="56" y="45"/>
                      <a:pt x="55" y="45"/>
                    </a:cubicBezTo>
                    <a:cubicBezTo>
                      <a:pt x="55" y="45"/>
                      <a:pt x="54" y="45"/>
                      <a:pt x="54" y="45"/>
                    </a:cubicBezTo>
                    <a:cubicBezTo>
                      <a:pt x="53" y="44"/>
                      <a:pt x="51" y="43"/>
                      <a:pt x="50" y="43"/>
                    </a:cubicBezTo>
                    <a:cubicBezTo>
                      <a:pt x="45" y="42"/>
                      <a:pt x="40" y="41"/>
                      <a:pt x="33" y="41"/>
                    </a:cubicBezTo>
                    <a:cubicBezTo>
                      <a:pt x="33" y="56"/>
                      <a:pt x="33" y="56"/>
                      <a:pt x="33" y="56"/>
                    </a:cubicBezTo>
                    <a:cubicBezTo>
                      <a:pt x="43" y="56"/>
                      <a:pt x="50" y="57"/>
                      <a:pt x="56" y="60"/>
                    </a:cubicBezTo>
                    <a:cubicBezTo>
                      <a:pt x="57" y="60"/>
                      <a:pt x="57" y="62"/>
                      <a:pt x="57" y="62"/>
                    </a:cubicBezTo>
                    <a:cubicBezTo>
                      <a:pt x="56" y="63"/>
                      <a:pt x="56" y="64"/>
                      <a:pt x="55" y="64"/>
                    </a:cubicBezTo>
                    <a:cubicBezTo>
                      <a:pt x="55" y="64"/>
                      <a:pt x="54" y="64"/>
                      <a:pt x="54" y="63"/>
                    </a:cubicBezTo>
                    <a:cubicBezTo>
                      <a:pt x="53" y="63"/>
                      <a:pt x="51" y="62"/>
                      <a:pt x="50" y="62"/>
                    </a:cubicBezTo>
                    <a:cubicBezTo>
                      <a:pt x="45" y="60"/>
                      <a:pt x="40" y="60"/>
                      <a:pt x="33" y="60"/>
                    </a:cubicBezTo>
                    <a:lnTo>
                      <a:pt x="33" y="119"/>
                    </a:lnTo>
                    <a:close/>
                    <a:moveTo>
                      <a:pt x="1" y="135"/>
                    </a:moveTo>
                    <a:cubicBezTo>
                      <a:pt x="5" y="123"/>
                      <a:pt x="18" y="119"/>
                      <a:pt x="33" y="119"/>
                    </a:cubicBezTo>
                    <a:cubicBezTo>
                      <a:pt x="33" y="60"/>
                      <a:pt x="33" y="60"/>
                      <a:pt x="33" y="60"/>
                    </a:cubicBezTo>
                    <a:cubicBezTo>
                      <a:pt x="27" y="60"/>
                      <a:pt x="21" y="60"/>
                      <a:pt x="17" y="62"/>
                    </a:cubicBezTo>
                    <a:cubicBezTo>
                      <a:pt x="15" y="62"/>
                      <a:pt x="14" y="63"/>
                      <a:pt x="12" y="63"/>
                    </a:cubicBezTo>
                    <a:cubicBezTo>
                      <a:pt x="11" y="64"/>
                      <a:pt x="10" y="63"/>
                      <a:pt x="10" y="62"/>
                    </a:cubicBezTo>
                    <a:cubicBezTo>
                      <a:pt x="9" y="62"/>
                      <a:pt x="10" y="60"/>
                      <a:pt x="11" y="60"/>
                    </a:cubicBezTo>
                    <a:cubicBezTo>
                      <a:pt x="11" y="60"/>
                      <a:pt x="11" y="60"/>
                      <a:pt x="11" y="60"/>
                    </a:cubicBezTo>
                    <a:cubicBezTo>
                      <a:pt x="16" y="57"/>
                      <a:pt x="24" y="56"/>
                      <a:pt x="33" y="56"/>
                    </a:cubicBezTo>
                    <a:cubicBezTo>
                      <a:pt x="33" y="41"/>
                      <a:pt x="33" y="41"/>
                      <a:pt x="33" y="41"/>
                    </a:cubicBezTo>
                    <a:cubicBezTo>
                      <a:pt x="27" y="41"/>
                      <a:pt x="21" y="42"/>
                      <a:pt x="17" y="43"/>
                    </a:cubicBezTo>
                    <a:cubicBezTo>
                      <a:pt x="15" y="43"/>
                      <a:pt x="14" y="44"/>
                      <a:pt x="12" y="45"/>
                    </a:cubicBezTo>
                    <a:cubicBezTo>
                      <a:pt x="11" y="45"/>
                      <a:pt x="10" y="45"/>
                      <a:pt x="10" y="44"/>
                    </a:cubicBezTo>
                    <a:cubicBezTo>
                      <a:pt x="9" y="43"/>
                      <a:pt x="10" y="42"/>
                      <a:pt x="11" y="41"/>
                    </a:cubicBezTo>
                    <a:cubicBezTo>
                      <a:pt x="11" y="41"/>
                      <a:pt x="11" y="41"/>
                      <a:pt x="11" y="41"/>
                    </a:cubicBezTo>
                    <a:cubicBezTo>
                      <a:pt x="16" y="38"/>
                      <a:pt x="24" y="37"/>
                      <a:pt x="33" y="37"/>
                    </a:cubicBezTo>
                    <a:cubicBezTo>
                      <a:pt x="33" y="22"/>
                      <a:pt x="33" y="22"/>
                      <a:pt x="33" y="22"/>
                    </a:cubicBezTo>
                    <a:cubicBezTo>
                      <a:pt x="27" y="22"/>
                      <a:pt x="21" y="23"/>
                      <a:pt x="17" y="24"/>
                    </a:cubicBezTo>
                    <a:cubicBezTo>
                      <a:pt x="15" y="25"/>
                      <a:pt x="14" y="25"/>
                      <a:pt x="12" y="26"/>
                    </a:cubicBezTo>
                    <a:cubicBezTo>
                      <a:pt x="11" y="26"/>
                      <a:pt x="10" y="26"/>
                      <a:pt x="10" y="25"/>
                    </a:cubicBezTo>
                    <a:cubicBezTo>
                      <a:pt x="9" y="24"/>
                      <a:pt x="10" y="23"/>
                      <a:pt x="11" y="23"/>
                    </a:cubicBezTo>
                    <a:cubicBezTo>
                      <a:pt x="11" y="23"/>
                      <a:pt x="11" y="23"/>
                      <a:pt x="11" y="23"/>
                    </a:cubicBezTo>
                    <a:cubicBezTo>
                      <a:pt x="16" y="20"/>
                      <a:pt x="24" y="18"/>
                      <a:pt x="33" y="18"/>
                    </a:cubicBezTo>
                    <a:cubicBezTo>
                      <a:pt x="33" y="0"/>
                      <a:pt x="33" y="0"/>
                      <a:pt x="33" y="0"/>
                    </a:cubicBezTo>
                    <a:cubicBezTo>
                      <a:pt x="18" y="0"/>
                      <a:pt x="6" y="3"/>
                      <a:pt x="2" y="14"/>
                    </a:cubicBezTo>
                    <a:cubicBezTo>
                      <a:pt x="0" y="18"/>
                      <a:pt x="0" y="25"/>
                      <a:pt x="0" y="30"/>
                    </a:cubicBezTo>
                    <a:cubicBezTo>
                      <a:pt x="0" y="51"/>
                      <a:pt x="0" y="113"/>
                      <a:pt x="0" y="134"/>
                    </a:cubicBezTo>
                    <a:cubicBezTo>
                      <a:pt x="0" y="139"/>
                      <a:pt x="0" y="139"/>
                      <a:pt x="1"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Freeform: Shape 180">
                <a:extLst>
                  <a:ext uri="{FF2B5EF4-FFF2-40B4-BE49-F238E27FC236}">
                    <a16:creationId xmlns:a16="http://schemas.microsoft.com/office/drawing/2014/main" id="{ACF900BE-CD4A-4391-8084-A6AC0EB4DDBD}"/>
                  </a:ext>
                </a:extLst>
              </p:cNvPr>
              <p:cNvSpPr>
                <a:spLocks/>
              </p:cNvSpPr>
              <p:nvPr/>
            </p:nvSpPr>
            <p:spPr bwMode="auto">
              <a:xfrm>
                <a:off x="5285687" y="3636042"/>
                <a:ext cx="106112" cy="225489"/>
              </a:xfrm>
              <a:custGeom>
                <a:avLst/>
                <a:gdLst>
                  <a:gd name="T0" fmla="*/ 66 w 66"/>
                  <a:gd name="T1" fmla="*/ 134 h 139"/>
                  <a:gd name="T2" fmla="*/ 65 w 66"/>
                  <a:gd name="T3" fmla="*/ 14 h 139"/>
                  <a:gd name="T4" fmla="*/ 33 w 66"/>
                  <a:gd name="T5" fmla="*/ 18 h 139"/>
                  <a:gd name="T6" fmla="*/ 57 w 66"/>
                  <a:gd name="T7" fmla="*/ 25 h 139"/>
                  <a:gd name="T8" fmla="*/ 55 w 66"/>
                  <a:gd name="T9" fmla="*/ 26 h 139"/>
                  <a:gd name="T10" fmla="*/ 50 w 66"/>
                  <a:gd name="T11" fmla="*/ 24 h 139"/>
                  <a:gd name="T12" fmla="*/ 33 w 66"/>
                  <a:gd name="T13" fmla="*/ 37 h 139"/>
                  <a:gd name="T14" fmla="*/ 57 w 66"/>
                  <a:gd name="T15" fmla="*/ 44 h 139"/>
                  <a:gd name="T16" fmla="*/ 55 w 66"/>
                  <a:gd name="T17" fmla="*/ 45 h 139"/>
                  <a:gd name="T18" fmla="*/ 50 w 66"/>
                  <a:gd name="T19" fmla="*/ 43 h 139"/>
                  <a:gd name="T20" fmla="*/ 33 w 66"/>
                  <a:gd name="T21" fmla="*/ 56 h 139"/>
                  <a:gd name="T22" fmla="*/ 57 w 66"/>
                  <a:gd name="T23" fmla="*/ 62 h 139"/>
                  <a:gd name="T24" fmla="*/ 55 w 66"/>
                  <a:gd name="T25" fmla="*/ 64 h 139"/>
                  <a:gd name="T26" fmla="*/ 50 w 66"/>
                  <a:gd name="T27" fmla="*/ 62 h 139"/>
                  <a:gd name="T28" fmla="*/ 33 w 66"/>
                  <a:gd name="T29" fmla="*/ 119 h 139"/>
                  <a:gd name="T30" fmla="*/ 65 w 66"/>
                  <a:gd name="T31" fmla="*/ 135 h 139"/>
                  <a:gd name="T32" fmla="*/ 33 w 66"/>
                  <a:gd name="T33" fmla="*/ 0 h 139"/>
                  <a:gd name="T34" fmla="*/ 0 w 66"/>
                  <a:gd name="T35" fmla="*/ 30 h 139"/>
                  <a:gd name="T36" fmla="*/ 1 w 66"/>
                  <a:gd name="T37" fmla="*/ 135 h 139"/>
                  <a:gd name="T38" fmla="*/ 33 w 66"/>
                  <a:gd name="T39" fmla="*/ 60 h 139"/>
                  <a:gd name="T40" fmla="*/ 17 w 66"/>
                  <a:gd name="T41" fmla="*/ 62 h 139"/>
                  <a:gd name="T42" fmla="*/ 10 w 66"/>
                  <a:gd name="T43" fmla="*/ 62 h 139"/>
                  <a:gd name="T44" fmla="*/ 33 w 66"/>
                  <a:gd name="T45" fmla="*/ 56 h 139"/>
                  <a:gd name="T46" fmla="*/ 33 w 66"/>
                  <a:gd name="T47" fmla="*/ 41 h 139"/>
                  <a:gd name="T48" fmla="*/ 17 w 66"/>
                  <a:gd name="T49" fmla="*/ 43 h 139"/>
                  <a:gd name="T50" fmla="*/ 10 w 66"/>
                  <a:gd name="T51" fmla="*/ 44 h 139"/>
                  <a:gd name="T52" fmla="*/ 33 w 66"/>
                  <a:gd name="T53" fmla="*/ 37 h 139"/>
                  <a:gd name="T54" fmla="*/ 33 w 66"/>
                  <a:gd name="T55" fmla="*/ 22 h 139"/>
                  <a:gd name="T56" fmla="*/ 17 w 66"/>
                  <a:gd name="T57" fmla="*/ 24 h 139"/>
                  <a:gd name="T58" fmla="*/ 10 w 66"/>
                  <a:gd name="T59" fmla="*/ 25 h 139"/>
                  <a:gd name="T60" fmla="*/ 33 w 66"/>
                  <a:gd name="T61" fmla="*/ 18 h 139"/>
                  <a:gd name="T62" fmla="*/ 33 w 66"/>
                  <a:gd name="T6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6" h="139">
                    <a:moveTo>
                      <a:pt x="65" y="135"/>
                    </a:moveTo>
                    <a:cubicBezTo>
                      <a:pt x="66" y="139"/>
                      <a:pt x="66" y="139"/>
                      <a:pt x="66" y="134"/>
                    </a:cubicBezTo>
                    <a:cubicBezTo>
                      <a:pt x="66" y="113"/>
                      <a:pt x="66" y="51"/>
                      <a:pt x="66" y="30"/>
                    </a:cubicBezTo>
                    <a:cubicBezTo>
                      <a:pt x="66" y="25"/>
                      <a:pt x="66" y="18"/>
                      <a:pt x="65" y="14"/>
                    </a:cubicBezTo>
                    <a:cubicBezTo>
                      <a:pt x="61" y="3"/>
                      <a:pt x="48" y="0"/>
                      <a:pt x="33" y="0"/>
                    </a:cubicBezTo>
                    <a:cubicBezTo>
                      <a:pt x="33" y="18"/>
                      <a:pt x="33" y="18"/>
                      <a:pt x="33" y="18"/>
                    </a:cubicBezTo>
                    <a:cubicBezTo>
                      <a:pt x="43" y="18"/>
                      <a:pt x="50" y="20"/>
                      <a:pt x="56" y="23"/>
                    </a:cubicBezTo>
                    <a:cubicBezTo>
                      <a:pt x="57" y="23"/>
                      <a:pt x="57" y="24"/>
                      <a:pt x="57" y="25"/>
                    </a:cubicBezTo>
                    <a:cubicBezTo>
                      <a:pt x="57" y="25"/>
                      <a:pt x="57" y="25"/>
                      <a:pt x="57" y="25"/>
                    </a:cubicBezTo>
                    <a:cubicBezTo>
                      <a:pt x="56" y="26"/>
                      <a:pt x="56" y="26"/>
                      <a:pt x="55" y="26"/>
                    </a:cubicBezTo>
                    <a:cubicBezTo>
                      <a:pt x="55" y="26"/>
                      <a:pt x="54" y="26"/>
                      <a:pt x="54" y="26"/>
                    </a:cubicBezTo>
                    <a:cubicBezTo>
                      <a:pt x="53" y="25"/>
                      <a:pt x="51" y="25"/>
                      <a:pt x="50" y="24"/>
                    </a:cubicBezTo>
                    <a:cubicBezTo>
                      <a:pt x="45" y="23"/>
                      <a:pt x="40" y="22"/>
                      <a:pt x="33" y="22"/>
                    </a:cubicBezTo>
                    <a:cubicBezTo>
                      <a:pt x="33" y="37"/>
                      <a:pt x="33" y="37"/>
                      <a:pt x="33" y="37"/>
                    </a:cubicBezTo>
                    <a:cubicBezTo>
                      <a:pt x="43" y="37"/>
                      <a:pt x="50" y="38"/>
                      <a:pt x="56" y="41"/>
                    </a:cubicBezTo>
                    <a:cubicBezTo>
                      <a:pt x="57" y="42"/>
                      <a:pt x="57" y="43"/>
                      <a:pt x="57" y="44"/>
                    </a:cubicBezTo>
                    <a:cubicBezTo>
                      <a:pt x="57" y="44"/>
                      <a:pt x="57" y="44"/>
                      <a:pt x="57" y="44"/>
                    </a:cubicBezTo>
                    <a:cubicBezTo>
                      <a:pt x="56" y="44"/>
                      <a:pt x="56" y="45"/>
                      <a:pt x="55" y="45"/>
                    </a:cubicBezTo>
                    <a:cubicBezTo>
                      <a:pt x="55" y="45"/>
                      <a:pt x="54" y="45"/>
                      <a:pt x="54" y="45"/>
                    </a:cubicBezTo>
                    <a:cubicBezTo>
                      <a:pt x="53" y="44"/>
                      <a:pt x="51" y="43"/>
                      <a:pt x="50" y="43"/>
                    </a:cubicBezTo>
                    <a:cubicBezTo>
                      <a:pt x="45" y="42"/>
                      <a:pt x="40" y="41"/>
                      <a:pt x="33" y="41"/>
                    </a:cubicBezTo>
                    <a:cubicBezTo>
                      <a:pt x="33" y="56"/>
                      <a:pt x="33" y="56"/>
                      <a:pt x="33" y="56"/>
                    </a:cubicBezTo>
                    <a:cubicBezTo>
                      <a:pt x="43" y="56"/>
                      <a:pt x="50" y="57"/>
                      <a:pt x="56" y="60"/>
                    </a:cubicBezTo>
                    <a:cubicBezTo>
                      <a:pt x="57" y="60"/>
                      <a:pt x="57" y="62"/>
                      <a:pt x="57" y="62"/>
                    </a:cubicBezTo>
                    <a:cubicBezTo>
                      <a:pt x="57" y="62"/>
                      <a:pt x="57" y="62"/>
                      <a:pt x="57" y="62"/>
                    </a:cubicBezTo>
                    <a:cubicBezTo>
                      <a:pt x="56" y="63"/>
                      <a:pt x="56" y="64"/>
                      <a:pt x="55" y="64"/>
                    </a:cubicBezTo>
                    <a:cubicBezTo>
                      <a:pt x="55" y="64"/>
                      <a:pt x="54" y="64"/>
                      <a:pt x="54" y="63"/>
                    </a:cubicBezTo>
                    <a:cubicBezTo>
                      <a:pt x="53" y="63"/>
                      <a:pt x="51" y="62"/>
                      <a:pt x="50" y="62"/>
                    </a:cubicBezTo>
                    <a:cubicBezTo>
                      <a:pt x="45" y="60"/>
                      <a:pt x="40" y="60"/>
                      <a:pt x="33" y="60"/>
                    </a:cubicBezTo>
                    <a:cubicBezTo>
                      <a:pt x="33" y="119"/>
                      <a:pt x="33" y="119"/>
                      <a:pt x="33" y="119"/>
                    </a:cubicBezTo>
                    <a:cubicBezTo>
                      <a:pt x="33" y="119"/>
                      <a:pt x="33" y="119"/>
                      <a:pt x="33" y="119"/>
                    </a:cubicBezTo>
                    <a:cubicBezTo>
                      <a:pt x="48" y="119"/>
                      <a:pt x="61" y="123"/>
                      <a:pt x="65" y="135"/>
                    </a:cubicBezTo>
                    <a:close/>
                    <a:moveTo>
                      <a:pt x="33" y="0"/>
                    </a:moveTo>
                    <a:cubicBezTo>
                      <a:pt x="33" y="0"/>
                      <a:pt x="33" y="0"/>
                      <a:pt x="33" y="0"/>
                    </a:cubicBezTo>
                    <a:cubicBezTo>
                      <a:pt x="18" y="0"/>
                      <a:pt x="5" y="3"/>
                      <a:pt x="2" y="14"/>
                    </a:cubicBezTo>
                    <a:cubicBezTo>
                      <a:pt x="0" y="18"/>
                      <a:pt x="0" y="25"/>
                      <a:pt x="0" y="30"/>
                    </a:cubicBezTo>
                    <a:cubicBezTo>
                      <a:pt x="0" y="51"/>
                      <a:pt x="0" y="113"/>
                      <a:pt x="0" y="134"/>
                    </a:cubicBezTo>
                    <a:cubicBezTo>
                      <a:pt x="0" y="139"/>
                      <a:pt x="0" y="139"/>
                      <a:pt x="1" y="135"/>
                    </a:cubicBezTo>
                    <a:cubicBezTo>
                      <a:pt x="5" y="123"/>
                      <a:pt x="18" y="119"/>
                      <a:pt x="33" y="119"/>
                    </a:cubicBezTo>
                    <a:cubicBezTo>
                      <a:pt x="33" y="60"/>
                      <a:pt x="33" y="60"/>
                      <a:pt x="33" y="60"/>
                    </a:cubicBezTo>
                    <a:cubicBezTo>
                      <a:pt x="33" y="60"/>
                      <a:pt x="33" y="60"/>
                      <a:pt x="33" y="60"/>
                    </a:cubicBezTo>
                    <a:cubicBezTo>
                      <a:pt x="26" y="60"/>
                      <a:pt x="21" y="60"/>
                      <a:pt x="17" y="62"/>
                    </a:cubicBezTo>
                    <a:cubicBezTo>
                      <a:pt x="15" y="62"/>
                      <a:pt x="14" y="63"/>
                      <a:pt x="12" y="63"/>
                    </a:cubicBezTo>
                    <a:cubicBezTo>
                      <a:pt x="11" y="64"/>
                      <a:pt x="10" y="63"/>
                      <a:pt x="10" y="62"/>
                    </a:cubicBezTo>
                    <a:cubicBezTo>
                      <a:pt x="9" y="62"/>
                      <a:pt x="10" y="60"/>
                      <a:pt x="10" y="60"/>
                    </a:cubicBezTo>
                    <a:cubicBezTo>
                      <a:pt x="16" y="57"/>
                      <a:pt x="23" y="56"/>
                      <a:pt x="33" y="56"/>
                    </a:cubicBezTo>
                    <a:cubicBezTo>
                      <a:pt x="33" y="56"/>
                      <a:pt x="33" y="56"/>
                      <a:pt x="33" y="56"/>
                    </a:cubicBezTo>
                    <a:cubicBezTo>
                      <a:pt x="33" y="41"/>
                      <a:pt x="33" y="41"/>
                      <a:pt x="33" y="41"/>
                    </a:cubicBezTo>
                    <a:cubicBezTo>
                      <a:pt x="33" y="41"/>
                      <a:pt x="33" y="41"/>
                      <a:pt x="33" y="41"/>
                    </a:cubicBezTo>
                    <a:cubicBezTo>
                      <a:pt x="26" y="41"/>
                      <a:pt x="21" y="42"/>
                      <a:pt x="17" y="43"/>
                    </a:cubicBezTo>
                    <a:cubicBezTo>
                      <a:pt x="15" y="43"/>
                      <a:pt x="14" y="44"/>
                      <a:pt x="12" y="45"/>
                    </a:cubicBezTo>
                    <a:cubicBezTo>
                      <a:pt x="11" y="45"/>
                      <a:pt x="10" y="45"/>
                      <a:pt x="10" y="44"/>
                    </a:cubicBezTo>
                    <a:cubicBezTo>
                      <a:pt x="9" y="43"/>
                      <a:pt x="10" y="42"/>
                      <a:pt x="10" y="41"/>
                    </a:cubicBezTo>
                    <a:cubicBezTo>
                      <a:pt x="16" y="38"/>
                      <a:pt x="23" y="37"/>
                      <a:pt x="33" y="37"/>
                    </a:cubicBezTo>
                    <a:cubicBezTo>
                      <a:pt x="33" y="37"/>
                      <a:pt x="33" y="37"/>
                      <a:pt x="33" y="37"/>
                    </a:cubicBezTo>
                    <a:cubicBezTo>
                      <a:pt x="33" y="22"/>
                      <a:pt x="33" y="22"/>
                      <a:pt x="33" y="22"/>
                    </a:cubicBezTo>
                    <a:cubicBezTo>
                      <a:pt x="33" y="22"/>
                      <a:pt x="33" y="22"/>
                      <a:pt x="33" y="22"/>
                    </a:cubicBezTo>
                    <a:cubicBezTo>
                      <a:pt x="26" y="22"/>
                      <a:pt x="21" y="23"/>
                      <a:pt x="17" y="24"/>
                    </a:cubicBezTo>
                    <a:cubicBezTo>
                      <a:pt x="15" y="25"/>
                      <a:pt x="14" y="25"/>
                      <a:pt x="12" y="26"/>
                    </a:cubicBezTo>
                    <a:cubicBezTo>
                      <a:pt x="11" y="26"/>
                      <a:pt x="10" y="26"/>
                      <a:pt x="10" y="25"/>
                    </a:cubicBezTo>
                    <a:cubicBezTo>
                      <a:pt x="9" y="24"/>
                      <a:pt x="10" y="23"/>
                      <a:pt x="10" y="23"/>
                    </a:cubicBezTo>
                    <a:cubicBezTo>
                      <a:pt x="16" y="20"/>
                      <a:pt x="23" y="18"/>
                      <a:pt x="33" y="18"/>
                    </a:cubicBezTo>
                    <a:cubicBezTo>
                      <a:pt x="33" y="18"/>
                      <a:pt x="33" y="18"/>
                      <a:pt x="33" y="18"/>
                    </a:cubicBez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Freeform: Shape 181">
                <a:extLst>
                  <a:ext uri="{FF2B5EF4-FFF2-40B4-BE49-F238E27FC236}">
                    <a16:creationId xmlns:a16="http://schemas.microsoft.com/office/drawing/2014/main" id="{AC724C74-5021-4C23-8507-49A4E109E8DA}"/>
                  </a:ext>
                </a:extLst>
              </p:cNvPr>
              <p:cNvSpPr>
                <a:spLocks/>
              </p:cNvSpPr>
              <p:nvPr/>
            </p:nvSpPr>
            <p:spPr bwMode="auto">
              <a:xfrm>
                <a:off x="4837122" y="4251011"/>
                <a:ext cx="166403" cy="166403"/>
              </a:xfrm>
              <a:custGeom>
                <a:avLst/>
                <a:gdLst>
                  <a:gd name="T0" fmla="*/ 78 w 103"/>
                  <a:gd name="T1" fmla="*/ 96 h 103"/>
                  <a:gd name="T2" fmla="*/ 97 w 103"/>
                  <a:gd name="T3" fmla="*/ 77 h 103"/>
                  <a:gd name="T4" fmla="*/ 102 w 103"/>
                  <a:gd name="T5" fmla="*/ 62 h 103"/>
                  <a:gd name="T6" fmla="*/ 102 w 103"/>
                  <a:gd name="T7" fmla="*/ 41 h 103"/>
                  <a:gd name="T8" fmla="*/ 97 w 103"/>
                  <a:gd name="T9" fmla="*/ 26 h 103"/>
                  <a:gd name="T10" fmla="*/ 78 w 103"/>
                  <a:gd name="T11" fmla="*/ 7 h 103"/>
                  <a:gd name="T12" fmla="*/ 71 w 103"/>
                  <a:gd name="T13" fmla="*/ 4 h 103"/>
                  <a:gd name="T14" fmla="*/ 55 w 103"/>
                  <a:gd name="T15" fmla="*/ 0 h 103"/>
                  <a:gd name="T16" fmla="*/ 58 w 103"/>
                  <a:gd name="T17" fmla="*/ 5 h 103"/>
                  <a:gd name="T18" fmla="*/ 64 w 103"/>
                  <a:gd name="T19" fmla="*/ 6 h 103"/>
                  <a:gd name="T20" fmla="*/ 70 w 103"/>
                  <a:gd name="T21" fmla="*/ 7 h 103"/>
                  <a:gd name="T22" fmla="*/ 68 w 103"/>
                  <a:gd name="T23" fmla="*/ 8 h 103"/>
                  <a:gd name="T24" fmla="*/ 60 w 103"/>
                  <a:gd name="T25" fmla="*/ 11 h 103"/>
                  <a:gd name="T26" fmla="*/ 61 w 103"/>
                  <a:gd name="T27" fmla="*/ 17 h 103"/>
                  <a:gd name="T28" fmla="*/ 66 w 103"/>
                  <a:gd name="T29" fmla="*/ 20 h 103"/>
                  <a:gd name="T30" fmla="*/ 73 w 103"/>
                  <a:gd name="T31" fmla="*/ 11 h 103"/>
                  <a:gd name="T32" fmla="*/ 79 w 103"/>
                  <a:gd name="T33" fmla="*/ 12 h 103"/>
                  <a:gd name="T34" fmla="*/ 83 w 103"/>
                  <a:gd name="T35" fmla="*/ 14 h 103"/>
                  <a:gd name="T36" fmla="*/ 85 w 103"/>
                  <a:gd name="T37" fmla="*/ 22 h 103"/>
                  <a:gd name="T38" fmla="*/ 84 w 103"/>
                  <a:gd name="T39" fmla="*/ 25 h 103"/>
                  <a:gd name="T40" fmla="*/ 81 w 103"/>
                  <a:gd name="T41" fmla="*/ 22 h 103"/>
                  <a:gd name="T42" fmla="*/ 75 w 103"/>
                  <a:gd name="T43" fmla="*/ 23 h 103"/>
                  <a:gd name="T44" fmla="*/ 79 w 103"/>
                  <a:gd name="T45" fmla="*/ 26 h 103"/>
                  <a:gd name="T46" fmla="*/ 68 w 103"/>
                  <a:gd name="T47" fmla="*/ 30 h 103"/>
                  <a:gd name="T48" fmla="*/ 63 w 103"/>
                  <a:gd name="T49" fmla="*/ 34 h 103"/>
                  <a:gd name="T50" fmla="*/ 56 w 103"/>
                  <a:gd name="T51" fmla="*/ 40 h 103"/>
                  <a:gd name="T52" fmla="*/ 60 w 103"/>
                  <a:gd name="T53" fmla="*/ 61 h 103"/>
                  <a:gd name="T54" fmla="*/ 66 w 103"/>
                  <a:gd name="T55" fmla="*/ 63 h 103"/>
                  <a:gd name="T56" fmla="*/ 71 w 103"/>
                  <a:gd name="T57" fmla="*/ 65 h 103"/>
                  <a:gd name="T58" fmla="*/ 81 w 103"/>
                  <a:gd name="T59" fmla="*/ 70 h 103"/>
                  <a:gd name="T60" fmla="*/ 86 w 103"/>
                  <a:gd name="T61" fmla="*/ 75 h 103"/>
                  <a:gd name="T62" fmla="*/ 93 w 103"/>
                  <a:gd name="T63" fmla="*/ 77 h 103"/>
                  <a:gd name="T64" fmla="*/ 59 w 103"/>
                  <a:gd name="T65" fmla="*/ 90 h 103"/>
                  <a:gd name="T66" fmla="*/ 1 w 103"/>
                  <a:gd name="T67" fmla="*/ 44 h 103"/>
                  <a:gd name="T68" fmla="*/ 2 w 103"/>
                  <a:gd name="T69" fmla="*/ 65 h 103"/>
                  <a:gd name="T70" fmla="*/ 11 w 103"/>
                  <a:gd name="T71" fmla="*/ 84 h 103"/>
                  <a:gd name="T72" fmla="*/ 33 w 103"/>
                  <a:gd name="T73" fmla="*/ 100 h 103"/>
                  <a:gd name="T74" fmla="*/ 53 w 103"/>
                  <a:gd name="T75" fmla="*/ 82 h 103"/>
                  <a:gd name="T76" fmla="*/ 51 w 103"/>
                  <a:gd name="T77" fmla="*/ 74 h 103"/>
                  <a:gd name="T78" fmla="*/ 54 w 103"/>
                  <a:gd name="T79" fmla="*/ 66 h 103"/>
                  <a:gd name="T80" fmla="*/ 47 w 103"/>
                  <a:gd name="T81" fmla="*/ 64 h 103"/>
                  <a:gd name="T82" fmla="*/ 41 w 103"/>
                  <a:gd name="T83" fmla="*/ 59 h 103"/>
                  <a:gd name="T84" fmla="*/ 30 w 103"/>
                  <a:gd name="T85" fmla="*/ 55 h 103"/>
                  <a:gd name="T86" fmla="*/ 25 w 103"/>
                  <a:gd name="T87" fmla="*/ 46 h 103"/>
                  <a:gd name="T88" fmla="*/ 23 w 103"/>
                  <a:gd name="T89" fmla="*/ 45 h 103"/>
                  <a:gd name="T90" fmla="*/ 23 w 103"/>
                  <a:gd name="T91" fmla="*/ 47 h 103"/>
                  <a:gd name="T92" fmla="*/ 19 w 103"/>
                  <a:gd name="T93" fmla="*/ 39 h 103"/>
                  <a:gd name="T94" fmla="*/ 19 w 103"/>
                  <a:gd name="T95" fmla="*/ 30 h 103"/>
                  <a:gd name="T96" fmla="*/ 23 w 103"/>
                  <a:gd name="T97" fmla="*/ 21 h 103"/>
                  <a:gd name="T98" fmla="*/ 22 w 103"/>
                  <a:gd name="T99" fmla="*/ 15 h 103"/>
                  <a:gd name="T100" fmla="*/ 47 w 103"/>
                  <a:gd name="T101" fmla="*/ 4 h 103"/>
                  <a:gd name="T102" fmla="*/ 55 w 103"/>
                  <a:gd name="T103" fmla="*/ 0 h 103"/>
                  <a:gd name="T104" fmla="*/ 32 w 103"/>
                  <a:gd name="T105" fmla="*/ 4 h 103"/>
                  <a:gd name="T106" fmla="*/ 15 w 103"/>
                  <a:gd name="T107" fmla="*/ 15 h 103"/>
                  <a:gd name="T108" fmla="*/ 4 w 103"/>
                  <a:gd name="T109" fmla="*/ 33 h 103"/>
                  <a:gd name="T110" fmla="*/ 55 w 103"/>
                  <a:gd name="T111" fmla="*/ 65 h 103"/>
                  <a:gd name="T112" fmla="*/ 48 w 103"/>
                  <a:gd name="T113" fmla="*/ 57 h 103"/>
                  <a:gd name="T114" fmla="*/ 46 w 103"/>
                  <a:gd name="T115" fmla="*/ 53 h 103"/>
                  <a:gd name="T116" fmla="*/ 37 w 103"/>
                  <a:gd name="T117" fmla="*/ 54 h 103"/>
                  <a:gd name="T118" fmla="*/ 42 w 103"/>
                  <a:gd name="T119" fmla="*/ 43 h 103"/>
                  <a:gd name="T120" fmla="*/ 51 w 103"/>
                  <a:gd name="T121" fmla="*/ 43 h 103"/>
                  <a:gd name="T122" fmla="*/ 54 w 103"/>
                  <a:gd name="T123" fmla="*/ 4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 h="103">
                    <a:moveTo>
                      <a:pt x="55" y="103"/>
                    </a:moveTo>
                    <a:cubicBezTo>
                      <a:pt x="58" y="103"/>
                      <a:pt x="61" y="103"/>
                      <a:pt x="63" y="102"/>
                    </a:cubicBezTo>
                    <a:cubicBezTo>
                      <a:pt x="65" y="102"/>
                      <a:pt x="67" y="101"/>
                      <a:pt x="68" y="101"/>
                    </a:cubicBezTo>
                    <a:cubicBezTo>
                      <a:pt x="69" y="100"/>
                      <a:pt x="70" y="100"/>
                      <a:pt x="71" y="100"/>
                    </a:cubicBezTo>
                    <a:cubicBezTo>
                      <a:pt x="72" y="99"/>
                      <a:pt x="74" y="98"/>
                      <a:pt x="75" y="98"/>
                    </a:cubicBezTo>
                    <a:cubicBezTo>
                      <a:pt x="76" y="97"/>
                      <a:pt x="77" y="97"/>
                      <a:pt x="78" y="96"/>
                    </a:cubicBezTo>
                    <a:cubicBezTo>
                      <a:pt x="81" y="95"/>
                      <a:pt x="84" y="92"/>
                      <a:pt x="87" y="90"/>
                    </a:cubicBezTo>
                    <a:cubicBezTo>
                      <a:pt x="87" y="89"/>
                      <a:pt x="88" y="89"/>
                      <a:pt x="88" y="88"/>
                    </a:cubicBezTo>
                    <a:cubicBezTo>
                      <a:pt x="89" y="88"/>
                      <a:pt x="89" y="87"/>
                      <a:pt x="90" y="86"/>
                    </a:cubicBezTo>
                    <a:cubicBezTo>
                      <a:pt x="91" y="86"/>
                      <a:pt x="92" y="85"/>
                      <a:pt x="92" y="84"/>
                    </a:cubicBezTo>
                    <a:cubicBezTo>
                      <a:pt x="94" y="82"/>
                      <a:pt x="95" y="80"/>
                      <a:pt x="96" y="79"/>
                    </a:cubicBezTo>
                    <a:cubicBezTo>
                      <a:pt x="96" y="78"/>
                      <a:pt x="96" y="78"/>
                      <a:pt x="97" y="77"/>
                    </a:cubicBezTo>
                    <a:cubicBezTo>
                      <a:pt x="97" y="77"/>
                      <a:pt x="97" y="76"/>
                      <a:pt x="98" y="75"/>
                    </a:cubicBezTo>
                    <a:cubicBezTo>
                      <a:pt x="98" y="75"/>
                      <a:pt x="98" y="75"/>
                      <a:pt x="98" y="74"/>
                    </a:cubicBezTo>
                    <a:cubicBezTo>
                      <a:pt x="99" y="73"/>
                      <a:pt x="99" y="73"/>
                      <a:pt x="99" y="72"/>
                    </a:cubicBezTo>
                    <a:cubicBezTo>
                      <a:pt x="100" y="71"/>
                      <a:pt x="100" y="70"/>
                      <a:pt x="100" y="70"/>
                    </a:cubicBezTo>
                    <a:cubicBezTo>
                      <a:pt x="101" y="68"/>
                      <a:pt x="101" y="66"/>
                      <a:pt x="102" y="65"/>
                    </a:cubicBezTo>
                    <a:cubicBezTo>
                      <a:pt x="102" y="64"/>
                      <a:pt x="102" y="63"/>
                      <a:pt x="102" y="62"/>
                    </a:cubicBezTo>
                    <a:cubicBezTo>
                      <a:pt x="103" y="61"/>
                      <a:pt x="103" y="61"/>
                      <a:pt x="103" y="60"/>
                    </a:cubicBezTo>
                    <a:cubicBezTo>
                      <a:pt x="103" y="59"/>
                      <a:pt x="103" y="58"/>
                      <a:pt x="103" y="57"/>
                    </a:cubicBezTo>
                    <a:cubicBezTo>
                      <a:pt x="103" y="55"/>
                      <a:pt x="103" y="54"/>
                      <a:pt x="103" y="52"/>
                    </a:cubicBezTo>
                    <a:cubicBezTo>
                      <a:pt x="103" y="50"/>
                      <a:pt x="103" y="48"/>
                      <a:pt x="103" y="47"/>
                    </a:cubicBezTo>
                    <a:cubicBezTo>
                      <a:pt x="103" y="46"/>
                      <a:pt x="103" y="45"/>
                      <a:pt x="103" y="44"/>
                    </a:cubicBezTo>
                    <a:cubicBezTo>
                      <a:pt x="103" y="43"/>
                      <a:pt x="103" y="42"/>
                      <a:pt x="102" y="41"/>
                    </a:cubicBezTo>
                    <a:cubicBezTo>
                      <a:pt x="102" y="41"/>
                      <a:pt x="102" y="40"/>
                      <a:pt x="102" y="39"/>
                    </a:cubicBezTo>
                    <a:cubicBezTo>
                      <a:pt x="101" y="37"/>
                      <a:pt x="101" y="36"/>
                      <a:pt x="100" y="34"/>
                    </a:cubicBezTo>
                    <a:cubicBezTo>
                      <a:pt x="100" y="34"/>
                      <a:pt x="100" y="33"/>
                      <a:pt x="100" y="33"/>
                    </a:cubicBezTo>
                    <a:cubicBezTo>
                      <a:pt x="99" y="32"/>
                      <a:pt x="99" y="31"/>
                      <a:pt x="98" y="29"/>
                    </a:cubicBezTo>
                    <a:cubicBezTo>
                      <a:pt x="98" y="29"/>
                      <a:pt x="98" y="29"/>
                      <a:pt x="98" y="28"/>
                    </a:cubicBezTo>
                    <a:cubicBezTo>
                      <a:pt x="97" y="28"/>
                      <a:pt x="97" y="27"/>
                      <a:pt x="97" y="26"/>
                    </a:cubicBezTo>
                    <a:cubicBezTo>
                      <a:pt x="95" y="24"/>
                      <a:pt x="94" y="22"/>
                      <a:pt x="92" y="20"/>
                    </a:cubicBezTo>
                    <a:cubicBezTo>
                      <a:pt x="92" y="19"/>
                      <a:pt x="91" y="18"/>
                      <a:pt x="90" y="17"/>
                    </a:cubicBezTo>
                    <a:cubicBezTo>
                      <a:pt x="89" y="17"/>
                      <a:pt x="89" y="16"/>
                      <a:pt x="88" y="15"/>
                    </a:cubicBezTo>
                    <a:cubicBezTo>
                      <a:pt x="88" y="15"/>
                      <a:pt x="87" y="14"/>
                      <a:pt x="87" y="14"/>
                    </a:cubicBezTo>
                    <a:cubicBezTo>
                      <a:pt x="85" y="13"/>
                      <a:pt x="84" y="12"/>
                      <a:pt x="83" y="11"/>
                    </a:cubicBezTo>
                    <a:cubicBezTo>
                      <a:pt x="81" y="9"/>
                      <a:pt x="79" y="8"/>
                      <a:pt x="78" y="7"/>
                    </a:cubicBezTo>
                    <a:cubicBezTo>
                      <a:pt x="77" y="7"/>
                      <a:pt x="76" y="6"/>
                      <a:pt x="75" y="6"/>
                    </a:cubicBezTo>
                    <a:cubicBezTo>
                      <a:pt x="75" y="6"/>
                      <a:pt x="75" y="6"/>
                      <a:pt x="74" y="5"/>
                    </a:cubicBezTo>
                    <a:cubicBezTo>
                      <a:pt x="74" y="5"/>
                      <a:pt x="74" y="5"/>
                      <a:pt x="73" y="5"/>
                    </a:cubicBezTo>
                    <a:cubicBezTo>
                      <a:pt x="73" y="5"/>
                      <a:pt x="73" y="5"/>
                      <a:pt x="73" y="5"/>
                    </a:cubicBezTo>
                    <a:cubicBezTo>
                      <a:pt x="72" y="4"/>
                      <a:pt x="71" y="4"/>
                      <a:pt x="71" y="4"/>
                    </a:cubicBezTo>
                    <a:cubicBezTo>
                      <a:pt x="71" y="4"/>
                      <a:pt x="71" y="4"/>
                      <a:pt x="71" y="4"/>
                    </a:cubicBezTo>
                    <a:cubicBezTo>
                      <a:pt x="70" y="4"/>
                      <a:pt x="69" y="3"/>
                      <a:pt x="69" y="3"/>
                    </a:cubicBezTo>
                    <a:cubicBezTo>
                      <a:pt x="69" y="3"/>
                      <a:pt x="69" y="3"/>
                      <a:pt x="68" y="3"/>
                    </a:cubicBezTo>
                    <a:cubicBezTo>
                      <a:pt x="67" y="2"/>
                      <a:pt x="65" y="2"/>
                      <a:pt x="64" y="2"/>
                    </a:cubicBezTo>
                    <a:cubicBezTo>
                      <a:pt x="63" y="2"/>
                      <a:pt x="63" y="1"/>
                      <a:pt x="62" y="1"/>
                    </a:cubicBezTo>
                    <a:cubicBezTo>
                      <a:pt x="62" y="1"/>
                      <a:pt x="62" y="1"/>
                      <a:pt x="61" y="1"/>
                    </a:cubicBezTo>
                    <a:cubicBezTo>
                      <a:pt x="59" y="1"/>
                      <a:pt x="57" y="1"/>
                      <a:pt x="55" y="0"/>
                    </a:cubicBezTo>
                    <a:cubicBezTo>
                      <a:pt x="55" y="3"/>
                      <a:pt x="55" y="3"/>
                      <a:pt x="55" y="3"/>
                    </a:cubicBezTo>
                    <a:cubicBezTo>
                      <a:pt x="58" y="3"/>
                      <a:pt x="60" y="4"/>
                      <a:pt x="62" y="4"/>
                    </a:cubicBezTo>
                    <a:cubicBezTo>
                      <a:pt x="62" y="4"/>
                      <a:pt x="61" y="4"/>
                      <a:pt x="61" y="4"/>
                    </a:cubicBezTo>
                    <a:cubicBezTo>
                      <a:pt x="60" y="5"/>
                      <a:pt x="60" y="5"/>
                      <a:pt x="60" y="5"/>
                    </a:cubicBezTo>
                    <a:cubicBezTo>
                      <a:pt x="59" y="5"/>
                      <a:pt x="58" y="5"/>
                      <a:pt x="57" y="5"/>
                    </a:cubicBezTo>
                    <a:cubicBezTo>
                      <a:pt x="57" y="5"/>
                      <a:pt x="58" y="5"/>
                      <a:pt x="58" y="5"/>
                    </a:cubicBezTo>
                    <a:cubicBezTo>
                      <a:pt x="59" y="6"/>
                      <a:pt x="59" y="6"/>
                      <a:pt x="60" y="6"/>
                    </a:cubicBezTo>
                    <a:cubicBezTo>
                      <a:pt x="61" y="6"/>
                      <a:pt x="62" y="6"/>
                      <a:pt x="62" y="6"/>
                    </a:cubicBezTo>
                    <a:cubicBezTo>
                      <a:pt x="62" y="5"/>
                      <a:pt x="62" y="5"/>
                      <a:pt x="63" y="5"/>
                    </a:cubicBezTo>
                    <a:cubicBezTo>
                      <a:pt x="63" y="5"/>
                      <a:pt x="63" y="4"/>
                      <a:pt x="63" y="4"/>
                    </a:cubicBezTo>
                    <a:cubicBezTo>
                      <a:pt x="64" y="4"/>
                      <a:pt x="64" y="5"/>
                      <a:pt x="65" y="5"/>
                    </a:cubicBezTo>
                    <a:cubicBezTo>
                      <a:pt x="65" y="5"/>
                      <a:pt x="64" y="5"/>
                      <a:pt x="64" y="6"/>
                    </a:cubicBezTo>
                    <a:cubicBezTo>
                      <a:pt x="64" y="6"/>
                      <a:pt x="65" y="5"/>
                      <a:pt x="66" y="5"/>
                    </a:cubicBezTo>
                    <a:cubicBezTo>
                      <a:pt x="66" y="5"/>
                      <a:pt x="66" y="5"/>
                      <a:pt x="66" y="5"/>
                    </a:cubicBezTo>
                    <a:cubicBezTo>
                      <a:pt x="67" y="5"/>
                      <a:pt x="68" y="6"/>
                      <a:pt x="68" y="6"/>
                    </a:cubicBezTo>
                    <a:cubicBezTo>
                      <a:pt x="69" y="6"/>
                      <a:pt x="71" y="7"/>
                      <a:pt x="72" y="7"/>
                    </a:cubicBezTo>
                    <a:cubicBezTo>
                      <a:pt x="71" y="7"/>
                      <a:pt x="71" y="7"/>
                      <a:pt x="71" y="7"/>
                    </a:cubicBezTo>
                    <a:cubicBezTo>
                      <a:pt x="71" y="7"/>
                      <a:pt x="70" y="7"/>
                      <a:pt x="70" y="7"/>
                    </a:cubicBezTo>
                    <a:cubicBezTo>
                      <a:pt x="70" y="8"/>
                      <a:pt x="70" y="8"/>
                      <a:pt x="71" y="8"/>
                    </a:cubicBezTo>
                    <a:cubicBezTo>
                      <a:pt x="71" y="8"/>
                      <a:pt x="72" y="9"/>
                      <a:pt x="72" y="9"/>
                    </a:cubicBezTo>
                    <a:cubicBezTo>
                      <a:pt x="72" y="10"/>
                      <a:pt x="71" y="9"/>
                      <a:pt x="70" y="9"/>
                    </a:cubicBezTo>
                    <a:cubicBezTo>
                      <a:pt x="69" y="9"/>
                      <a:pt x="68" y="11"/>
                      <a:pt x="68" y="10"/>
                    </a:cubicBezTo>
                    <a:cubicBezTo>
                      <a:pt x="68" y="9"/>
                      <a:pt x="68" y="9"/>
                      <a:pt x="69" y="8"/>
                    </a:cubicBezTo>
                    <a:cubicBezTo>
                      <a:pt x="68" y="8"/>
                      <a:pt x="68" y="8"/>
                      <a:pt x="68" y="8"/>
                    </a:cubicBezTo>
                    <a:cubicBezTo>
                      <a:pt x="68" y="8"/>
                      <a:pt x="68" y="9"/>
                      <a:pt x="67" y="9"/>
                    </a:cubicBezTo>
                    <a:cubicBezTo>
                      <a:pt x="67" y="9"/>
                      <a:pt x="67" y="9"/>
                      <a:pt x="66" y="9"/>
                    </a:cubicBezTo>
                    <a:cubicBezTo>
                      <a:pt x="66" y="9"/>
                      <a:pt x="65" y="9"/>
                      <a:pt x="65" y="9"/>
                    </a:cubicBezTo>
                    <a:cubicBezTo>
                      <a:pt x="64" y="10"/>
                      <a:pt x="64" y="10"/>
                      <a:pt x="63" y="10"/>
                    </a:cubicBezTo>
                    <a:cubicBezTo>
                      <a:pt x="63" y="10"/>
                      <a:pt x="63" y="10"/>
                      <a:pt x="62" y="10"/>
                    </a:cubicBezTo>
                    <a:cubicBezTo>
                      <a:pt x="62" y="11"/>
                      <a:pt x="61" y="11"/>
                      <a:pt x="60" y="11"/>
                    </a:cubicBezTo>
                    <a:cubicBezTo>
                      <a:pt x="60" y="12"/>
                      <a:pt x="59" y="12"/>
                      <a:pt x="58" y="13"/>
                    </a:cubicBezTo>
                    <a:cubicBezTo>
                      <a:pt x="58" y="13"/>
                      <a:pt x="57" y="13"/>
                      <a:pt x="57" y="14"/>
                    </a:cubicBezTo>
                    <a:cubicBezTo>
                      <a:pt x="57" y="14"/>
                      <a:pt x="58" y="14"/>
                      <a:pt x="58" y="14"/>
                    </a:cubicBezTo>
                    <a:cubicBezTo>
                      <a:pt x="58" y="15"/>
                      <a:pt x="58" y="15"/>
                      <a:pt x="58" y="15"/>
                    </a:cubicBezTo>
                    <a:cubicBezTo>
                      <a:pt x="58" y="16"/>
                      <a:pt x="59" y="15"/>
                      <a:pt x="59" y="16"/>
                    </a:cubicBezTo>
                    <a:cubicBezTo>
                      <a:pt x="60" y="16"/>
                      <a:pt x="61" y="16"/>
                      <a:pt x="61" y="17"/>
                    </a:cubicBezTo>
                    <a:cubicBezTo>
                      <a:pt x="62" y="17"/>
                      <a:pt x="62" y="17"/>
                      <a:pt x="63" y="17"/>
                    </a:cubicBezTo>
                    <a:cubicBezTo>
                      <a:pt x="64" y="17"/>
                      <a:pt x="65" y="17"/>
                      <a:pt x="65" y="18"/>
                    </a:cubicBezTo>
                    <a:cubicBezTo>
                      <a:pt x="65" y="18"/>
                      <a:pt x="64" y="19"/>
                      <a:pt x="64" y="19"/>
                    </a:cubicBezTo>
                    <a:cubicBezTo>
                      <a:pt x="64" y="19"/>
                      <a:pt x="64" y="20"/>
                      <a:pt x="64" y="20"/>
                    </a:cubicBezTo>
                    <a:cubicBezTo>
                      <a:pt x="64" y="21"/>
                      <a:pt x="64" y="21"/>
                      <a:pt x="65" y="21"/>
                    </a:cubicBezTo>
                    <a:cubicBezTo>
                      <a:pt x="65" y="21"/>
                      <a:pt x="66" y="21"/>
                      <a:pt x="66" y="20"/>
                    </a:cubicBezTo>
                    <a:cubicBezTo>
                      <a:pt x="66" y="19"/>
                      <a:pt x="66" y="19"/>
                      <a:pt x="67" y="18"/>
                    </a:cubicBezTo>
                    <a:cubicBezTo>
                      <a:pt x="69" y="18"/>
                      <a:pt x="72" y="17"/>
                      <a:pt x="71" y="14"/>
                    </a:cubicBezTo>
                    <a:cubicBezTo>
                      <a:pt x="71" y="14"/>
                      <a:pt x="71" y="14"/>
                      <a:pt x="71" y="13"/>
                    </a:cubicBezTo>
                    <a:cubicBezTo>
                      <a:pt x="71" y="13"/>
                      <a:pt x="72" y="13"/>
                      <a:pt x="72" y="12"/>
                    </a:cubicBezTo>
                    <a:cubicBezTo>
                      <a:pt x="72" y="12"/>
                      <a:pt x="72" y="12"/>
                      <a:pt x="73" y="11"/>
                    </a:cubicBezTo>
                    <a:cubicBezTo>
                      <a:pt x="73" y="11"/>
                      <a:pt x="73" y="11"/>
                      <a:pt x="73" y="11"/>
                    </a:cubicBezTo>
                    <a:cubicBezTo>
                      <a:pt x="73" y="10"/>
                      <a:pt x="73" y="10"/>
                      <a:pt x="73" y="10"/>
                    </a:cubicBezTo>
                    <a:cubicBezTo>
                      <a:pt x="74" y="10"/>
                      <a:pt x="74" y="10"/>
                      <a:pt x="74" y="11"/>
                    </a:cubicBezTo>
                    <a:cubicBezTo>
                      <a:pt x="75" y="11"/>
                      <a:pt x="75" y="11"/>
                      <a:pt x="76" y="11"/>
                    </a:cubicBezTo>
                    <a:cubicBezTo>
                      <a:pt x="76" y="11"/>
                      <a:pt x="76" y="11"/>
                      <a:pt x="76" y="11"/>
                    </a:cubicBezTo>
                    <a:cubicBezTo>
                      <a:pt x="77" y="11"/>
                      <a:pt x="77" y="11"/>
                      <a:pt x="78" y="12"/>
                    </a:cubicBezTo>
                    <a:cubicBezTo>
                      <a:pt x="78" y="12"/>
                      <a:pt x="78" y="12"/>
                      <a:pt x="79" y="12"/>
                    </a:cubicBezTo>
                    <a:cubicBezTo>
                      <a:pt x="78" y="13"/>
                      <a:pt x="78" y="13"/>
                      <a:pt x="78" y="13"/>
                    </a:cubicBezTo>
                    <a:cubicBezTo>
                      <a:pt x="78" y="13"/>
                      <a:pt x="78" y="13"/>
                      <a:pt x="78" y="13"/>
                    </a:cubicBezTo>
                    <a:cubicBezTo>
                      <a:pt x="78" y="14"/>
                      <a:pt x="79" y="14"/>
                      <a:pt x="79" y="14"/>
                    </a:cubicBezTo>
                    <a:cubicBezTo>
                      <a:pt x="79" y="14"/>
                      <a:pt x="80" y="14"/>
                      <a:pt x="80" y="14"/>
                    </a:cubicBezTo>
                    <a:cubicBezTo>
                      <a:pt x="81" y="14"/>
                      <a:pt x="81" y="13"/>
                      <a:pt x="82" y="13"/>
                    </a:cubicBezTo>
                    <a:cubicBezTo>
                      <a:pt x="82" y="14"/>
                      <a:pt x="83" y="14"/>
                      <a:pt x="83" y="14"/>
                    </a:cubicBezTo>
                    <a:cubicBezTo>
                      <a:pt x="83" y="15"/>
                      <a:pt x="83" y="15"/>
                      <a:pt x="83" y="15"/>
                    </a:cubicBezTo>
                    <a:cubicBezTo>
                      <a:pt x="83" y="16"/>
                      <a:pt x="83" y="16"/>
                      <a:pt x="83" y="17"/>
                    </a:cubicBezTo>
                    <a:cubicBezTo>
                      <a:pt x="83" y="18"/>
                      <a:pt x="84" y="17"/>
                      <a:pt x="85" y="18"/>
                    </a:cubicBezTo>
                    <a:cubicBezTo>
                      <a:pt x="85" y="18"/>
                      <a:pt x="85" y="18"/>
                      <a:pt x="85" y="19"/>
                    </a:cubicBezTo>
                    <a:cubicBezTo>
                      <a:pt x="86" y="19"/>
                      <a:pt x="86" y="19"/>
                      <a:pt x="86" y="19"/>
                    </a:cubicBezTo>
                    <a:cubicBezTo>
                      <a:pt x="86" y="20"/>
                      <a:pt x="85" y="20"/>
                      <a:pt x="85" y="22"/>
                    </a:cubicBezTo>
                    <a:cubicBezTo>
                      <a:pt x="85" y="22"/>
                      <a:pt x="85" y="22"/>
                      <a:pt x="85" y="22"/>
                    </a:cubicBezTo>
                    <a:cubicBezTo>
                      <a:pt x="85" y="23"/>
                      <a:pt x="86" y="23"/>
                      <a:pt x="86" y="23"/>
                    </a:cubicBezTo>
                    <a:cubicBezTo>
                      <a:pt x="86" y="24"/>
                      <a:pt x="86" y="24"/>
                      <a:pt x="86" y="24"/>
                    </a:cubicBezTo>
                    <a:cubicBezTo>
                      <a:pt x="87" y="25"/>
                      <a:pt x="87" y="26"/>
                      <a:pt x="86" y="26"/>
                    </a:cubicBezTo>
                    <a:cubicBezTo>
                      <a:pt x="85" y="26"/>
                      <a:pt x="85" y="25"/>
                      <a:pt x="85" y="25"/>
                    </a:cubicBezTo>
                    <a:cubicBezTo>
                      <a:pt x="84" y="25"/>
                      <a:pt x="84" y="25"/>
                      <a:pt x="84" y="25"/>
                    </a:cubicBezTo>
                    <a:cubicBezTo>
                      <a:pt x="84" y="25"/>
                      <a:pt x="83" y="25"/>
                      <a:pt x="83" y="25"/>
                    </a:cubicBezTo>
                    <a:cubicBezTo>
                      <a:pt x="82" y="25"/>
                      <a:pt x="81" y="25"/>
                      <a:pt x="81" y="25"/>
                    </a:cubicBezTo>
                    <a:cubicBezTo>
                      <a:pt x="82" y="24"/>
                      <a:pt x="83" y="23"/>
                      <a:pt x="83" y="22"/>
                    </a:cubicBezTo>
                    <a:cubicBezTo>
                      <a:pt x="84" y="22"/>
                      <a:pt x="84" y="22"/>
                      <a:pt x="84" y="21"/>
                    </a:cubicBezTo>
                    <a:cubicBezTo>
                      <a:pt x="84" y="21"/>
                      <a:pt x="83" y="21"/>
                      <a:pt x="83" y="22"/>
                    </a:cubicBezTo>
                    <a:cubicBezTo>
                      <a:pt x="82" y="22"/>
                      <a:pt x="82" y="22"/>
                      <a:pt x="81" y="22"/>
                    </a:cubicBezTo>
                    <a:cubicBezTo>
                      <a:pt x="80" y="22"/>
                      <a:pt x="79" y="22"/>
                      <a:pt x="78" y="23"/>
                    </a:cubicBezTo>
                    <a:cubicBezTo>
                      <a:pt x="78" y="23"/>
                      <a:pt x="79" y="23"/>
                      <a:pt x="79" y="23"/>
                    </a:cubicBezTo>
                    <a:cubicBezTo>
                      <a:pt x="79" y="24"/>
                      <a:pt x="78" y="24"/>
                      <a:pt x="78" y="23"/>
                    </a:cubicBezTo>
                    <a:cubicBezTo>
                      <a:pt x="78" y="23"/>
                      <a:pt x="78" y="23"/>
                      <a:pt x="78" y="23"/>
                    </a:cubicBezTo>
                    <a:cubicBezTo>
                      <a:pt x="77" y="22"/>
                      <a:pt x="76" y="22"/>
                      <a:pt x="76" y="22"/>
                    </a:cubicBezTo>
                    <a:cubicBezTo>
                      <a:pt x="75" y="22"/>
                      <a:pt x="75" y="23"/>
                      <a:pt x="75" y="23"/>
                    </a:cubicBezTo>
                    <a:cubicBezTo>
                      <a:pt x="75" y="24"/>
                      <a:pt x="77" y="23"/>
                      <a:pt x="77" y="24"/>
                    </a:cubicBezTo>
                    <a:cubicBezTo>
                      <a:pt x="76" y="24"/>
                      <a:pt x="75" y="25"/>
                      <a:pt x="76" y="26"/>
                    </a:cubicBezTo>
                    <a:cubicBezTo>
                      <a:pt x="76" y="26"/>
                      <a:pt x="76" y="27"/>
                      <a:pt x="76" y="27"/>
                    </a:cubicBezTo>
                    <a:cubicBezTo>
                      <a:pt x="77" y="27"/>
                      <a:pt x="77" y="26"/>
                      <a:pt x="77" y="26"/>
                    </a:cubicBezTo>
                    <a:cubicBezTo>
                      <a:pt x="77" y="26"/>
                      <a:pt x="77" y="27"/>
                      <a:pt x="78" y="27"/>
                    </a:cubicBezTo>
                    <a:cubicBezTo>
                      <a:pt x="78" y="27"/>
                      <a:pt x="79" y="26"/>
                      <a:pt x="79" y="26"/>
                    </a:cubicBezTo>
                    <a:cubicBezTo>
                      <a:pt x="80" y="27"/>
                      <a:pt x="79" y="27"/>
                      <a:pt x="78" y="27"/>
                    </a:cubicBezTo>
                    <a:cubicBezTo>
                      <a:pt x="77" y="28"/>
                      <a:pt x="76" y="28"/>
                      <a:pt x="75" y="28"/>
                    </a:cubicBezTo>
                    <a:cubicBezTo>
                      <a:pt x="75" y="28"/>
                      <a:pt x="73" y="30"/>
                      <a:pt x="73" y="29"/>
                    </a:cubicBezTo>
                    <a:cubicBezTo>
                      <a:pt x="73" y="28"/>
                      <a:pt x="74" y="28"/>
                      <a:pt x="74" y="28"/>
                    </a:cubicBezTo>
                    <a:cubicBezTo>
                      <a:pt x="73" y="27"/>
                      <a:pt x="72" y="28"/>
                      <a:pt x="72" y="28"/>
                    </a:cubicBezTo>
                    <a:cubicBezTo>
                      <a:pt x="70" y="29"/>
                      <a:pt x="69" y="29"/>
                      <a:pt x="68" y="30"/>
                    </a:cubicBezTo>
                    <a:cubicBezTo>
                      <a:pt x="68" y="30"/>
                      <a:pt x="68" y="31"/>
                      <a:pt x="68" y="31"/>
                    </a:cubicBezTo>
                    <a:cubicBezTo>
                      <a:pt x="68" y="31"/>
                      <a:pt x="67" y="31"/>
                      <a:pt x="67" y="31"/>
                    </a:cubicBezTo>
                    <a:cubicBezTo>
                      <a:pt x="66" y="31"/>
                      <a:pt x="66" y="32"/>
                      <a:pt x="66" y="32"/>
                    </a:cubicBezTo>
                    <a:cubicBezTo>
                      <a:pt x="65" y="32"/>
                      <a:pt x="65" y="32"/>
                      <a:pt x="65" y="32"/>
                    </a:cubicBezTo>
                    <a:cubicBezTo>
                      <a:pt x="64" y="32"/>
                      <a:pt x="64" y="33"/>
                      <a:pt x="64" y="33"/>
                    </a:cubicBezTo>
                    <a:cubicBezTo>
                      <a:pt x="64" y="33"/>
                      <a:pt x="63" y="34"/>
                      <a:pt x="63" y="34"/>
                    </a:cubicBezTo>
                    <a:cubicBezTo>
                      <a:pt x="63" y="34"/>
                      <a:pt x="63" y="35"/>
                      <a:pt x="62" y="35"/>
                    </a:cubicBezTo>
                    <a:cubicBezTo>
                      <a:pt x="62" y="35"/>
                      <a:pt x="62" y="35"/>
                      <a:pt x="61" y="35"/>
                    </a:cubicBezTo>
                    <a:cubicBezTo>
                      <a:pt x="61" y="35"/>
                      <a:pt x="61" y="36"/>
                      <a:pt x="61" y="37"/>
                    </a:cubicBezTo>
                    <a:cubicBezTo>
                      <a:pt x="61" y="38"/>
                      <a:pt x="60" y="38"/>
                      <a:pt x="59" y="38"/>
                    </a:cubicBezTo>
                    <a:cubicBezTo>
                      <a:pt x="58" y="39"/>
                      <a:pt x="58" y="39"/>
                      <a:pt x="58" y="39"/>
                    </a:cubicBezTo>
                    <a:cubicBezTo>
                      <a:pt x="57" y="39"/>
                      <a:pt x="57" y="40"/>
                      <a:pt x="56" y="40"/>
                    </a:cubicBezTo>
                    <a:cubicBezTo>
                      <a:pt x="56" y="40"/>
                      <a:pt x="56" y="40"/>
                      <a:pt x="55" y="41"/>
                    </a:cubicBezTo>
                    <a:cubicBezTo>
                      <a:pt x="55" y="65"/>
                      <a:pt x="55" y="65"/>
                      <a:pt x="55" y="65"/>
                    </a:cubicBezTo>
                    <a:cubicBezTo>
                      <a:pt x="56" y="64"/>
                      <a:pt x="56" y="64"/>
                      <a:pt x="56" y="64"/>
                    </a:cubicBezTo>
                    <a:cubicBezTo>
                      <a:pt x="56" y="63"/>
                      <a:pt x="57" y="63"/>
                      <a:pt x="57" y="62"/>
                    </a:cubicBezTo>
                    <a:cubicBezTo>
                      <a:pt x="58" y="62"/>
                      <a:pt x="58" y="62"/>
                      <a:pt x="59" y="62"/>
                    </a:cubicBezTo>
                    <a:cubicBezTo>
                      <a:pt x="59" y="62"/>
                      <a:pt x="60" y="62"/>
                      <a:pt x="60" y="61"/>
                    </a:cubicBezTo>
                    <a:cubicBezTo>
                      <a:pt x="60" y="61"/>
                      <a:pt x="60" y="61"/>
                      <a:pt x="61" y="61"/>
                    </a:cubicBezTo>
                    <a:cubicBezTo>
                      <a:pt x="61" y="62"/>
                      <a:pt x="60" y="62"/>
                      <a:pt x="61" y="62"/>
                    </a:cubicBezTo>
                    <a:cubicBezTo>
                      <a:pt x="61" y="63"/>
                      <a:pt x="62" y="61"/>
                      <a:pt x="62" y="61"/>
                    </a:cubicBezTo>
                    <a:cubicBezTo>
                      <a:pt x="62" y="61"/>
                      <a:pt x="63" y="62"/>
                      <a:pt x="63" y="62"/>
                    </a:cubicBezTo>
                    <a:cubicBezTo>
                      <a:pt x="64" y="62"/>
                      <a:pt x="64" y="63"/>
                      <a:pt x="64" y="63"/>
                    </a:cubicBezTo>
                    <a:cubicBezTo>
                      <a:pt x="65" y="63"/>
                      <a:pt x="65" y="63"/>
                      <a:pt x="66" y="63"/>
                    </a:cubicBezTo>
                    <a:cubicBezTo>
                      <a:pt x="66" y="63"/>
                      <a:pt x="67" y="63"/>
                      <a:pt x="67" y="63"/>
                    </a:cubicBezTo>
                    <a:cubicBezTo>
                      <a:pt x="67" y="63"/>
                      <a:pt x="68" y="63"/>
                      <a:pt x="68" y="63"/>
                    </a:cubicBezTo>
                    <a:cubicBezTo>
                      <a:pt x="69" y="62"/>
                      <a:pt x="70" y="63"/>
                      <a:pt x="70" y="63"/>
                    </a:cubicBezTo>
                    <a:cubicBezTo>
                      <a:pt x="70" y="63"/>
                      <a:pt x="70" y="63"/>
                      <a:pt x="71" y="63"/>
                    </a:cubicBezTo>
                    <a:cubicBezTo>
                      <a:pt x="71" y="63"/>
                      <a:pt x="71" y="64"/>
                      <a:pt x="71" y="64"/>
                    </a:cubicBezTo>
                    <a:cubicBezTo>
                      <a:pt x="71" y="64"/>
                      <a:pt x="71" y="65"/>
                      <a:pt x="71" y="65"/>
                    </a:cubicBezTo>
                    <a:cubicBezTo>
                      <a:pt x="72" y="65"/>
                      <a:pt x="72" y="65"/>
                      <a:pt x="73" y="65"/>
                    </a:cubicBezTo>
                    <a:cubicBezTo>
                      <a:pt x="73" y="65"/>
                      <a:pt x="73" y="66"/>
                      <a:pt x="74" y="66"/>
                    </a:cubicBezTo>
                    <a:cubicBezTo>
                      <a:pt x="74" y="67"/>
                      <a:pt x="75" y="68"/>
                      <a:pt x="76" y="68"/>
                    </a:cubicBezTo>
                    <a:cubicBezTo>
                      <a:pt x="76" y="68"/>
                      <a:pt x="77" y="67"/>
                      <a:pt x="77" y="67"/>
                    </a:cubicBezTo>
                    <a:cubicBezTo>
                      <a:pt x="78" y="68"/>
                      <a:pt x="79" y="68"/>
                      <a:pt x="80" y="69"/>
                    </a:cubicBezTo>
                    <a:cubicBezTo>
                      <a:pt x="80" y="69"/>
                      <a:pt x="81" y="69"/>
                      <a:pt x="81" y="70"/>
                    </a:cubicBezTo>
                    <a:cubicBezTo>
                      <a:pt x="81" y="70"/>
                      <a:pt x="81" y="70"/>
                      <a:pt x="81" y="71"/>
                    </a:cubicBezTo>
                    <a:cubicBezTo>
                      <a:pt x="81" y="71"/>
                      <a:pt x="82" y="72"/>
                      <a:pt x="82" y="73"/>
                    </a:cubicBezTo>
                    <a:cubicBezTo>
                      <a:pt x="82" y="73"/>
                      <a:pt x="82" y="73"/>
                      <a:pt x="83" y="74"/>
                    </a:cubicBezTo>
                    <a:cubicBezTo>
                      <a:pt x="83" y="74"/>
                      <a:pt x="83" y="74"/>
                      <a:pt x="84" y="74"/>
                    </a:cubicBezTo>
                    <a:cubicBezTo>
                      <a:pt x="84" y="74"/>
                      <a:pt x="84" y="74"/>
                      <a:pt x="84" y="74"/>
                    </a:cubicBezTo>
                    <a:cubicBezTo>
                      <a:pt x="85" y="74"/>
                      <a:pt x="86" y="75"/>
                      <a:pt x="86" y="75"/>
                    </a:cubicBezTo>
                    <a:cubicBezTo>
                      <a:pt x="86" y="75"/>
                      <a:pt x="87" y="75"/>
                      <a:pt x="87" y="75"/>
                    </a:cubicBezTo>
                    <a:cubicBezTo>
                      <a:pt x="87" y="75"/>
                      <a:pt x="87" y="76"/>
                      <a:pt x="88" y="76"/>
                    </a:cubicBezTo>
                    <a:cubicBezTo>
                      <a:pt x="88" y="76"/>
                      <a:pt x="88" y="76"/>
                      <a:pt x="89" y="76"/>
                    </a:cubicBezTo>
                    <a:cubicBezTo>
                      <a:pt x="89" y="76"/>
                      <a:pt x="90" y="77"/>
                      <a:pt x="91" y="77"/>
                    </a:cubicBezTo>
                    <a:cubicBezTo>
                      <a:pt x="91" y="77"/>
                      <a:pt x="91" y="76"/>
                      <a:pt x="92" y="76"/>
                    </a:cubicBezTo>
                    <a:cubicBezTo>
                      <a:pt x="92" y="77"/>
                      <a:pt x="93" y="77"/>
                      <a:pt x="93" y="77"/>
                    </a:cubicBezTo>
                    <a:cubicBezTo>
                      <a:pt x="87" y="88"/>
                      <a:pt x="76" y="96"/>
                      <a:pt x="63" y="99"/>
                    </a:cubicBezTo>
                    <a:cubicBezTo>
                      <a:pt x="63" y="99"/>
                      <a:pt x="63" y="98"/>
                      <a:pt x="63" y="98"/>
                    </a:cubicBezTo>
                    <a:cubicBezTo>
                      <a:pt x="63" y="97"/>
                      <a:pt x="63" y="96"/>
                      <a:pt x="63" y="95"/>
                    </a:cubicBezTo>
                    <a:cubicBezTo>
                      <a:pt x="63" y="94"/>
                      <a:pt x="63" y="93"/>
                      <a:pt x="63" y="93"/>
                    </a:cubicBezTo>
                    <a:cubicBezTo>
                      <a:pt x="62" y="92"/>
                      <a:pt x="61" y="91"/>
                      <a:pt x="60" y="91"/>
                    </a:cubicBezTo>
                    <a:cubicBezTo>
                      <a:pt x="60" y="91"/>
                      <a:pt x="60" y="91"/>
                      <a:pt x="59" y="90"/>
                    </a:cubicBezTo>
                    <a:cubicBezTo>
                      <a:pt x="58" y="90"/>
                      <a:pt x="57" y="89"/>
                      <a:pt x="56" y="88"/>
                    </a:cubicBezTo>
                    <a:cubicBezTo>
                      <a:pt x="56" y="88"/>
                      <a:pt x="56" y="88"/>
                      <a:pt x="56" y="87"/>
                    </a:cubicBezTo>
                    <a:cubicBezTo>
                      <a:pt x="56" y="87"/>
                      <a:pt x="56" y="87"/>
                      <a:pt x="55" y="87"/>
                    </a:cubicBezTo>
                    <a:lnTo>
                      <a:pt x="55" y="103"/>
                    </a:lnTo>
                    <a:close/>
                    <a:moveTo>
                      <a:pt x="1" y="41"/>
                    </a:moveTo>
                    <a:cubicBezTo>
                      <a:pt x="1" y="42"/>
                      <a:pt x="1" y="43"/>
                      <a:pt x="1" y="44"/>
                    </a:cubicBezTo>
                    <a:cubicBezTo>
                      <a:pt x="1" y="45"/>
                      <a:pt x="1" y="46"/>
                      <a:pt x="1" y="47"/>
                    </a:cubicBezTo>
                    <a:cubicBezTo>
                      <a:pt x="0" y="48"/>
                      <a:pt x="0" y="50"/>
                      <a:pt x="0" y="52"/>
                    </a:cubicBezTo>
                    <a:cubicBezTo>
                      <a:pt x="0" y="54"/>
                      <a:pt x="0" y="55"/>
                      <a:pt x="1" y="57"/>
                    </a:cubicBezTo>
                    <a:cubicBezTo>
                      <a:pt x="1" y="58"/>
                      <a:pt x="1" y="59"/>
                      <a:pt x="1" y="60"/>
                    </a:cubicBezTo>
                    <a:cubicBezTo>
                      <a:pt x="1" y="61"/>
                      <a:pt x="1" y="61"/>
                      <a:pt x="1" y="62"/>
                    </a:cubicBezTo>
                    <a:cubicBezTo>
                      <a:pt x="2" y="63"/>
                      <a:pt x="2" y="64"/>
                      <a:pt x="2" y="65"/>
                    </a:cubicBezTo>
                    <a:cubicBezTo>
                      <a:pt x="2" y="66"/>
                      <a:pt x="3" y="68"/>
                      <a:pt x="4" y="70"/>
                    </a:cubicBezTo>
                    <a:cubicBezTo>
                      <a:pt x="4" y="70"/>
                      <a:pt x="4" y="71"/>
                      <a:pt x="4" y="72"/>
                    </a:cubicBezTo>
                    <a:cubicBezTo>
                      <a:pt x="5" y="73"/>
                      <a:pt x="5" y="73"/>
                      <a:pt x="5" y="74"/>
                    </a:cubicBezTo>
                    <a:cubicBezTo>
                      <a:pt x="6" y="75"/>
                      <a:pt x="6" y="75"/>
                      <a:pt x="6" y="75"/>
                    </a:cubicBezTo>
                    <a:cubicBezTo>
                      <a:pt x="6" y="76"/>
                      <a:pt x="7" y="77"/>
                      <a:pt x="7" y="77"/>
                    </a:cubicBezTo>
                    <a:cubicBezTo>
                      <a:pt x="8" y="80"/>
                      <a:pt x="10" y="82"/>
                      <a:pt x="11" y="84"/>
                    </a:cubicBezTo>
                    <a:cubicBezTo>
                      <a:pt x="12" y="85"/>
                      <a:pt x="13" y="86"/>
                      <a:pt x="14" y="86"/>
                    </a:cubicBezTo>
                    <a:cubicBezTo>
                      <a:pt x="14" y="87"/>
                      <a:pt x="15" y="88"/>
                      <a:pt x="15" y="88"/>
                    </a:cubicBezTo>
                    <a:cubicBezTo>
                      <a:pt x="16" y="89"/>
                      <a:pt x="17" y="89"/>
                      <a:pt x="17" y="90"/>
                    </a:cubicBezTo>
                    <a:cubicBezTo>
                      <a:pt x="20" y="92"/>
                      <a:pt x="23" y="95"/>
                      <a:pt x="26" y="96"/>
                    </a:cubicBezTo>
                    <a:cubicBezTo>
                      <a:pt x="27" y="97"/>
                      <a:pt x="28" y="97"/>
                      <a:pt x="28" y="98"/>
                    </a:cubicBezTo>
                    <a:cubicBezTo>
                      <a:pt x="30" y="98"/>
                      <a:pt x="31" y="99"/>
                      <a:pt x="33" y="100"/>
                    </a:cubicBezTo>
                    <a:cubicBezTo>
                      <a:pt x="34" y="100"/>
                      <a:pt x="35" y="100"/>
                      <a:pt x="35" y="101"/>
                    </a:cubicBezTo>
                    <a:cubicBezTo>
                      <a:pt x="41" y="102"/>
                      <a:pt x="46" y="103"/>
                      <a:pt x="52" y="103"/>
                    </a:cubicBezTo>
                    <a:cubicBezTo>
                      <a:pt x="53" y="103"/>
                      <a:pt x="54" y="103"/>
                      <a:pt x="55" y="103"/>
                    </a:cubicBezTo>
                    <a:cubicBezTo>
                      <a:pt x="55" y="87"/>
                      <a:pt x="55" y="87"/>
                      <a:pt x="55" y="87"/>
                    </a:cubicBezTo>
                    <a:cubicBezTo>
                      <a:pt x="55" y="86"/>
                      <a:pt x="55" y="86"/>
                      <a:pt x="55" y="86"/>
                    </a:cubicBezTo>
                    <a:cubicBezTo>
                      <a:pt x="54" y="85"/>
                      <a:pt x="54" y="83"/>
                      <a:pt x="53" y="82"/>
                    </a:cubicBezTo>
                    <a:cubicBezTo>
                      <a:pt x="53" y="82"/>
                      <a:pt x="52" y="81"/>
                      <a:pt x="52" y="81"/>
                    </a:cubicBezTo>
                    <a:cubicBezTo>
                      <a:pt x="52" y="80"/>
                      <a:pt x="51" y="80"/>
                      <a:pt x="51" y="80"/>
                    </a:cubicBezTo>
                    <a:cubicBezTo>
                      <a:pt x="51" y="79"/>
                      <a:pt x="50" y="79"/>
                      <a:pt x="50" y="78"/>
                    </a:cubicBezTo>
                    <a:cubicBezTo>
                      <a:pt x="50" y="78"/>
                      <a:pt x="51" y="77"/>
                      <a:pt x="51" y="77"/>
                    </a:cubicBezTo>
                    <a:cubicBezTo>
                      <a:pt x="51" y="76"/>
                      <a:pt x="51" y="76"/>
                      <a:pt x="51" y="76"/>
                    </a:cubicBezTo>
                    <a:cubicBezTo>
                      <a:pt x="51" y="75"/>
                      <a:pt x="51" y="74"/>
                      <a:pt x="51" y="74"/>
                    </a:cubicBezTo>
                    <a:cubicBezTo>
                      <a:pt x="51" y="73"/>
                      <a:pt x="52" y="73"/>
                      <a:pt x="52" y="73"/>
                    </a:cubicBezTo>
                    <a:cubicBezTo>
                      <a:pt x="52" y="73"/>
                      <a:pt x="52" y="73"/>
                      <a:pt x="53" y="72"/>
                    </a:cubicBezTo>
                    <a:cubicBezTo>
                      <a:pt x="53" y="72"/>
                      <a:pt x="53" y="72"/>
                      <a:pt x="53" y="71"/>
                    </a:cubicBezTo>
                    <a:cubicBezTo>
                      <a:pt x="53" y="71"/>
                      <a:pt x="54" y="71"/>
                      <a:pt x="54" y="70"/>
                    </a:cubicBezTo>
                    <a:cubicBezTo>
                      <a:pt x="54" y="70"/>
                      <a:pt x="54" y="68"/>
                      <a:pt x="54" y="67"/>
                    </a:cubicBezTo>
                    <a:cubicBezTo>
                      <a:pt x="54" y="67"/>
                      <a:pt x="54" y="66"/>
                      <a:pt x="54" y="66"/>
                    </a:cubicBezTo>
                    <a:cubicBezTo>
                      <a:pt x="53" y="65"/>
                      <a:pt x="53" y="64"/>
                      <a:pt x="53" y="64"/>
                    </a:cubicBezTo>
                    <a:cubicBezTo>
                      <a:pt x="52" y="64"/>
                      <a:pt x="52" y="65"/>
                      <a:pt x="52" y="65"/>
                    </a:cubicBezTo>
                    <a:cubicBezTo>
                      <a:pt x="52" y="66"/>
                      <a:pt x="52" y="66"/>
                      <a:pt x="51" y="66"/>
                    </a:cubicBezTo>
                    <a:cubicBezTo>
                      <a:pt x="51" y="66"/>
                      <a:pt x="50" y="66"/>
                      <a:pt x="50" y="65"/>
                    </a:cubicBezTo>
                    <a:cubicBezTo>
                      <a:pt x="49" y="65"/>
                      <a:pt x="49" y="65"/>
                      <a:pt x="49" y="65"/>
                    </a:cubicBezTo>
                    <a:cubicBezTo>
                      <a:pt x="48" y="65"/>
                      <a:pt x="48" y="64"/>
                      <a:pt x="47" y="64"/>
                    </a:cubicBezTo>
                    <a:cubicBezTo>
                      <a:pt x="47" y="64"/>
                      <a:pt x="47" y="64"/>
                      <a:pt x="46" y="63"/>
                    </a:cubicBezTo>
                    <a:cubicBezTo>
                      <a:pt x="46" y="63"/>
                      <a:pt x="46" y="63"/>
                      <a:pt x="46" y="62"/>
                    </a:cubicBezTo>
                    <a:cubicBezTo>
                      <a:pt x="46" y="62"/>
                      <a:pt x="45" y="60"/>
                      <a:pt x="44" y="60"/>
                    </a:cubicBezTo>
                    <a:cubicBezTo>
                      <a:pt x="44" y="60"/>
                      <a:pt x="43" y="60"/>
                      <a:pt x="43" y="60"/>
                    </a:cubicBezTo>
                    <a:cubicBezTo>
                      <a:pt x="42" y="60"/>
                      <a:pt x="42" y="60"/>
                      <a:pt x="42" y="60"/>
                    </a:cubicBezTo>
                    <a:cubicBezTo>
                      <a:pt x="41" y="59"/>
                      <a:pt x="41" y="59"/>
                      <a:pt x="41" y="59"/>
                    </a:cubicBezTo>
                    <a:cubicBezTo>
                      <a:pt x="40" y="59"/>
                      <a:pt x="39" y="57"/>
                      <a:pt x="38" y="57"/>
                    </a:cubicBezTo>
                    <a:cubicBezTo>
                      <a:pt x="37" y="57"/>
                      <a:pt x="37" y="58"/>
                      <a:pt x="36" y="58"/>
                    </a:cubicBezTo>
                    <a:cubicBezTo>
                      <a:pt x="36" y="58"/>
                      <a:pt x="35" y="57"/>
                      <a:pt x="34" y="57"/>
                    </a:cubicBezTo>
                    <a:cubicBezTo>
                      <a:pt x="33" y="57"/>
                      <a:pt x="33" y="56"/>
                      <a:pt x="32" y="56"/>
                    </a:cubicBezTo>
                    <a:cubicBezTo>
                      <a:pt x="32" y="56"/>
                      <a:pt x="31" y="55"/>
                      <a:pt x="31" y="55"/>
                    </a:cubicBezTo>
                    <a:cubicBezTo>
                      <a:pt x="31" y="55"/>
                      <a:pt x="30" y="55"/>
                      <a:pt x="30" y="55"/>
                    </a:cubicBezTo>
                    <a:cubicBezTo>
                      <a:pt x="30" y="55"/>
                      <a:pt x="29" y="54"/>
                      <a:pt x="29" y="54"/>
                    </a:cubicBezTo>
                    <a:cubicBezTo>
                      <a:pt x="28" y="54"/>
                      <a:pt x="28" y="53"/>
                      <a:pt x="28" y="53"/>
                    </a:cubicBezTo>
                    <a:cubicBezTo>
                      <a:pt x="28" y="53"/>
                      <a:pt x="28" y="52"/>
                      <a:pt x="28" y="52"/>
                    </a:cubicBezTo>
                    <a:cubicBezTo>
                      <a:pt x="28" y="51"/>
                      <a:pt x="28" y="50"/>
                      <a:pt x="27" y="49"/>
                    </a:cubicBezTo>
                    <a:cubicBezTo>
                      <a:pt x="26" y="48"/>
                      <a:pt x="26" y="48"/>
                      <a:pt x="25" y="47"/>
                    </a:cubicBezTo>
                    <a:cubicBezTo>
                      <a:pt x="25" y="47"/>
                      <a:pt x="25" y="47"/>
                      <a:pt x="25" y="46"/>
                    </a:cubicBezTo>
                    <a:cubicBezTo>
                      <a:pt x="25" y="46"/>
                      <a:pt x="25" y="46"/>
                      <a:pt x="24" y="45"/>
                    </a:cubicBezTo>
                    <a:cubicBezTo>
                      <a:pt x="24" y="45"/>
                      <a:pt x="23" y="44"/>
                      <a:pt x="23" y="44"/>
                    </a:cubicBezTo>
                    <a:cubicBezTo>
                      <a:pt x="23" y="43"/>
                      <a:pt x="24" y="42"/>
                      <a:pt x="23" y="42"/>
                    </a:cubicBezTo>
                    <a:cubicBezTo>
                      <a:pt x="23" y="41"/>
                      <a:pt x="22" y="41"/>
                      <a:pt x="22" y="43"/>
                    </a:cubicBezTo>
                    <a:cubicBezTo>
                      <a:pt x="22" y="43"/>
                      <a:pt x="22" y="44"/>
                      <a:pt x="23" y="44"/>
                    </a:cubicBezTo>
                    <a:cubicBezTo>
                      <a:pt x="23" y="44"/>
                      <a:pt x="23" y="45"/>
                      <a:pt x="23" y="45"/>
                    </a:cubicBezTo>
                    <a:cubicBezTo>
                      <a:pt x="23" y="46"/>
                      <a:pt x="23" y="46"/>
                      <a:pt x="24" y="46"/>
                    </a:cubicBezTo>
                    <a:cubicBezTo>
                      <a:pt x="24" y="47"/>
                      <a:pt x="24" y="48"/>
                      <a:pt x="24" y="48"/>
                    </a:cubicBezTo>
                    <a:cubicBezTo>
                      <a:pt x="24" y="49"/>
                      <a:pt x="25" y="49"/>
                      <a:pt x="24" y="50"/>
                    </a:cubicBezTo>
                    <a:cubicBezTo>
                      <a:pt x="24" y="50"/>
                      <a:pt x="24" y="49"/>
                      <a:pt x="23" y="49"/>
                    </a:cubicBezTo>
                    <a:cubicBezTo>
                      <a:pt x="23" y="49"/>
                      <a:pt x="23" y="49"/>
                      <a:pt x="22" y="48"/>
                    </a:cubicBezTo>
                    <a:cubicBezTo>
                      <a:pt x="22" y="48"/>
                      <a:pt x="23" y="47"/>
                      <a:pt x="23" y="47"/>
                    </a:cubicBezTo>
                    <a:cubicBezTo>
                      <a:pt x="22" y="46"/>
                      <a:pt x="21" y="46"/>
                      <a:pt x="21" y="45"/>
                    </a:cubicBezTo>
                    <a:cubicBezTo>
                      <a:pt x="21" y="45"/>
                      <a:pt x="21" y="45"/>
                      <a:pt x="21" y="44"/>
                    </a:cubicBezTo>
                    <a:cubicBezTo>
                      <a:pt x="21" y="44"/>
                      <a:pt x="21" y="43"/>
                      <a:pt x="21" y="43"/>
                    </a:cubicBezTo>
                    <a:cubicBezTo>
                      <a:pt x="20" y="43"/>
                      <a:pt x="20" y="42"/>
                      <a:pt x="20" y="41"/>
                    </a:cubicBezTo>
                    <a:cubicBezTo>
                      <a:pt x="20" y="41"/>
                      <a:pt x="20" y="40"/>
                      <a:pt x="20" y="40"/>
                    </a:cubicBezTo>
                    <a:cubicBezTo>
                      <a:pt x="20" y="39"/>
                      <a:pt x="20" y="39"/>
                      <a:pt x="19" y="39"/>
                    </a:cubicBezTo>
                    <a:cubicBezTo>
                      <a:pt x="19" y="38"/>
                      <a:pt x="18" y="38"/>
                      <a:pt x="18" y="38"/>
                    </a:cubicBezTo>
                    <a:cubicBezTo>
                      <a:pt x="18" y="38"/>
                      <a:pt x="18" y="37"/>
                      <a:pt x="18" y="37"/>
                    </a:cubicBezTo>
                    <a:cubicBezTo>
                      <a:pt x="18" y="36"/>
                      <a:pt x="18" y="35"/>
                      <a:pt x="18" y="34"/>
                    </a:cubicBezTo>
                    <a:cubicBezTo>
                      <a:pt x="18" y="34"/>
                      <a:pt x="18" y="33"/>
                      <a:pt x="18" y="32"/>
                    </a:cubicBezTo>
                    <a:cubicBezTo>
                      <a:pt x="18" y="32"/>
                      <a:pt x="18" y="32"/>
                      <a:pt x="19" y="31"/>
                    </a:cubicBezTo>
                    <a:cubicBezTo>
                      <a:pt x="19" y="31"/>
                      <a:pt x="19" y="30"/>
                      <a:pt x="19" y="30"/>
                    </a:cubicBezTo>
                    <a:cubicBezTo>
                      <a:pt x="20" y="29"/>
                      <a:pt x="20" y="28"/>
                      <a:pt x="21" y="28"/>
                    </a:cubicBezTo>
                    <a:cubicBezTo>
                      <a:pt x="22" y="27"/>
                      <a:pt x="22" y="26"/>
                      <a:pt x="23" y="25"/>
                    </a:cubicBezTo>
                    <a:cubicBezTo>
                      <a:pt x="23" y="25"/>
                      <a:pt x="23" y="24"/>
                      <a:pt x="23" y="24"/>
                    </a:cubicBezTo>
                    <a:cubicBezTo>
                      <a:pt x="23" y="23"/>
                      <a:pt x="22" y="23"/>
                      <a:pt x="22" y="22"/>
                    </a:cubicBezTo>
                    <a:cubicBezTo>
                      <a:pt x="22" y="22"/>
                      <a:pt x="23" y="22"/>
                      <a:pt x="23" y="22"/>
                    </a:cubicBezTo>
                    <a:cubicBezTo>
                      <a:pt x="23" y="21"/>
                      <a:pt x="23" y="21"/>
                      <a:pt x="23" y="21"/>
                    </a:cubicBezTo>
                    <a:cubicBezTo>
                      <a:pt x="23" y="20"/>
                      <a:pt x="23" y="19"/>
                      <a:pt x="23" y="19"/>
                    </a:cubicBezTo>
                    <a:cubicBezTo>
                      <a:pt x="23" y="18"/>
                      <a:pt x="24" y="18"/>
                      <a:pt x="23" y="18"/>
                    </a:cubicBezTo>
                    <a:cubicBezTo>
                      <a:pt x="23" y="17"/>
                      <a:pt x="22" y="18"/>
                      <a:pt x="22" y="18"/>
                    </a:cubicBezTo>
                    <a:cubicBezTo>
                      <a:pt x="21" y="17"/>
                      <a:pt x="22" y="17"/>
                      <a:pt x="22" y="16"/>
                    </a:cubicBezTo>
                    <a:cubicBezTo>
                      <a:pt x="22" y="16"/>
                      <a:pt x="22" y="16"/>
                      <a:pt x="22" y="16"/>
                    </a:cubicBezTo>
                    <a:cubicBezTo>
                      <a:pt x="22" y="15"/>
                      <a:pt x="22" y="15"/>
                      <a:pt x="22" y="15"/>
                    </a:cubicBezTo>
                    <a:cubicBezTo>
                      <a:pt x="22" y="15"/>
                      <a:pt x="22" y="14"/>
                      <a:pt x="22" y="14"/>
                    </a:cubicBezTo>
                    <a:cubicBezTo>
                      <a:pt x="28" y="9"/>
                      <a:pt x="35" y="5"/>
                      <a:pt x="43" y="4"/>
                    </a:cubicBezTo>
                    <a:cubicBezTo>
                      <a:pt x="43" y="4"/>
                      <a:pt x="43" y="4"/>
                      <a:pt x="43" y="4"/>
                    </a:cubicBezTo>
                    <a:cubicBezTo>
                      <a:pt x="43" y="4"/>
                      <a:pt x="43" y="4"/>
                      <a:pt x="44" y="4"/>
                    </a:cubicBezTo>
                    <a:cubicBezTo>
                      <a:pt x="44" y="4"/>
                      <a:pt x="45" y="4"/>
                      <a:pt x="45" y="4"/>
                    </a:cubicBezTo>
                    <a:cubicBezTo>
                      <a:pt x="46" y="4"/>
                      <a:pt x="46" y="4"/>
                      <a:pt x="47" y="4"/>
                    </a:cubicBezTo>
                    <a:cubicBezTo>
                      <a:pt x="48" y="4"/>
                      <a:pt x="49" y="5"/>
                      <a:pt x="50" y="5"/>
                    </a:cubicBezTo>
                    <a:cubicBezTo>
                      <a:pt x="50" y="5"/>
                      <a:pt x="50" y="4"/>
                      <a:pt x="50" y="4"/>
                    </a:cubicBezTo>
                    <a:cubicBezTo>
                      <a:pt x="50" y="4"/>
                      <a:pt x="51" y="3"/>
                      <a:pt x="51" y="3"/>
                    </a:cubicBezTo>
                    <a:cubicBezTo>
                      <a:pt x="51" y="3"/>
                      <a:pt x="52" y="3"/>
                      <a:pt x="52" y="3"/>
                    </a:cubicBezTo>
                    <a:cubicBezTo>
                      <a:pt x="53" y="3"/>
                      <a:pt x="54" y="3"/>
                      <a:pt x="55" y="3"/>
                    </a:cubicBezTo>
                    <a:cubicBezTo>
                      <a:pt x="55" y="0"/>
                      <a:pt x="55" y="0"/>
                      <a:pt x="55" y="0"/>
                    </a:cubicBezTo>
                    <a:cubicBezTo>
                      <a:pt x="55" y="0"/>
                      <a:pt x="54" y="0"/>
                      <a:pt x="53" y="0"/>
                    </a:cubicBezTo>
                    <a:cubicBezTo>
                      <a:pt x="53" y="0"/>
                      <a:pt x="52" y="0"/>
                      <a:pt x="52" y="0"/>
                    </a:cubicBezTo>
                    <a:cubicBezTo>
                      <a:pt x="51" y="0"/>
                      <a:pt x="51" y="0"/>
                      <a:pt x="50" y="0"/>
                    </a:cubicBezTo>
                    <a:cubicBezTo>
                      <a:pt x="45" y="0"/>
                      <a:pt x="40" y="1"/>
                      <a:pt x="35" y="3"/>
                    </a:cubicBezTo>
                    <a:cubicBezTo>
                      <a:pt x="35" y="3"/>
                      <a:pt x="34" y="4"/>
                      <a:pt x="33" y="4"/>
                    </a:cubicBezTo>
                    <a:cubicBezTo>
                      <a:pt x="33" y="4"/>
                      <a:pt x="33" y="4"/>
                      <a:pt x="32" y="4"/>
                    </a:cubicBezTo>
                    <a:cubicBezTo>
                      <a:pt x="32" y="4"/>
                      <a:pt x="31" y="5"/>
                      <a:pt x="31" y="5"/>
                    </a:cubicBezTo>
                    <a:cubicBezTo>
                      <a:pt x="30" y="5"/>
                      <a:pt x="29" y="6"/>
                      <a:pt x="28" y="6"/>
                    </a:cubicBezTo>
                    <a:cubicBezTo>
                      <a:pt x="28" y="6"/>
                      <a:pt x="27" y="7"/>
                      <a:pt x="26" y="7"/>
                    </a:cubicBezTo>
                    <a:cubicBezTo>
                      <a:pt x="23" y="9"/>
                      <a:pt x="21" y="11"/>
                      <a:pt x="18" y="13"/>
                    </a:cubicBezTo>
                    <a:cubicBezTo>
                      <a:pt x="18" y="13"/>
                      <a:pt x="18" y="13"/>
                      <a:pt x="17" y="14"/>
                    </a:cubicBezTo>
                    <a:cubicBezTo>
                      <a:pt x="17" y="14"/>
                      <a:pt x="16" y="15"/>
                      <a:pt x="15" y="15"/>
                    </a:cubicBezTo>
                    <a:cubicBezTo>
                      <a:pt x="15" y="16"/>
                      <a:pt x="14" y="17"/>
                      <a:pt x="14" y="17"/>
                    </a:cubicBezTo>
                    <a:cubicBezTo>
                      <a:pt x="13" y="18"/>
                      <a:pt x="12" y="19"/>
                      <a:pt x="11" y="20"/>
                    </a:cubicBezTo>
                    <a:cubicBezTo>
                      <a:pt x="10" y="22"/>
                      <a:pt x="8" y="24"/>
                      <a:pt x="7" y="26"/>
                    </a:cubicBezTo>
                    <a:cubicBezTo>
                      <a:pt x="7" y="27"/>
                      <a:pt x="6" y="28"/>
                      <a:pt x="6" y="28"/>
                    </a:cubicBezTo>
                    <a:cubicBezTo>
                      <a:pt x="6" y="29"/>
                      <a:pt x="6" y="29"/>
                      <a:pt x="5" y="29"/>
                    </a:cubicBezTo>
                    <a:cubicBezTo>
                      <a:pt x="5" y="31"/>
                      <a:pt x="4" y="32"/>
                      <a:pt x="4" y="33"/>
                    </a:cubicBezTo>
                    <a:cubicBezTo>
                      <a:pt x="4" y="33"/>
                      <a:pt x="4" y="34"/>
                      <a:pt x="4" y="34"/>
                    </a:cubicBezTo>
                    <a:cubicBezTo>
                      <a:pt x="3" y="36"/>
                      <a:pt x="2" y="37"/>
                      <a:pt x="2" y="39"/>
                    </a:cubicBezTo>
                    <a:cubicBezTo>
                      <a:pt x="2" y="40"/>
                      <a:pt x="2" y="41"/>
                      <a:pt x="1" y="41"/>
                    </a:cubicBezTo>
                    <a:close/>
                    <a:moveTo>
                      <a:pt x="55" y="41"/>
                    </a:moveTo>
                    <a:cubicBezTo>
                      <a:pt x="55" y="65"/>
                      <a:pt x="55" y="65"/>
                      <a:pt x="55" y="65"/>
                    </a:cubicBezTo>
                    <a:cubicBezTo>
                      <a:pt x="55" y="65"/>
                      <a:pt x="55" y="65"/>
                      <a:pt x="55" y="65"/>
                    </a:cubicBezTo>
                    <a:cubicBezTo>
                      <a:pt x="54" y="65"/>
                      <a:pt x="54" y="64"/>
                      <a:pt x="54" y="64"/>
                    </a:cubicBezTo>
                    <a:cubicBezTo>
                      <a:pt x="52" y="63"/>
                      <a:pt x="52" y="65"/>
                      <a:pt x="51" y="65"/>
                    </a:cubicBezTo>
                    <a:cubicBezTo>
                      <a:pt x="50" y="65"/>
                      <a:pt x="48" y="63"/>
                      <a:pt x="48" y="62"/>
                    </a:cubicBezTo>
                    <a:cubicBezTo>
                      <a:pt x="48" y="61"/>
                      <a:pt x="49" y="61"/>
                      <a:pt x="49" y="60"/>
                    </a:cubicBezTo>
                    <a:cubicBezTo>
                      <a:pt x="49" y="59"/>
                      <a:pt x="49" y="59"/>
                      <a:pt x="49" y="59"/>
                    </a:cubicBezTo>
                    <a:cubicBezTo>
                      <a:pt x="49" y="58"/>
                      <a:pt x="48" y="57"/>
                      <a:pt x="48" y="57"/>
                    </a:cubicBezTo>
                    <a:cubicBezTo>
                      <a:pt x="47" y="57"/>
                      <a:pt x="45" y="58"/>
                      <a:pt x="44" y="57"/>
                    </a:cubicBezTo>
                    <a:cubicBezTo>
                      <a:pt x="44" y="57"/>
                      <a:pt x="44" y="57"/>
                      <a:pt x="45" y="56"/>
                    </a:cubicBezTo>
                    <a:cubicBezTo>
                      <a:pt x="45" y="56"/>
                      <a:pt x="45" y="56"/>
                      <a:pt x="45" y="56"/>
                    </a:cubicBezTo>
                    <a:cubicBezTo>
                      <a:pt x="45" y="55"/>
                      <a:pt x="45" y="55"/>
                      <a:pt x="45" y="55"/>
                    </a:cubicBezTo>
                    <a:cubicBezTo>
                      <a:pt x="46" y="54"/>
                      <a:pt x="46" y="54"/>
                      <a:pt x="46" y="53"/>
                    </a:cubicBezTo>
                    <a:cubicBezTo>
                      <a:pt x="46" y="53"/>
                      <a:pt x="46" y="53"/>
                      <a:pt x="46" y="53"/>
                    </a:cubicBezTo>
                    <a:cubicBezTo>
                      <a:pt x="46" y="52"/>
                      <a:pt x="46" y="52"/>
                      <a:pt x="46" y="52"/>
                    </a:cubicBezTo>
                    <a:cubicBezTo>
                      <a:pt x="45" y="52"/>
                      <a:pt x="44" y="52"/>
                      <a:pt x="44" y="52"/>
                    </a:cubicBezTo>
                    <a:cubicBezTo>
                      <a:pt x="42" y="52"/>
                      <a:pt x="43" y="54"/>
                      <a:pt x="42" y="54"/>
                    </a:cubicBezTo>
                    <a:cubicBezTo>
                      <a:pt x="41" y="55"/>
                      <a:pt x="41" y="55"/>
                      <a:pt x="40" y="55"/>
                    </a:cubicBezTo>
                    <a:cubicBezTo>
                      <a:pt x="40" y="55"/>
                      <a:pt x="39" y="55"/>
                      <a:pt x="39" y="55"/>
                    </a:cubicBezTo>
                    <a:cubicBezTo>
                      <a:pt x="38" y="55"/>
                      <a:pt x="37" y="54"/>
                      <a:pt x="37" y="54"/>
                    </a:cubicBezTo>
                    <a:cubicBezTo>
                      <a:pt x="37" y="54"/>
                      <a:pt x="36" y="52"/>
                      <a:pt x="36" y="52"/>
                    </a:cubicBezTo>
                    <a:cubicBezTo>
                      <a:pt x="36" y="51"/>
                      <a:pt x="36" y="49"/>
                      <a:pt x="37" y="48"/>
                    </a:cubicBezTo>
                    <a:cubicBezTo>
                      <a:pt x="37" y="48"/>
                      <a:pt x="37" y="48"/>
                      <a:pt x="37" y="47"/>
                    </a:cubicBezTo>
                    <a:cubicBezTo>
                      <a:pt x="38" y="47"/>
                      <a:pt x="37" y="46"/>
                      <a:pt x="38" y="46"/>
                    </a:cubicBezTo>
                    <a:cubicBezTo>
                      <a:pt x="38" y="45"/>
                      <a:pt x="39" y="45"/>
                      <a:pt x="39" y="44"/>
                    </a:cubicBezTo>
                    <a:cubicBezTo>
                      <a:pt x="40" y="44"/>
                      <a:pt x="41" y="43"/>
                      <a:pt x="42" y="43"/>
                    </a:cubicBezTo>
                    <a:cubicBezTo>
                      <a:pt x="42" y="43"/>
                      <a:pt x="43" y="43"/>
                      <a:pt x="44" y="43"/>
                    </a:cubicBezTo>
                    <a:cubicBezTo>
                      <a:pt x="44" y="43"/>
                      <a:pt x="44" y="44"/>
                      <a:pt x="45" y="44"/>
                    </a:cubicBezTo>
                    <a:cubicBezTo>
                      <a:pt x="46" y="44"/>
                      <a:pt x="46" y="43"/>
                      <a:pt x="47" y="43"/>
                    </a:cubicBezTo>
                    <a:cubicBezTo>
                      <a:pt x="48" y="43"/>
                      <a:pt x="48" y="42"/>
                      <a:pt x="49" y="43"/>
                    </a:cubicBezTo>
                    <a:cubicBezTo>
                      <a:pt x="49" y="43"/>
                      <a:pt x="50" y="43"/>
                      <a:pt x="50" y="43"/>
                    </a:cubicBezTo>
                    <a:cubicBezTo>
                      <a:pt x="51" y="43"/>
                      <a:pt x="51" y="43"/>
                      <a:pt x="51" y="43"/>
                    </a:cubicBezTo>
                    <a:cubicBezTo>
                      <a:pt x="52" y="43"/>
                      <a:pt x="52" y="44"/>
                      <a:pt x="52" y="44"/>
                    </a:cubicBezTo>
                    <a:cubicBezTo>
                      <a:pt x="52" y="45"/>
                      <a:pt x="52" y="45"/>
                      <a:pt x="52" y="46"/>
                    </a:cubicBezTo>
                    <a:cubicBezTo>
                      <a:pt x="52" y="46"/>
                      <a:pt x="53" y="46"/>
                      <a:pt x="54" y="46"/>
                    </a:cubicBezTo>
                    <a:cubicBezTo>
                      <a:pt x="55" y="46"/>
                      <a:pt x="54" y="45"/>
                      <a:pt x="54" y="45"/>
                    </a:cubicBezTo>
                    <a:cubicBezTo>
                      <a:pt x="54" y="45"/>
                      <a:pt x="54" y="44"/>
                      <a:pt x="54" y="44"/>
                    </a:cubicBezTo>
                    <a:cubicBezTo>
                      <a:pt x="54" y="44"/>
                      <a:pt x="54" y="43"/>
                      <a:pt x="54" y="43"/>
                    </a:cubicBezTo>
                    <a:cubicBezTo>
                      <a:pt x="54" y="42"/>
                      <a:pt x="55" y="41"/>
                      <a:pt x="5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Freeform: Shape 182">
                <a:extLst>
                  <a:ext uri="{FF2B5EF4-FFF2-40B4-BE49-F238E27FC236}">
                    <a16:creationId xmlns:a16="http://schemas.microsoft.com/office/drawing/2014/main" id="{5E0EA42A-44B4-467B-BA4C-B0ECBCD717D9}"/>
                  </a:ext>
                </a:extLst>
              </p:cNvPr>
              <p:cNvSpPr>
                <a:spLocks/>
              </p:cNvSpPr>
              <p:nvPr/>
            </p:nvSpPr>
            <p:spPr bwMode="auto">
              <a:xfrm>
                <a:off x="7254794" y="2679826"/>
                <a:ext cx="116965" cy="92848"/>
              </a:xfrm>
              <a:custGeom>
                <a:avLst/>
                <a:gdLst>
                  <a:gd name="T0" fmla="*/ 64 w 72"/>
                  <a:gd name="T1" fmla="*/ 13 h 57"/>
                  <a:gd name="T2" fmla="*/ 58 w 72"/>
                  <a:gd name="T3" fmla="*/ 13 h 57"/>
                  <a:gd name="T4" fmla="*/ 58 w 72"/>
                  <a:gd name="T5" fmla="*/ 16 h 57"/>
                  <a:gd name="T6" fmla="*/ 65 w 72"/>
                  <a:gd name="T7" fmla="*/ 32 h 57"/>
                  <a:gd name="T8" fmla="*/ 65 w 72"/>
                  <a:gd name="T9" fmla="*/ 39 h 57"/>
                  <a:gd name="T10" fmla="*/ 58 w 72"/>
                  <a:gd name="T11" fmla="*/ 57 h 57"/>
                  <a:gd name="T12" fmla="*/ 72 w 72"/>
                  <a:gd name="T13" fmla="*/ 53 h 57"/>
                  <a:gd name="T14" fmla="*/ 72 w 72"/>
                  <a:gd name="T15" fmla="*/ 20 h 57"/>
                  <a:gd name="T16" fmla="*/ 58 w 72"/>
                  <a:gd name="T17" fmla="*/ 0 h 57"/>
                  <a:gd name="T18" fmla="*/ 36 w 72"/>
                  <a:gd name="T19" fmla="*/ 4 h 57"/>
                  <a:gd name="T20" fmla="*/ 58 w 72"/>
                  <a:gd name="T21" fmla="*/ 13 h 57"/>
                  <a:gd name="T22" fmla="*/ 36 w 72"/>
                  <a:gd name="T23" fmla="*/ 45 h 57"/>
                  <a:gd name="T24" fmla="*/ 55 w 72"/>
                  <a:gd name="T25" fmla="*/ 53 h 57"/>
                  <a:gd name="T26" fmla="*/ 58 w 72"/>
                  <a:gd name="T27" fmla="*/ 57 h 57"/>
                  <a:gd name="T28" fmla="*/ 51 w 72"/>
                  <a:gd name="T29" fmla="*/ 39 h 57"/>
                  <a:gd name="T30" fmla="*/ 58 w 72"/>
                  <a:gd name="T31" fmla="*/ 32 h 57"/>
                  <a:gd name="T32" fmla="*/ 36 w 72"/>
                  <a:gd name="T33" fmla="*/ 16 h 57"/>
                  <a:gd name="T34" fmla="*/ 36 w 72"/>
                  <a:gd name="T35" fmla="*/ 0 h 57"/>
                  <a:gd name="T36" fmla="*/ 13 w 72"/>
                  <a:gd name="T37" fmla="*/ 0 h 57"/>
                  <a:gd name="T38" fmla="*/ 18 w 72"/>
                  <a:gd name="T39" fmla="*/ 4 h 57"/>
                  <a:gd name="T40" fmla="*/ 36 w 72"/>
                  <a:gd name="T41" fmla="*/ 4 h 57"/>
                  <a:gd name="T42" fmla="*/ 13 w 72"/>
                  <a:gd name="T43" fmla="*/ 57 h 57"/>
                  <a:gd name="T44" fmla="*/ 17 w 72"/>
                  <a:gd name="T45" fmla="*/ 53 h 57"/>
                  <a:gd name="T46" fmla="*/ 36 w 72"/>
                  <a:gd name="T47" fmla="*/ 45 h 57"/>
                  <a:gd name="T48" fmla="*/ 13 w 72"/>
                  <a:gd name="T49" fmla="*/ 16 h 57"/>
                  <a:gd name="T50" fmla="*/ 21 w 72"/>
                  <a:gd name="T51" fmla="*/ 32 h 57"/>
                  <a:gd name="T52" fmla="*/ 21 w 72"/>
                  <a:gd name="T53" fmla="*/ 39 h 57"/>
                  <a:gd name="T54" fmla="*/ 13 w 72"/>
                  <a:gd name="T55" fmla="*/ 57 h 57"/>
                  <a:gd name="T56" fmla="*/ 7 w 72"/>
                  <a:gd name="T57" fmla="*/ 13 h 57"/>
                  <a:gd name="T58" fmla="*/ 0 w 72"/>
                  <a:gd name="T59" fmla="*/ 43 h 57"/>
                  <a:gd name="T60" fmla="*/ 0 w 72"/>
                  <a:gd name="T61" fmla="*/ 53 h 57"/>
                  <a:gd name="T62" fmla="*/ 13 w 72"/>
                  <a:gd name="T63" fmla="*/ 57 h 57"/>
                  <a:gd name="T64" fmla="*/ 6 w 72"/>
                  <a:gd name="T65" fmla="*/ 39 h 57"/>
                  <a:gd name="T66" fmla="*/ 13 w 72"/>
                  <a:gd name="T67" fmla="*/ 32 h 57"/>
                  <a:gd name="T68" fmla="*/ 12 w 72"/>
                  <a:gd name="T69" fmla="*/ 16 h 57"/>
                  <a:gd name="T70" fmla="*/ 13 w 72"/>
                  <a:gd name="T71"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 h="57">
                    <a:moveTo>
                      <a:pt x="72" y="20"/>
                    </a:moveTo>
                    <a:cubicBezTo>
                      <a:pt x="64" y="13"/>
                      <a:pt x="64" y="13"/>
                      <a:pt x="64" y="13"/>
                    </a:cubicBezTo>
                    <a:cubicBezTo>
                      <a:pt x="58" y="0"/>
                      <a:pt x="58" y="0"/>
                      <a:pt x="58" y="0"/>
                    </a:cubicBezTo>
                    <a:cubicBezTo>
                      <a:pt x="58" y="13"/>
                      <a:pt x="58" y="13"/>
                      <a:pt x="58" y="13"/>
                    </a:cubicBezTo>
                    <a:cubicBezTo>
                      <a:pt x="60" y="16"/>
                      <a:pt x="60" y="16"/>
                      <a:pt x="60" y="16"/>
                    </a:cubicBezTo>
                    <a:cubicBezTo>
                      <a:pt x="58" y="16"/>
                      <a:pt x="58" y="16"/>
                      <a:pt x="58" y="16"/>
                    </a:cubicBezTo>
                    <a:cubicBezTo>
                      <a:pt x="58" y="32"/>
                      <a:pt x="58" y="32"/>
                      <a:pt x="58" y="32"/>
                    </a:cubicBezTo>
                    <a:cubicBezTo>
                      <a:pt x="65" y="32"/>
                      <a:pt x="65" y="32"/>
                      <a:pt x="65" y="32"/>
                    </a:cubicBezTo>
                    <a:cubicBezTo>
                      <a:pt x="65" y="39"/>
                      <a:pt x="65" y="39"/>
                      <a:pt x="65" y="39"/>
                    </a:cubicBezTo>
                    <a:cubicBezTo>
                      <a:pt x="65" y="39"/>
                      <a:pt x="65" y="39"/>
                      <a:pt x="65" y="39"/>
                    </a:cubicBezTo>
                    <a:cubicBezTo>
                      <a:pt x="58" y="39"/>
                      <a:pt x="58" y="39"/>
                      <a:pt x="58" y="39"/>
                    </a:cubicBezTo>
                    <a:cubicBezTo>
                      <a:pt x="58" y="57"/>
                      <a:pt x="58" y="57"/>
                      <a:pt x="58" y="57"/>
                    </a:cubicBezTo>
                    <a:cubicBezTo>
                      <a:pt x="68" y="57"/>
                      <a:pt x="68" y="57"/>
                      <a:pt x="68" y="57"/>
                    </a:cubicBezTo>
                    <a:cubicBezTo>
                      <a:pt x="70" y="57"/>
                      <a:pt x="72" y="55"/>
                      <a:pt x="72" y="53"/>
                    </a:cubicBezTo>
                    <a:cubicBezTo>
                      <a:pt x="72" y="45"/>
                      <a:pt x="72" y="45"/>
                      <a:pt x="72" y="45"/>
                    </a:cubicBezTo>
                    <a:lnTo>
                      <a:pt x="72" y="20"/>
                    </a:lnTo>
                    <a:close/>
                    <a:moveTo>
                      <a:pt x="58" y="0"/>
                    </a:moveTo>
                    <a:cubicBezTo>
                      <a:pt x="58" y="0"/>
                      <a:pt x="58" y="0"/>
                      <a:pt x="58" y="0"/>
                    </a:cubicBezTo>
                    <a:cubicBezTo>
                      <a:pt x="36" y="0"/>
                      <a:pt x="36" y="0"/>
                      <a:pt x="36" y="0"/>
                    </a:cubicBezTo>
                    <a:cubicBezTo>
                      <a:pt x="36" y="4"/>
                      <a:pt x="36" y="4"/>
                      <a:pt x="36" y="4"/>
                    </a:cubicBezTo>
                    <a:cubicBezTo>
                      <a:pt x="54" y="4"/>
                      <a:pt x="54" y="4"/>
                      <a:pt x="54" y="4"/>
                    </a:cubicBezTo>
                    <a:cubicBezTo>
                      <a:pt x="58" y="13"/>
                      <a:pt x="58" y="13"/>
                      <a:pt x="58" y="13"/>
                    </a:cubicBezTo>
                    <a:cubicBezTo>
                      <a:pt x="58" y="0"/>
                      <a:pt x="58" y="0"/>
                      <a:pt x="58" y="0"/>
                    </a:cubicBezTo>
                    <a:close/>
                    <a:moveTo>
                      <a:pt x="36" y="45"/>
                    </a:moveTo>
                    <a:cubicBezTo>
                      <a:pt x="55" y="45"/>
                      <a:pt x="55" y="45"/>
                      <a:pt x="55" y="45"/>
                    </a:cubicBezTo>
                    <a:cubicBezTo>
                      <a:pt x="55" y="53"/>
                      <a:pt x="55" y="53"/>
                      <a:pt x="55" y="53"/>
                    </a:cubicBezTo>
                    <a:cubicBezTo>
                      <a:pt x="55" y="55"/>
                      <a:pt x="56" y="57"/>
                      <a:pt x="58" y="57"/>
                    </a:cubicBezTo>
                    <a:cubicBezTo>
                      <a:pt x="58" y="57"/>
                      <a:pt x="58" y="57"/>
                      <a:pt x="58" y="57"/>
                    </a:cubicBezTo>
                    <a:cubicBezTo>
                      <a:pt x="58" y="39"/>
                      <a:pt x="58" y="39"/>
                      <a:pt x="58" y="39"/>
                    </a:cubicBezTo>
                    <a:cubicBezTo>
                      <a:pt x="51" y="39"/>
                      <a:pt x="51" y="39"/>
                      <a:pt x="51" y="39"/>
                    </a:cubicBezTo>
                    <a:cubicBezTo>
                      <a:pt x="51" y="32"/>
                      <a:pt x="51" y="32"/>
                      <a:pt x="51" y="32"/>
                    </a:cubicBezTo>
                    <a:cubicBezTo>
                      <a:pt x="58" y="32"/>
                      <a:pt x="58" y="32"/>
                      <a:pt x="58" y="32"/>
                    </a:cubicBezTo>
                    <a:cubicBezTo>
                      <a:pt x="58" y="16"/>
                      <a:pt x="58" y="16"/>
                      <a:pt x="58" y="16"/>
                    </a:cubicBezTo>
                    <a:cubicBezTo>
                      <a:pt x="36" y="16"/>
                      <a:pt x="36" y="16"/>
                      <a:pt x="36" y="16"/>
                    </a:cubicBezTo>
                    <a:lnTo>
                      <a:pt x="36" y="45"/>
                    </a:lnTo>
                    <a:close/>
                    <a:moveTo>
                      <a:pt x="36" y="0"/>
                    </a:moveTo>
                    <a:cubicBezTo>
                      <a:pt x="14" y="0"/>
                      <a:pt x="14" y="0"/>
                      <a:pt x="14" y="0"/>
                    </a:cubicBezTo>
                    <a:cubicBezTo>
                      <a:pt x="13" y="0"/>
                      <a:pt x="13" y="0"/>
                      <a:pt x="13" y="0"/>
                    </a:cubicBezTo>
                    <a:cubicBezTo>
                      <a:pt x="13" y="13"/>
                      <a:pt x="13" y="13"/>
                      <a:pt x="13" y="13"/>
                    </a:cubicBezTo>
                    <a:cubicBezTo>
                      <a:pt x="18" y="4"/>
                      <a:pt x="18" y="4"/>
                      <a:pt x="18" y="4"/>
                    </a:cubicBezTo>
                    <a:cubicBezTo>
                      <a:pt x="18" y="4"/>
                      <a:pt x="18" y="4"/>
                      <a:pt x="18" y="4"/>
                    </a:cubicBezTo>
                    <a:cubicBezTo>
                      <a:pt x="36" y="4"/>
                      <a:pt x="36" y="4"/>
                      <a:pt x="36" y="4"/>
                    </a:cubicBezTo>
                    <a:cubicBezTo>
                      <a:pt x="36" y="0"/>
                      <a:pt x="36" y="0"/>
                      <a:pt x="36" y="0"/>
                    </a:cubicBezTo>
                    <a:close/>
                    <a:moveTo>
                      <a:pt x="13" y="57"/>
                    </a:moveTo>
                    <a:cubicBezTo>
                      <a:pt x="14" y="57"/>
                      <a:pt x="14" y="57"/>
                      <a:pt x="14" y="57"/>
                    </a:cubicBezTo>
                    <a:cubicBezTo>
                      <a:pt x="15" y="57"/>
                      <a:pt x="17" y="55"/>
                      <a:pt x="17" y="53"/>
                    </a:cubicBezTo>
                    <a:cubicBezTo>
                      <a:pt x="17" y="45"/>
                      <a:pt x="17" y="45"/>
                      <a:pt x="17" y="45"/>
                    </a:cubicBezTo>
                    <a:cubicBezTo>
                      <a:pt x="36" y="45"/>
                      <a:pt x="36" y="45"/>
                      <a:pt x="36" y="45"/>
                    </a:cubicBezTo>
                    <a:cubicBezTo>
                      <a:pt x="36" y="16"/>
                      <a:pt x="36" y="16"/>
                      <a:pt x="36" y="16"/>
                    </a:cubicBezTo>
                    <a:cubicBezTo>
                      <a:pt x="13" y="16"/>
                      <a:pt x="13" y="16"/>
                      <a:pt x="13" y="16"/>
                    </a:cubicBezTo>
                    <a:cubicBezTo>
                      <a:pt x="13" y="32"/>
                      <a:pt x="13" y="32"/>
                      <a:pt x="13" y="32"/>
                    </a:cubicBezTo>
                    <a:cubicBezTo>
                      <a:pt x="21" y="32"/>
                      <a:pt x="21" y="32"/>
                      <a:pt x="21" y="32"/>
                    </a:cubicBezTo>
                    <a:cubicBezTo>
                      <a:pt x="21" y="39"/>
                      <a:pt x="21" y="39"/>
                      <a:pt x="21" y="39"/>
                    </a:cubicBezTo>
                    <a:cubicBezTo>
                      <a:pt x="21" y="39"/>
                      <a:pt x="21" y="39"/>
                      <a:pt x="21" y="39"/>
                    </a:cubicBezTo>
                    <a:cubicBezTo>
                      <a:pt x="13" y="39"/>
                      <a:pt x="13" y="39"/>
                      <a:pt x="13" y="39"/>
                    </a:cubicBezTo>
                    <a:lnTo>
                      <a:pt x="13" y="57"/>
                    </a:lnTo>
                    <a:close/>
                    <a:moveTo>
                      <a:pt x="13" y="0"/>
                    </a:moveTo>
                    <a:cubicBezTo>
                      <a:pt x="7" y="13"/>
                      <a:pt x="7" y="13"/>
                      <a:pt x="7" y="13"/>
                    </a:cubicBezTo>
                    <a:cubicBezTo>
                      <a:pt x="0" y="20"/>
                      <a:pt x="0" y="20"/>
                      <a:pt x="0" y="20"/>
                    </a:cubicBezTo>
                    <a:cubicBezTo>
                      <a:pt x="0" y="43"/>
                      <a:pt x="0" y="43"/>
                      <a:pt x="0" y="43"/>
                    </a:cubicBezTo>
                    <a:cubicBezTo>
                      <a:pt x="0" y="45"/>
                      <a:pt x="0" y="45"/>
                      <a:pt x="0" y="45"/>
                    </a:cubicBezTo>
                    <a:cubicBezTo>
                      <a:pt x="0" y="53"/>
                      <a:pt x="0" y="53"/>
                      <a:pt x="0" y="53"/>
                    </a:cubicBezTo>
                    <a:cubicBezTo>
                      <a:pt x="0" y="55"/>
                      <a:pt x="1" y="57"/>
                      <a:pt x="3" y="57"/>
                    </a:cubicBezTo>
                    <a:cubicBezTo>
                      <a:pt x="13" y="57"/>
                      <a:pt x="13" y="57"/>
                      <a:pt x="13" y="57"/>
                    </a:cubicBezTo>
                    <a:cubicBezTo>
                      <a:pt x="13" y="39"/>
                      <a:pt x="13" y="39"/>
                      <a:pt x="13" y="39"/>
                    </a:cubicBezTo>
                    <a:cubicBezTo>
                      <a:pt x="6" y="39"/>
                      <a:pt x="6" y="39"/>
                      <a:pt x="6" y="39"/>
                    </a:cubicBezTo>
                    <a:cubicBezTo>
                      <a:pt x="6" y="32"/>
                      <a:pt x="6" y="32"/>
                      <a:pt x="6" y="32"/>
                    </a:cubicBezTo>
                    <a:cubicBezTo>
                      <a:pt x="13" y="32"/>
                      <a:pt x="13" y="32"/>
                      <a:pt x="13" y="32"/>
                    </a:cubicBezTo>
                    <a:cubicBezTo>
                      <a:pt x="13" y="16"/>
                      <a:pt x="13" y="16"/>
                      <a:pt x="13" y="16"/>
                    </a:cubicBezTo>
                    <a:cubicBezTo>
                      <a:pt x="12" y="16"/>
                      <a:pt x="12" y="16"/>
                      <a:pt x="12" y="16"/>
                    </a:cubicBezTo>
                    <a:cubicBezTo>
                      <a:pt x="13" y="13"/>
                      <a:pt x="13" y="13"/>
                      <a:pt x="13" y="13"/>
                    </a:cubicBezTo>
                    <a:lnTo>
                      <a:pt x="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7" name="Group 77">
              <a:extLst>
                <a:ext uri="{FF2B5EF4-FFF2-40B4-BE49-F238E27FC236}">
                  <a16:creationId xmlns:a16="http://schemas.microsoft.com/office/drawing/2014/main" id="{7F8A0D5B-3FEF-4D8F-9ADB-F0EE79DAA1BD}"/>
                </a:ext>
              </a:extLst>
            </p:cNvPr>
            <p:cNvGrpSpPr/>
            <p:nvPr/>
          </p:nvGrpSpPr>
          <p:grpSpPr>
            <a:xfrm>
              <a:off x="5329097" y="4471677"/>
              <a:ext cx="1473514" cy="2386321"/>
              <a:chOff x="5329097" y="4471677"/>
              <a:chExt cx="1473514" cy="2386321"/>
            </a:xfrm>
          </p:grpSpPr>
          <p:sp>
            <p:nvSpPr>
              <p:cNvPr id="8" name="Freeform: Shape 78">
                <a:extLst>
                  <a:ext uri="{FF2B5EF4-FFF2-40B4-BE49-F238E27FC236}">
                    <a16:creationId xmlns:a16="http://schemas.microsoft.com/office/drawing/2014/main" id="{1695226E-E2BA-4617-8D92-51132A1BE0D5}"/>
                  </a:ext>
                </a:extLst>
              </p:cNvPr>
              <p:cNvSpPr>
                <a:spLocks/>
              </p:cNvSpPr>
              <p:nvPr/>
            </p:nvSpPr>
            <p:spPr bwMode="auto">
              <a:xfrm>
                <a:off x="5436415" y="5380866"/>
                <a:ext cx="904366" cy="1231144"/>
              </a:xfrm>
              <a:custGeom>
                <a:avLst/>
                <a:gdLst>
                  <a:gd name="T0" fmla="*/ 41 w 559"/>
                  <a:gd name="T1" fmla="*/ 22 h 761"/>
                  <a:gd name="T2" fmla="*/ 41 w 559"/>
                  <a:gd name="T3" fmla="*/ 22 h 761"/>
                  <a:gd name="T4" fmla="*/ 22 w 559"/>
                  <a:gd name="T5" fmla="*/ 122 h 761"/>
                  <a:gd name="T6" fmla="*/ 419 w 559"/>
                  <a:gd name="T7" fmla="*/ 720 h 761"/>
                  <a:gd name="T8" fmla="*/ 518 w 559"/>
                  <a:gd name="T9" fmla="*/ 739 h 761"/>
                  <a:gd name="T10" fmla="*/ 518 w 559"/>
                  <a:gd name="T11" fmla="*/ 739 h 761"/>
                  <a:gd name="T12" fmla="*/ 537 w 559"/>
                  <a:gd name="T13" fmla="*/ 640 h 761"/>
                  <a:gd name="T14" fmla="*/ 140 w 559"/>
                  <a:gd name="T15" fmla="*/ 41 h 761"/>
                  <a:gd name="T16" fmla="*/ 41 w 559"/>
                  <a:gd name="T17" fmla="*/ 22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9" h="761">
                    <a:moveTo>
                      <a:pt x="41" y="22"/>
                    </a:moveTo>
                    <a:cubicBezTo>
                      <a:pt x="41" y="22"/>
                      <a:pt x="41" y="22"/>
                      <a:pt x="41" y="22"/>
                    </a:cubicBezTo>
                    <a:cubicBezTo>
                      <a:pt x="8" y="45"/>
                      <a:pt x="0" y="89"/>
                      <a:pt x="22" y="122"/>
                    </a:cubicBezTo>
                    <a:cubicBezTo>
                      <a:pt x="419" y="720"/>
                      <a:pt x="419" y="720"/>
                      <a:pt x="419" y="720"/>
                    </a:cubicBezTo>
                    <a:cubicBezTo>
                      <a:pt x="441" y="753"/>
                      <a:pt x="486" y="761"/>
                      <a:pt x="518" y="739"/>
                    </a:cubicBezTo>
                    <a:cubicBezTo>
                      <a:pt x="518" y="739"/>
                      <a:pt x="518" y="739"/>
                      <a:pt x="518" y="739"/>
                    </a:cubicBezTo>
                    <a:cubicBezTo>
                      <a:pt x="551" y="717"/>
                      <a:pt x="559" y="672"/>
                      <a:pt x="537" y="640"/>
                    </a:cubicBezTo>
                    <a:cubicBezTo>
                      <a:pt x="140" y="41"/>
                      <a:pt x="140" y="41"/>
                      <a:pt x="140" y="41"/>
                    </a:cubicBezTo>
                    <a:cubicBezTo>
                      <a:pt x="118" y="8"/>
                      <a:pt x="73" y="0"/>
                      <a:pt x="41" y="22"/>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Freeform: Shape 79">
                <a:extLst>
                  <a:ext uri="{FF2B5EF4-FFF2-40B4-BE49-F238E27FC236}">
                    <a16:creationId xmlns:a16="http://schemas.microsoft.com/office/drawing/2014/main" id="{D9250FDF-B7F8-4819-8799-F272E7842681}"/>
                  </a:ext>
                </a:extLst>
              </p:cNvPr>
              <p:cNvSpPr>
                <a:spLocks/>
              </p:cNvSpPr>
              <p:nvPr/>
            </p:nvSpPr>
            <p:spPr bwMode="auto">
              <a:xfrm>
                <a:off x="5696872" y="5916251"/>
                <a:ext cx="950188" cy="941747"/>
              </a:xfrm>
              <a:custGeom>
                <a:avLst/>
                <a:gdLst>
                  <a:gd name="T0" fmla="*/ 258 w 788"/>
                  <a:gd name="T1" fmla="*/ 781 h 781"/>
                  <a:gd name="T2" fmla="*/ 258 w 788"/>
                  <a:gd name="T3" fmla="*/ 589 h 781"/>
                  <a:gd name="T4" fmla="*/ 0 w 788"/>
                  <a:gd name="T5" fmla="*/ 0 h 781"/>
                  <a:gd name="T6" fmla="*/ 788 w 788"/>
                  <a:gd name="T7" fmla="*/ 0 h 781"/>
                  <a:gd name="T8" fmla="*/ 788 w 788"/>
                  <a:gd name="T9" fmla="*/ 781 h 781"/>
                  <a:gd name="T10" fmla="*/ 258 w 788"/>
                  <a:gd name="T11" fmla="*/ 781 h 781"/>
                </a:gdLst>
                <a:ahLst/>
                <a:cxnLst>
                  <a:cxn ang="0">
                    <a:pos x="T0" y="T1"/>
                  </a:cxn>
                  <a:cxn ang="0">
                    <a:pos x="T2" y="T3"/>
                  </a:cxn>
                  <a:cxn ang="0">
                    <a:pos x="T4" y="T5"/>
                  </a:cxn>
                  <a:cxn ang="0">
                    <a:pos x="T6" y="T7"/>
                  </a:cxn>
                  <a:cxn ang="0">
                    <a:pos x="T8" y="T9"/>
                  </a:cxn>
                  <a:cxn ang="0">
                    <a:pos x="T10" y="T11"/>
                  </a:cxn>
                </a:cxnLst>
                <a:rect l="0" t="0" r="r" b="b"/>
                <a:pathLst>
                  <a:path w="788" h="781">
                    <a:moveTo>
                      <a:pt x="258" y="781"/>
                    </a:moveTo>
                    <a:lnTo>
                      <a:pt x="258" y="589"/>
                    </a:lnTo>
                    <a:lnTo>
                      <a:pt x="0" y="0"/>
                    </a:lnTo>
                    <a:lnTo>
                      <a:pt x="788" y="0"/>
                    </a:lnTo>
                    <a:lnTo>
                      <a:pt x="788" y="781"/>
                    </a:lnTo>
                    <a:lnTo>
                      <a:pt x="258" y="781"/>
                    </a:ln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Freeform: Shape 80">
                <a:extLst>
                  <a:ext uri="{FF2B5EF4-FFF2-40B4-BE49-F238E27FC236}">
                    <a16:creationId xmlns:a16="http://schemas.microsoft.com/office/drawing/2014/main" id="{E5BA761E-2D39-402F-8A85-F3AE47A2A8C9}"/>
                  </a:ext>
                </a:extLst>
              </p:cNvPr>
              <p:cNvSpPr>
                <a:spLocks/>
              </p:cNvSpPr>
              <p:nvPr/>
            </p:nvSpPr>
            <p:spPr bwMode="auto">
              <a:xfrm>
                <a:off x="5390594" y="5720908"/>
                <a:ext cx="893514" cy="1137090"/>
              </a:xfrm>
              <a:custGeom>
                <a:avLst/>
                <a:gdLst>
                  <a:gd name="T0" fmla="*/ 40 w 552"/>
                  <a:gd name="T1" fmla="*/ 22 h 703"/>
                  <a:gd name="T2" fmla="*/ 40 w 552"/>
                  <a:gd name="T3" fmla="*/ 22 h 703"/>
                  <a:gd name="T4" fmla="*/ 21 w 552"/>
                  <a:gd name="T5" fmla="*/ 121 h 703"/>
                  <a:gd name="T6" fmla="*/ 407 w 552"/>
                  <a:gd name="T7" fmla="*/ 703 h 703"/>
                  <a:gd name="T8" fmla="*/ 544 w 552"/>
                  <a:gd name="T9" fmla="*/ 703 h 703"/>
                  <a:gd name="T10" fmla="*/ 536 w 552"/>
                  <a:gd name="T11" fmla="*/ 639 h 703"/>
                  <a:gd name="T12" fmla="*/ 139 w 552"/>
                  <a:gd name="T13" fmla="*/ 41 h 703"/>
                  <a:gd name="T14" fmla="*/ 40 w 552"/>
                  <a:gd name="T15" fmla="*/ 22 h 7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2" h="703">
                    <a:moveTo>
                      <a:pt x="40" y="22"/>
                    </a:moveTo>
                    <a:cubicBezTo>
                      <a:pt x="40" y="22"/>
                      <a:pt x="40" y="22"/>
                      <a:pt x="40" y="22"/>
                    </a:cubicBezTo>
                    <a:cubicBezTo>
                      <a:pt x="8" y="44"/>
                      <a:pt x="0" y="88"/>
                      <a:pt x="21" y="121"/>
                    </a:cubicBezTo>
                    <a:cubicBezTo>
                      <a:pt x="407" y="703"/>
                      <a:pt x="407" y="703"/>
                      <a:pt x="407" y="703"/>
                    </a:cubicBezTo>
                    <a:cubicBezTo>
                      <a:pt x="544" y="703"/>
                      <a:pt x="544" y="703"/>
                      <a:pt x="544" y="703"/>
                    </a:cubicBezTo>
                    <a:cubicBezTo>
                      <a:pt x="552" y="682"/>
                      <a:pt x="549" y="659"/>
                      <a:pt x="536" y="639"/>
                    </a:cubicBezTo>
                    <a:cubicBezTo>
                      <a:pt x="139" y="41"/>
                      <a:pt x="139" y="41"/>
                      <a:pt x="139" y="41"/>
                    </a:cubicBezTo>
                    <a:cubicBezTo>
                      <a:pt x="118" y="8"/>
                      <a:pt x="72" y="0"/>
                      <a:pt x="40" y="22"/>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Freeform: Shape 81">
                <a:extLst>
                  <a:ext uri="{FF2B5EF4-FFF2-40B4-BE49-F238E27FC236}">
                    <a16:creationId xmlns:a16="http://schemas.microsoft.com/office/drawing/2014/main" id="{DEC29BD2-1AD0-41A5-81E6-73422A708E72}"/>
                  </a:ext>
                </a:extLst>
              </p:cNvPr>
              <p:cNvSpPr>
                <a:spLocks/>
              </p:cNvSpPr>
              <p:nvPr/>
            </p:nvSpPr>
            <p:spPr bwMode="auto">
              <a:xfrm>
                <a:off x="5361654" y="4524733"/>
                <a:ext cx="881456" cy="1193764"/>
              </a:xfrm>
              <a:custGeom>
                <a:avLst/>
                <a:gdLst>
                  <a:gd name="T0" fmla="*/ 41 w 545"/>
                  <a:gd name="T1" fmla="*/ 22 h 738"/>
                  <a:gd name="T2" fmla="*/ 41 w 545"/>
                  <a:gd name="T3" fmla="*/ 22 h 738"/>
                  <a:gd name="T4" fmla="*/ 22 w 545"/>
                  <a:gd name="T5" fmla="*/ 121 h 738"/>
                  <a:gd name="T6" fmla="*/ 405 w 545"/>
                  <a:gd name="T7" fmla="*/ 697 h 738"/>
                  <a:gd name="T8" fmla="*/ 504 w 545"/>
                  <a:gd name="T9" fmla="*/ 716 h 738"/>
                  <a:gd name="T10" fmla="*/ 504 w 545"/>
                  <a:gd name="T11" fmla="*/ 716 h 738"/>
                  <a:gd name="T12" fmla="*/ 523 w 545"/>
                  <a:gd name="T13" fmla="*/ 617 h 738"/>
                  <a:gd name="T14" fmla="*/ 140 w 545"/>
                  <a:gd name="T15" fmla="*/ 41 h 738"/>
                  <a:gd name="T16" fmla="*/ 41 w 545"/>
                  <a:gd name="T17" fmla="*/ 2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5" h="738">
                    <a:moveTo>
                      <a:pt x="41" y="22"/>
                    </a:moveTo>
                    <a:cubicBezTo>
                      <a:pt x="41" y="22"/>
                      <a:pt x="41" y="22"/>
                      <a:pt x="41" y="22"/>
                    </a:cubicBezTo>
                    <a:cubicBezTo>
                      <a:pt x="8" y="44"/>
                      <a:pt x="0" y="89"/>
                      <a:pt x="22" y="121"/>
                    </a:cubicBezTo>
                    <a:cubicBezTo>
                      <a:pt x="405" y="697"/>
                      <a:pt x="405" y="697"/>
                      <a:pt x="405" y="697"/>
                    </a:cubicBezTo>
                    <a:cubicBezTo>
                      <a:pt x="427" y="730"/>
                      <a:pt x="472" y="738"/>
                      <a:pt x="504" y="716"/>
                    </a:cubicBezTo>
                    <a:cubicBezTo>
                      <a:pt x="504" y="716"/>
                      <a:pt x="504" y="716"/>
                      <a:pt x="504" y="716"/>
                    </a:cubicBezTo>
                    <a:cubicBezTo>
                      <a:pt x="537" y="694"/>
                      <a:pt x="545" y="650"/>
                      <a:pt x="523" y="617"/>
                    </a:cubicBezTo>
                    <a:cubicBezTo>
                      <a:pt x="140" y="41"/>
                      <a:pt x="140" y="41"/>
                      <a:pt x="140" y="41"/>
                    </a:cubicBezTo>
                    <a:cubicBezTo>
                      <a:pt x="118" y="8"/>
                      <a:pt x="73" y="0"/>
                      <a:pt x="41" y="22"/>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Freeform: Shape 82">
                <a:extLst>
                  <a:ext uri="{FF2B5EF4-FFF2-40B4-BE49-F238E27FC236}">
                    <a16:creationId xmlns:a16="http://schemas.microsoft.com/office/drawing/2014/main" id="{B84F4CDD-847A-4643-883E-375BED662E87}"/>
                  </a:ext>
                </a:extLst>
              </p:cNvPr>
              <p:cNvSpPr>
                <a:spLocks/>
              </p:cNvSpPr>
              <p:nvPr/>
            </p:nvSpPr>
            <p:spPr bwMode="auto">
              <a:xfrm>
                <a:off x="5611259" y="4471677"/>
                <a:ext cx="974304" cy="1920874"/>
              </a:xfrm>
              <a:custGeom>
                <a:avLst/>
                <a:gdLst>
                  <a:gd name="T0" fmla="*/ 478 w 602"/>
                  <a:gd name="T1" fmla="*/ 0 h 1187"/>
                  <a:gd name="T2" fmla="*/ 124 w 602"/>
                  <a:gd name="T3" fmla="*/ 0 h 1187"/>
                  <a:gd name="T4" fmla="*/ 0 w 602"/>
                  <a:gd name="T5" fmla="*/ 124 h 1187"/>
                  <a:gd name="T6" fmla="*/ 0 w 602"/>
                  <a:gd name="T7" fmla="*/ 1062 h 1187"/>
                  <a:gd name="T8" fmla="*/ 124 w 602"/>
                  <a:gd name="T9" fmla="*/ 1187 h 1187"/>
                  <a:gd name="T10" fmla="*/ 478 w 602"/>
                  <a:gd name="T11" fmla="*/ 1187 h 1187"/>
                  <a:gd name="T12" fmla="*/ 602 w 602"/>
                  <a:gd name="T13" fmla="*/ 1062 h 1187"/>
                  <a:gd name="T14" fmla="*/ 602 w 602"/>
                  <a:gd name="T15" fmla="*/ 124 h 1187"/>
                  <a:gd name="T16" fmla="*/ 478 w 602"/>
                  <a:gd name="T17" fmla="*/ 0 h 1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2" h="1187">
                    <a:moveTo>
                      <a:pt x="478" y="0"/>
                    </a:moveTo>
                    <a:cubicBezTo>
                      <a:pt x="124" y="0"/>
                      <a:pt x="124" y="0"/>
                      <a:pt x="124" y="0"/>
                    </a:cubicBezTo>
                    <a:cubicBezTo>
                      <a:pt x="56" y="0"/>
                      <a:pt x="0" y="56"/>
                      <a:pt x="0" y="124"/>
                    </a:cubicBezTo>
                    <a:cubicBezTo>
                      <a:pt x="0" y="1062"/>
                      <a:pt x="0" y="1062"/>
                      <a:pt x="0" y="1062"/>
                    </a:cubicBezTo>
                    <a:cubicBezTo>
                      <a:pt x="0" y="1131"/>
                      <a:pt x="56" y="1187"/>
                      <a:pt x="124" y="1187"/>
                    </a:cubicBezTo>
                    <a:cubicBezTo>
                      <a:pt x="478" y="1187"/>
                      <a:pt x="478" y="1187"/>
                      <a:pt x="478" y="1187"/>
                    </a:cubicBezTo>
                    <a:cubicBezTo>
                      <a:pt x="546" y="1187"/>
                      <a:pt x="602" y="1131"/>
                      <a:pt x="602" y="1062"/>
                    </a:cubicBezTo>
                    <a:cubicBezTo>
                      <a:pt x="602" y="124"/>
                      <a:pt x="602" y="124"/>
                      <a:pt x="602" y="124"/>
                    </a:cubicBezTo>
                    <a:cubicBezTo>
                      <a:pt x="602" y="56"/>
                      <a:pt x="546" y="0"/>
                      <a:pt x="478"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Freeform: Shape 83">
                <a:extLst>
                  <a:ext uri="{FF2B5EF4-FFF2-40B4-BE49-F238E27FC236}">
                    <a16:creationId xmlns:a16="http://schemas.microsoft.com/office/drawing/2014/main" id="{20B5059F-F77C-4134-B692-DD0A7C049356}"/>
                  </a:ext>
                </a:extLst>
              </p:cNvPr>
              <p:cNvSpPr>
                <a:spLocks/>
              </p:cNvSpPr>
              <p:nvPr/>
            </p:nvSpPr>
            <p:spPr bwMode="auto">
              <a:xfrm>
                <a:off x="5696872" y="4632051"/>
                <a:ext cx="803077" cy="1582038"/>
              </a:xfrm>
              <a:custGeom>
                <a:avLst/>
                <a:gdLst>
                  <a:gd name="T0" fmla="*/ 494 w 496"/>
                  <a:gd name="T1" fmla="*/ 0 h 978"/>
                  <a:gd name="T2" fmla="*/ 2 w 496"/>
                  <a:gd name="T3" fmla="*/ 0 h 978"/>
                  <a:gd name="T4" fmla="*/ 0 w 496"/>
                  <a:gd name="T5" fmla="*/ 2 h 978"/>
                  <a:gd name="T6" fmla="*/ 0 w 496"/>
                  <a:gd name="T7" fmla="*/ 976 h 978"/>
                  <a:gd name="T8" fmla="*/ 2 w 496"/>
                  <a:gd name="T9" fmla="*/ 978 h 978"/>
                  <a:gd name="T10" fmla="*/ 494 w 496"/>
                  <a:gd name="T11" fmla="*/ 978 h 978"/>
                  <a:gd name="T12" fmla="*/ 496 w 496"/>
                  <a:gd name="T13" fmla="*/ 976 h 978"/>
                  <a:gd name="T14" fmla="*/ 496 w 496"/>
                  <a:gd name="T15" fmla="*/ 2 h 978"/>
                  <a:gd name="T16" fmla="*/ 494 w 496"/>
                  <a:gd name="T17" fmla="*/ 0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6" h="978">
                    <a:moveTo>
                      <a:pt x="494" y="0"/>
                    </a:moveTo>
                    <a:cubicBezTo>
                      <a:pt x="2" y="0"/>
                      <a:pt x="2" y="0"/>
                      <a:pt x="2" y="0"/>
                    </a:cubicBezTo>
                    <a:cubicBezTo>
                      <a:pt x="1" y="0"/>
                      <a:pt x="0" y="1"/>
                      <a:pt x="0" y="2"/>
                    </a:cubicBezTo>
                    <a:cubicBezTo>
                      <a:pt x="0" y="976"/>
                      <a:pt x="0" y="976"/>
                      <a:pt x="0" y="976"/>
                    </a:cubicBezTo>
                    <a:cubicBezTo>
                      <a:pt x="0" y="977"/>
                      <a:pt x="1" y="978"/>
                      <a:pt x="2" y="978"/>
                    </a:cubicBezTo>
                    <a:cubicBezTo>
                      <a:pt x="494" y="978"/>
                      <a:pt x="494" y="978"/>
                      <a:pt x="494" y="978"/>
                    </a:cubicBezTo>
                    <a:cubicBezTo>
                      <a:pt x="495" y="978"/>
                      <a:pt x="496" y="977"/>
                      <a:pt x="496" y="976"/>
                    </a:cubicBezTo>
                    <a:cubicBezTo>
                      <a:pt x="496" y="2"/>
                      <a:pt x="496" y="2"/>
                      <a:pt x="496" y="2"/>
                    </a:cubicBezTo>
                    <a:cubicBezTo>
                      <a:pt x="496" y="1"/>
                      <a:pt x="495" y="0"/>
                      <a:pt x="494" y="0"/>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Freeform: Shape 84">
                <a:extLst>
                  <a:ext uri="{FF2B5EF4-FFF2-40B4-BE49-F238E27FC236}">
                    <a16:creationId xmlns:a16="http://schemas.microsoft.com/office/drawing/2014/main" id="{0D9754B0-628D-47AD-BAA7-968FA026EFE6}"/>
                  </a:ext>
                </a:extLst>
              </p:cNvPr>
              <p:cNvSpPr>
                <a:spLocks/>
              </p:cNvSpPr>
              <p:nvPr/>
            </p:nvSpPr>
            <p:spPr bwMode="auto">
              <a:xfrm>
                <a:off x="5935625" y="4539203"/>
                <a:ext cx="324366" cy="28940"/>
              </a:xfrm>
              <a:custGeom>
                <a:avLst/>
                <a:gdLst>
                  <a:gd name="T0" fmla="*/ 191 w 200"/>
                  <a:gd name="T1" fmla="*/ 0 h 18"/>
                  <a:gd name="T2" fmla="*/ 9 w 200"/>
                  <a:gd name="T3" fmla="*/ 0 h 18"/>
                  <a:gd name="T4" fmla="*/ 0 w 200"/>
                  <a:gd name="T5" fmla="*/ 9 h 18"/>
                  <a:gd name="T6" fmla="*/ 0 w 200"/>
                  <a:gd name="T7" fmla="*/ 9 h 18"/>
                  <a:gd name="T8" fmla="*/ 9 w 200"/>
                  <a:gd name="T9" fmla="*/ 18 h 18"/>
                  <a:gd name="T10" fmla="*/ 191 w 200"/>
                  <a:gd name="T11" fmla="*/ 18 h 18"/>
                  <a:gd name="T12" fmla="*/ 200 w 200"/>
                  <a:gd name="T13" fmla="*/ 9 h 18"/>
                  <a:gd name="T14" fmla="*/ 200 w 200"/>
                  <a:gd name="T15" fmla="*/ 9 h 18"/>
                  <a:gd name="T16" fmla="*/ 191 w 200"/>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18">
                    <a:moveTo>
                      <a:pt x="191" y="0"/>
                    </a:moveTo>
                    <a:cubicBezTo>
                      <a:pt x="9" y="0"/>
                      <a:pt x="9" y="0"/>
                      <a:pt x="9" y="0"/>
                    </a:cubicBezTo>
                    <a:cubicBezTo>
                      <a:pt x="4" y="0"/>
                      <a:pt x="0" y="4"/>
                      <a:pt x="0" y="9"/>
                    </a:cubicBezTo>
                    <a:cubicBezTo>
                      <a:pt x="0" y="9"/>
                      <a:pt x="0" y="9"/>
                      <a:pt x="0" y="9"/>
                    </a:cubicBezTo>
                    <a:cubicBezTo>
                      <a:pt x="0" y="14"/>
                      <a:pt x="4" y="18"/>
                      <a:pt x="9" y="18"/>
                    </a:cubicBezTo>
                    <a:cubicBezTo>
                      <a:pt x="191" y="18"/>
                      <a:pt x="191" y="18"/>
                      <a:pt x="191" y="18"/>
                    </a:cubicBezTo>
                    <a:cubicBezTo>
                      <a:pt x="196" y="18"/>
                      <a:pt x="200" y="14"/>
                      <a:pt x="200" y="9"/>
                    </a:cubicBezTo>
                    <a:cubicBezTo>
                      <a:pt x="200" y="9"/>
                      <a:pt x="200" y="9"/>
                      <a:pt x="200" y="9"/>
                    </a:cubicBezTo>
                    <a:cubicBezTo>
                      <a:pt x="200" y="4"/>
                      <a:pt x="196" y="0"/>
                      <a:pt x="191"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Oval 85">
                <a:extLst>
                  <a:ext uri="{FF2B5EF4-FFF2-40B4-BE49-F238E27FC236}">
                    <a16:creationId xmlns:a16="http://schemas.microsoft.com/office/drawing/2014/main" id="{5A9C3AC5-ED4A-466E-8D5C-FFD0601CB33F}"/>
                  </a:ext>
                </a:extLst>
              </p:cNvPr>
              <p:cNvSpPr>
                <a:spLocks/>
              </p:cNvSpPr>
              <p:nvPr/>
            </p:nvSpPr>
            <p:spPr bwMode="auto">
              <a:xfrm>
                <a:off x="6047767" y="6251470"/>
                <a:ext cx="98877" cy="9887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Freeform: Shape 86">
                <a:extLst>
                  <a:ext uri="{FF2B5EF4-FFF2-40B4-BE49-F238E27FC236}">
                    <a16:creationId xmlns:a16="http://schemas.microsoft.com/office/drawing/2014/main" id="{CB74DD50-C377-46EA-B6A4-F4F00CEC896E}"/>
                  </a:ext>
                </a:extLst>
              </p:cNvPr>
              <p:cNvSpPr>
                <a:spLocks/>
              </p:cNvSpPr>
              <p:nvPr/>
            </p:nvSpPr>
            <p:spPr bwMode="auto">
              <a:xfrm>
                <a:off x="5370095" y="5322987"/>
                <a:ext cx="365364" cy="414803"/>
              </a:xfrm>
              <a:custGeom>
                <a:avLst/>
                <a:gdLst>
                  <a:gd name="T0" fmla="*/ 41 w 226"/>
                  <a:gd name="T1" fmla="*/ 23 h 257"/>
                  <a:gd name="T2" fmla="*/ 41 w 226"/>
                  <a:gd name="T3" fmla="*/ 23 h 257"/>
                  <a:gd name="T4" fmla="*/ 22 w 226"/>
                  <a:gd name="T5" fmla="*/ 122 h 257"/>
                  <a:gd name="T6" fmla="*/ 86 w 226"/>
                  <a:gd name="T7" fmla="*/ 216 h 257"/>
                  <a:gd name="T8" fmla="*/ 185 w 226"/>
                  <a:gd name="T9" fmla="*/ 235 h 257"/>
                  <a:gd name="T10" fmla="*/ 185 w 226"/>
                  <a:gd name="T11" fmla="*/ 235 h 257"/>
                  <a:gd name="T12" fmla="*/ 204 w 226"/>
                  <a:gd name="T13" fmla="*/ 135 h 257"/>
                  <a:gd name="T14" fmla="*/ 140 w 226"/>
                  <a:gd name="T15" fmla="*/ 41 h 257"/>
                  <a:gd name="T16" fmla="*/ 41 w 226"/>
                  <a:gd name="T17" fmla="*/ 2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57">
                    <a:moveTo>
                      <a:pt x="41" y="23"/>
                    </a:moveTo>
                    <a:cubicBezTo>
                      <a:pt x="41" y="23"/>
                      <a:pt x="41" y="23"/>
                      <a:pt x="41" y="23"/>
                    </a:cubicBezTo>
                    <a:cubicBezTo>
                      <a:pt x="8" y="45"/>
                      <a:pt x="0" y="89"/>
                      <a:pt x="22" y="122"/>
                    </a:cubicBezTo>
                    <a:cubicBezTo>
                      <a:pt x="86" y="216"/>
                      <a:pt x="86" y="216"/>
                      <a:pt x="86" y="216"/>
                    </a:cubicBezTo>
                    <a:cubicBezTo>
                      <a:pt x="108" y="248"/>
                      <a:pt x="153" y="257"/>
                      <a:pt x="185" y="235"/>
                    </a:cubicBezTo>
                    <a:cubicBezTo>
                      <a:pt x="185" y="235"/>
                      <a:pt x="185" y="235"/>
                      <a:pt x="185" y="235"/>
                    </a:cubicBezTo>
                    <a:cubicBezTo>
                      <a:pt x="218" y="213"/>
                      <a:pt x="226" y="168"/>
                      <a:pt x="204" y="135"/>
                    </a:cubicBezTo>
                    <a:cubicBezTo>
                      <a:pt x="140" y="41"/>
                      <a:pt x="140" y="41"/>
                      <a:pt x="140" y="41"/>
                    </a:cubicBezTo>
                    <a:cubicBezTo>
                      <a:pt x="118" y="9"/>
                      <a:pt x="73" y="0"/>
                      <a:pt x="41" y="23"/>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Freeform: Shape 87">
                <a:extLst>
                  <a:ext uri="{FF2B5EF4-FFF2-40B4-BE49-F238E27FC236}">
                    <a16:creationId xmlns:a16="http://schemas.microsoft.com/office/drawing/2014/main" id="{E6A9ADC6-8779-4065-B694-F34D407632F5}"/>
                  </a:ext>
                </a:extLst>
              </p:cNvPr>
              <p:cNvSpPr>
                <a:spLocks/>
              </p:cNvSpPr>
              <p:nvPr/>
            </p:nvSpPr>
            <p:spPr bwMode="auto">
              <a:xfrm>
                <a:off x="5329097" y="5630471"/>
                <a:ext cx="383451" cy="441331"/>
              </a:xfrm>
              <a:custGeom>
                <a:avLst/>
                <a:gdLst>
                  <a:gd name="T0" fmla="*/ 41 w 237"/>
                  <a:gd name="T1" fmla="*/ 23 h 273"/>
                  <a:gd name="T2" fmla="*/ 41 w 237"/>
                  <a:gd name="T3" fmla="*/ 23 h 273"/>
                  <a:gd name="T4" fmla="*/ 22 w 237"/>
                  <a:gd name="T5" fmla="*/ 122 h 273"/>
                  <a:gd name="T6" fmla="*/ 97 w 237"/>
                  <a:gd name="T7" fmla="*/ 232 h 273"/>
                  <a:gd name="T8" fmla="*/ 196 w 237"/>
                  <a:gd name="T9" fmla="*/ 251 h 273"/>
                  <a:gd name="T10" fmla="*/ 196 w 237"/>
                  <a:gd name="T11" fmla="*/ 251 h 273"/>
                  <a:gd name="T12" fmla="*/ 215 w 237"/>
                  <a:gd name="T13" fmla="*/ 152 h 273"/>
                  <a:gd name="T14" fmla="*/ 140 w 237"/>
                  <a:gd name="T15" fmla="*/ 41 h 273"/>
                  <a:gd name="T16" fmla="*/ 41 w 237"/>
                  <a:gd name="T17" fmla="*/ 2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273">
                    <a:moveTo>
                      <a:pt x="41" y="23"/>
                    </a:moveTo>
                    <a:cubicBezTo>
                      <a:pt x="41" y="23"/>
                      <a:pt x="41" y="23"/>
                      <a:pt x="41" y="23"/>
                    </a:cubicBezTo>
                    <a:cubicBezTo>
                      <a:pt x="8" y="45"/>
                      <a:pt x="0" y="89"/>
                      <a:pt x="22" y="122"/>
                    </a:cubicBezTo>
                    <a:cubicBezTo>
                      <a:pt x="97" y="232"/>
                      <a:pt x="97" y="232"/>
                      <a:pt x="97" y="232"/>
                    </a:cubicBezTo>
                    <a:cubicBezTo>
                      <a:pt x="119" y="265"/>
                      <a:pt x="163" y="273"/>
                      <a:pt x="196" y="251"/>
                    </a:cubicBezTo>
                    <a:cubicBezTo>
                      <a:pt x="196" y="251"/>
                      <a:pt x="196" y="251"/>
                      <a:pt x="196" y="251"/>
                    </a:cubicBezTo>
                    <a:cubicBezTo>
                      <a:pt x="228" y="229"/>
                      <a:pt x="237" y="184"/>
                      <a:pt x="215" y="152"/>
                    </a:cubicBezTo>
                    <a:cubicBezTo>
                      <a:pt x="140" y="41"/>
                      <a:pt x="140" y="41"/>
                      <a:pt x="140" y="41"/>
                    </a:cubicBezTo>
                    <a:cubicBezTo>
                      <a:pt x="118" y="9"/>
                      <a:pt x="73" y="0"/>
                      <a:pt x="41" y="23"/>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Freeform: Shape 88">
                <a:extLst>
                  <a:ext uri="{FF2B5EF4-FFF2-40B4-BE49-F238E27FC236}">
                    <a16:creationId xmlns:a16="http://schemas.microsoft.com/office/drawing/2014/main" id="{BD4969DE-F921-4801-B593-AEEC4C350010}"/>
                  </a:ext>
                </a:extLst>
              </p:cNvPr>
              <p:cNvSpPr>
                <a:spLocks/>
              </p:cNvSpPr>
              <p:nvPr/>
            </p:nvSpPr>
            <p:spPr bwMode="auto">
              <a:xfrm>
                <a:off x="5403858" y="5001033"/>
                <a:ext cx="365364" cy="413597"/>
              </a:xfrm>
              <a:custGeom>
                <a:avLst/>
                <a:gdLst>
                  <a:gd name="T0" fmla="*/ 41 w 226"/>
                  <a:gd name="T1" fmla="*/ 22 h 256"/>
                  <a:gd name="T2" fmla="*/ 41 w 226"/>
                  <a:gd name="T3" fmla="*/ 22 h 256"/>
                  <a:gd name="T4" fmla="*/ 22 w 226"/>
                  <a:gd name="T5" fmla="*/ 121 h 256"/>
                  <a:gd name="T6" fmla="*/ 86 w 226"/>
                  <a:gd name="T7" fmla="*/ 215 h 256"/>
                  <a:gd name="T8" fmla="*/ 185 w 226"/>
                  <a:gd name="T9" fmla="*/ 234 h 256"/>
                  <a:gd name="T10" fmla="*/ 185 w 226"/>
                  <a:gd name="T11" fmla="*/ 234 h 256"/>
                  <a:gd name="T12" fmla="*/ 204 w 226"/>
                  <a:gd name="T13" fmla="*/ 134 h 256"/>
                  <a:gd name="T14" fmla="*/ 140 w 226"/>
                  <a:gd name="T15" fmla="*/ 40 h 256"/>
                  <a:gd name="T16" fmla="*/ 41 w 226"/>
                  <a:gd name="T17" fmla="*/ 2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56">
                    <a:moveTo>
                      <a:pt x="41" y="22"/>
                    </a:moveTo>
                    <a:cubicBezTo>
                      <a:pt x="41" y="22"/>
                      <a:pt x="41" y="22"/>
                      <a:pt x="41" y="22"/>
                    </a:cubicBezTo>
                    <a:cubicBezTo>
                      <a:pt x="8" y="44"/>
                      <a:pt x="0" y="88"/>
                      <a:pt x="22" y="121"/>
                    </a:cubicBezTo>
                    <a:cubicBezTo>
                      <a:pt x="86" y="215"/>
                      <a:pt x="86" y="215"/>
                      <a:pt x="86" y="215"/>
                    </a:cubicBezTo>
                    <a:cubicBezTo>
                      <a:pt x="108" y="247"/>
                      <a:pt x="153" y="256"/>
                      <a:pt x="185" y="234"/>
                    </a:cubicBezTo>
                    <a:cubicBezTo>
                      <a:pt x="185" y="234"/>
                      <a:pt x="185" y="234"/>
                      <a:pt x="185" y="234"/>
                    </a:cubicBezTo>
                    <a:cubicBezTo>
                      <a:pt x="217" y="212"/>
                      <a:pt x="226" y="167"/>
                      <a:pt x="204" y="134"/>
                    </a:cubicBezTo>
                    <a:cubicBezTo>
                      <a:pt x="140" y="40"/>
                      <a:pt x="140" y="40"/>
                      <a:pt x="140" y="40"/>
                    </a:cubicBezTo>
                    <a:cubicBezTo>
                      <a:pt x="118" y="8"/>
                      <a:pt x="73" y="0"/>
                      <a:pt x="41" y="22"/>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Freeform: Shape 89">
                <a:extLst>
                  <a:ext uri="{FF2B5EF4-FFF2-40B4-BE49-F238E27FC236}">
                    <a16:creationId xmlns:a16="http://schemas.microsoft.com/office/drawing/2014/main" id="{34E9BF9E-D6AA-47B0-AA9D-2FB79BB85A77}"/>
                  </a:ext>
                </a:extLst>
              </p:cNvPr>
              <p:cNvSpPr>
                <a:spLocks/>
              </p:cNvSpPr>
              <p:nvPr/>
            </p:nvSpPr>
            <p:spPr bwMode="auto">
              <a:xfrm>
                <a:off x="6486686" y="5521948"/>
                <a:ext cx="315925" cy="1103327"/>
              </a:xfrm>
              <a:custGeom>
                <a:avLst/>
                <a:gdLst>
                  <a:gd name="T0" fmla="*/ 51 w 195"/>
                  <a:gd name="T1" fmla="*/ 682 h 682"/>
                  <a:gd name="T2" fmla="*/ 0 w 195"/>
                  <a:gd name="T3" fmla="*/ 682 h 682"/>
                  <a:gd name="T4" fmla="*/ 6 w 195"/>
                  <a:gd name="T5" fmla="*/ 620 h 682"/>
                  <a:gd name="T6" fmla="*/ 49 w 195"/>
                  <a:gd name="T7" fmla="*/ 119 h 682"/>
                  <a:gd name="T8" fmla="*/ 195 w 195"/>
                  <a:gd name="T9" fmla="*/ 0 h 682"/>
                  <a:gd name="T10" fmla="*/ 144 w 195"/>
                  <a:gd name="T11" fmla="*/ 592 h 682"/>
                  <a:gd name="T12" fmla="*/ 51 w 195"/>
                  <a:gd name="T13" fmla="*/ 682 h 682"/>
                </a:gdLst>
                <a:ahLst/>
                <a:cxnLst>
                  <a:cxn ang="0">
                    <a:pos x="T0" y="T1"/>
                  </a:cxn>
                  <a:cxn ang="0">
                    <a:pos x="T2" y="T3"/>
                  </a:cxn>
                  <a:cxn ang="0">
                    <a:pos x="T4" y="T5"/>
                  </a:cxn>
                  <a:cxn ang="0">
                    <a:pos x="T6" y="T7"/>
                  </a:cxn>
                  <a:cxn ang="0">
                    <a:pos x="T8" y="T9"/>
                  </a:cxn>
                  <a:cxn ang="0">
                    <a:pos x="T10" y="T11"/>
                  </a:cxn>
                  <a:cxn ang="0">
                    <a:pos x="T12" y="T13"/>
                  </a:cxn>
                </a:cxnLst>
                <a:rect l="0" t="0" r="r" b="b"/>
                <a:pathLst>
                  <a:path w="195" h="682">
                    <a:moveTo>
                      <a:pt x="51" y="682"/>
                    </a:moveTo>
                    <a:cubicBezTo>
                      <a:pt x="0" y="682"/>
                      <a:pt x="0" y="682"/>
                      <a:pt x="0" y="682"/>
                    </a:cubicBezTo>
                    <a:cubicBezTo>
                      <a:pt x="6" y="620"/>
                      <a:pt x="6" y="620"/>
                      <a:pt x="6" y="620"/>
                    </a:cubicBezTo>
                    <a:cubicBezTo>
                      <a:pt x="49" y="119"/>
                      <a:pt x="49" y="119"/>
                      <a:pt x="49" y="119"/>
                    </a:cubicBezTo>
                    <a:cubicBezTo>
                      <a:pt x="58" y="14"/>
                      <a:pt x="129" y="0"/>
                      <a:pt x="195" y="0"/>
                    </a:cubicBezTo>
                    <a:cubicBezTo>
                      <a:pt x="144" y="592"/>
                      <a:pt x="144" y="592"/>
                      <a:pt x="144" y="592"/>
                    </a:cubicBezTo>
                    <a:cubicBezTo>
                      <a:pt x="139" y="642"/>
                      <a:pt x="98" y="682"/>
                      <a:pt x="51" y="682"/>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Freeform: Shape 90">
                <a:extLst>
                  <a:ext uri="{FF2B5EF4-FFF2-40B4-BE49-F238E27FC236}">
                    <a16:creationId xmlns:a16="http://schemas.microsoft.com/office/drawing/2014/main" id="{12068408-820C-495A-9210-09C0A9F7410F}"/>
                  </a:ext>
                </a:extLst>
              </p:cNvPr>
              <p:cNvSpPr>
                <a:spLocks/>
              </p:cNvSpPr>
              <p:nvPr/>
            </p:nvSpPr>
            <p:spPr bwMode="auto">
              <a:xfrm>
                <a:off x="5986270" y="5091469"/>
                <a:ext cx="220665" cy="279751"/>
              </a:xfrm>
              <a:custGeom>
                <a:avLst/>
                <a:gdLst>
                  <a:gd name="T0" fmla="*/ 43 w 183"/>
                  <a:gd name="T1" fmla="*/ 119 h 232"/>
                  <a:gd name="T2" fmla="*/ 0 w 183"/>
                  <a:gd name="T3" fmla="*/ 119 h 232"/>
                  <a:gd name="T4" fmla="*/ 91 w 183"/>
                  <a:gd name="T5" fmla="*/ 232 h 232"/>
                  <a:gd name="T6" fmla="*/ 183 w 183"/>
                  <a:gd name="T7" fmla="*/ 119 h 232"/>
                  <a:gd name="T8" fmla="*/ 140 w 183"/>
                  <a:gd name="T9" fmla="*/ 119 h 232"/>
                  <a:gd name="T10" fmla="*/ 140 w 183"/>
                  <a:gd name="T11" fmla="*/ 0 h 232"/>
                  <a:gd name="T12" fmla="*/ 43 w 183"/>
                  <a:gd name="T13" fmla="*/ 0 h 232"/>
                  <a:gd name="T14" fmla="*/ 43 w 183"/>
                  <a:gd name="T15" fmla="*/ 119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 h="232">
                    <a:moveTo>
                      <a:pt x="43" y="119"/>
                    </a:moveTo>
                    <a:lnTo>
                      <a:pt x="0" y="119"/>
                    </a:lnTo>
                    <a:lnTo>
                      <a:pt x="91" y="232"/>
                    </a:lnTo>
                    <a:lnTo>
                      <a:pt x="183" y="119"/>
                    </a:lnTo>
                    <a:lnTo>
                      <a:pt x="140" y="119"/>
                    </a:lnTo>
                    <a:lnTo>
                      <a:pt x="140" y="0"/>
                    </a:lnTo>
                    <a:lnTo>
                      <a:pt x="43" y="0"/>
                    </a:lnTo>
                    <a:lnTo>
                      <a:pt x="43" y="11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Freeform: Shape 91">
                <a:extLst>
                  <a:ext uri="{FF2B5EF4-FFF2-40B4-BE49-F238E27FC236}">
                    <a16:creationId xmlns:a16="http://schemas.microsoft.com/office/drawing/2014/main" id="{A4FF340F-93A7-4DC4-80E5-01E0AF596C8F}"/>
                  </a:ext>
                </a:extLst>
              </p:cNvPr>
              <p:cNvSpPr>
                <a:spLocks/>
              </p:cNvSpPr>
              <p:nvPr/>
            </p:nvSpPr>
            <p:spPr bwMode="auto">
              <a:xfrm>
                <a:off x="5854835" y="4887685"/>
                <a:ext cx="485946" cy="305073"/>
              </a:xfrm>
              <a:custGeom>
                <a:avLst/>
                <a:gdLst>
                  <a:gd name="T0" fmla="*/ 239 w 300"/>
                  <a:gd name="T1" fmla="*/ 189 h 189"/>
                  <a:gd name="T2" fmla="*/ 300 w 300"/>
                  <a:gd name="T3" fmla="*/ 129 h 189"/>
                  <a:gd name="T4" fmla="*/ 239 w 300"/>
                  <a:gd name="T5" fmla="*/ 69 h 189"/>
                  <a:gd name="T6" fmla="*/ 234 w 300"/>
                  <a:gd name="T7" fmla="*/ 69 h 189"/>
                  <a:gd name="T8" fmla="*/ 153 w 300"/>
                  <a:gd name="T9" fmla="*/ 0 h 189"/>
                  <a:gd name="T10" fmla="*/ 71 w 300"/>
                  <a:gd name="T11" fmla="*/ 70 h 189"/>
                  <a:gd name="T12" fmla="*/ 60 w 300"/>
                  <a:gd name="T13" fmla="*/ 69 h 189"/>
                  <a:gd name="T14" fmla="*/ 0 w 300"/>
                  <a:gd name="T15" fmla="*/ 129 h 189"/>
                  <a:gd name="T16" fmla="*/ 60 w 300"/>
                  <a:gd name="T17" fmla="*/ 189 h 189"/>
                  <a:gd name="T18" fmla="*/ 102 w 300"/>
                  <a:gd name="T19" fmla="*/ 189 h 189"/>
                  <a:gd name="T20" fmla="*/ 102 w 300"/>
                  <a:gd name="T21" fmla="*/ 114 h 189"/>
                  <a:gd name="T22" fmla="*/ 196 w 300"/>
                  <a:gd name="T23" fmla="*/ 114 h 189"/>
                  <a:gd name="T24" fmla="*/ 196 w 300"/>
                  <a:gd name="T25" fmla="*/ 189 h 189"/>
                  <a:gd name="T26" fmla="*/ 239 w 300"/>
                  <a:gd name="T2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0" h="189">
                    <a:moveTo>
                      <a:pt x="239" y="189"/>
                    </a:moveTo>
                    <a:cubicBezTo>
                      <a:pt x="273" y="189"/>
                      <a:pt x="300" y="162"/>
                      <a:pt x="300" y="129"/>
                    </a:cubicBezTo>
                    <a:cubicBezTo>
                      <a:pt x="300" y="96"/>
                      <a:pt x="273" y="69"/>
                      <a:pt x="239" y="69"/>
                    </a:cubicBezTo>
                    <a:cubicBezTo>
                      <a:pt x="238" y="69"/>
                      <a:pt x="236" y="69"/>
                      <a:pt x="234" y="69"/>
                    </a:cubicBezTo>
                    <a:cubicBezTo>
                      <a:pt x="228" y="30"/>
                      <a:pt x="194" y="0"/>
                      <a:pt x="153" y="0"/>
                    </a:cubicBezTo>
                    <a:cubicBezTo>
                      <a:pt x="111" y="0"/>
                      <a:pt x="77" y="30"/>
                      <a:pt x="71" y="70"/>
                    </a:cubicBezTo>
                    <a:cubicBezTo>
                      <a:pt x="67" y="69"/>
                      <a:pt x="64" y="69"/>
                      <a:pt x="60" y="69"/>
                    </a:cubicBezTo>
                    <a:cubicBezTo>
                      <a:pt x="27" y="69"/>
                      <a:pt x="0" y="96"/>
                      <a:pt x="0" y="129"/>
                    </a:cubicBezTo>
                    <a:cubicBezTo>
                      <a:pt x="0" y="162"/>
                      <a:pt x="27" y="189"/>
                      <a:pt x="60" y="189"/>
                    </a:cubicBezTo>
                    <a:cubicBezTo>
                      <a:pt x="102" y="189"/>
                      <a:pt x="102" y="189"/>
                      <a:pt x="102" y="189"/>
                    </a:cubicBezTo>
                    <a:cubicBezTo>
                      <a:pt x="102" y="114"/>
                      <a:pt x="102" y="114"/>
                      <a:pt x="102" y="114"/>
                    </a:cubicBezTo>
                    <a:cubicBezTo>
                      <a:pt x="196" y="114"/>
                      <a:pt x="196" y="114"/>
                      <a:pt x="196" y="114"/>
                    </a:cubicBezTo>
                    <a:cubicBezTo>
                      <a:pt x="196" y="189"/>
                      <a:pt x="196" y="189"/>
                      <a:pt x="196" y="189"/>
                    </a:cubicBezTo>
                    <a:lnTo>
                      <a:pt x="239" y="18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sp>
        <p:nvSpPr>
          <p:cNvPr id="3" name="文本框 7">
            <a:extLst>
              <a:ext uri="{FF2B5EF4-FFF2-40B4-BE49-F238E27FC236}">
                <a16:creationId xmlns:a16="http://schemas.microsoft.com/office/drawing/2014/main" id="{DCCBFD7D-8665-4D63-A8F3-5AB48296937D}"/>
              </a:ext>
            </a:extLst>
          </p:cNvPr>
          <p:cNvSpPr txBox="1"/>
          <p:nvPr/>
        </p:nvSpPr>
        <p:spPr>
          <a:xfrm>
            <a:off x="3527263" y="1463694"/>
            <a:ext cx="4767255" cy="2092881"/>
          </a:xfrm>
          <a:prstGeom prst="rect">
            <a:avLst/>
          </a:prstGeom>
          <a:noFill/>
        </p:spPr>
        <p:txBody>
          <a:bodyPr wrap="square" rtlCol="0">
            <a:spAutoFit/>
          </a:bodyPr>
          <a:lstStyle>
            <a:defPPr>
              <a:defRPr lang="zh-CN"/>
            </a:defPPr>
            <a:lvl1pPr marR="0" lvl="0" indent="0" algn="just" fontAlgn="auto">
              <a:spcBef>
                <a:spcPts val="0"/>
              </a:spcBef>
              <a:spcAft>
                <a:spcPts val="0"/>
              </a:spcAft>
              <a:buClrTx/>
              <a:buSzTx/>
              <a:buFontTx/>
              <a:buNone/>
              <a:tabLst/>
              <a:defRPr kumimoji="0" sz="2600" b="0" i="0" u="none" strike="noStrike" cap="none" spc="0" normalizeH="0">
                <a:ln>
                  <a:noFill/>
                </a:ln>
                <a:solidFill>
                  <a:srgbClr val="1B3D55"/>
                </a:solidFill>
                <a:effectLst/>
                <a:uLnTx/>
                <a:uFillTx/>
                <a:latin typeface="Microsoft YaHei" panose="020B0503020204020204" pitchFamily="34" charset="-122"/>
                <a:ea typeface="Microsoft YaHei" panose="020B0503020204020204" pitchFamily="34" charset="-122"/>
              </a:defRPr>
            </a:lvl1pPr>
          </a:lstStyle>
          <a:p>
            <a:r>
              <a:rPr lang="en-US" dirty="0"/>
              <a:t>      </a:t>
            </a:r>
            <a:r>
              <a:rPr lang="zh-TW" altLang="en-US" dirty="0"/>
              <a:t>使用網路爬蟲時，我們常常會遇到一些需要登入的網站或有儲存使用者的資訊導致爬蟲失敗，因此需要一些方法使我們可以成功登入網站。</a:t>
            </a:r>
            <a:endParaRPr lang="en-US" altLang="zh-TW" dirty="0"/>
          </a:p>
        </p:txBody>
      </p:sp>
    </p:spTree>
    <p:extLst>
      <p:ext uri="{BB962C8B-B14F-4D97-AF65-F5344CB8AC3E}">
        <p14:creationId xmlns:p14="http://schemas.microsoft.com/office/powerpoint/2010/main" val="2648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0E477CD5-B762-4CB8-A604-50F0FB1AA753}"/>
              </a:ext>
            </a:extLst>
          </p:cNvPr>
          <p:cNvSpPr/>
          <p:nvPr/>
        </p:nvSpPr>
        <p:spPr>
          <a:xfrm>
            <a:off x="0" y="0"/>
            <a:ext cx="9144000" cy="5143500"/>
          </a:xfrm>
          <a:prstGeom prst="rect">
            <a:avLst/>
          </a:prstGeom>
          <a:solidFill>
            <a:srgbClr val="94CD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矩形: 圆角 16">
            <a:extLst>
              <a:ext uri="{FF2B5EF4-FFF2-40B4-BE49-F238E27FC236}">
                <a16:creationId xmlns:a16="http://schemas.microsoft.com/office/drawing/2014/main" id="{EB4434B6-5B3D-46B5-BF57-1F2D6D33EE0F}"/>
              </a:ext>
            </a:extLst>
          </p:cNvPr>
          <p:cNvSpPr/>
          <p:nvPr/>
        </p:nvSpPr>
        <p:spPr>
          <a:xfrm>
            <a:off x="179512" y="226462"/>
            <a:ext cx="8784976" cy="4690575"/>
          </a:xfrm>
          <a:prstGeom prst="roundRect">
            <a:avLst>
              <a:gd name="adj" fmla="val 6072"/>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 name="矩形 3">
            <a:extLst>
              <a:ext uri="{FF2B5EF4-FFF2-40B4-BE49-F238E27FC236}">
                <a16:creationId xmlns:a16="http://schemas.microsoft.com/office/drawing/2014/main" id="{52FC141C-C8FC-4890-9964-8D0EDE28699A}"/>
              </a:ext>
            </a:extLst>
          </p:cNvPr>
          <p:cNvSpPr>
            <a:spLocks noChangeArrowheads="1"/>
          </p:cNvSpPr>
          <p:nvPr/>
        </p:nvSpPr>
        <p:spPr bwMode="auto">
          <a:xfrm>
            <a:off x="779929" y="398000"/>
            <a:ext cx="2221230" cy="769441"/>
          </a:xfrm>
          <a:prstGeom prst="rect">
            <a:avLst/>
          </a:prstGeom>
          <a:noFill/>
        </p:spPr>
        <p:txBody>
          <a:bodyPr wrap="square" rtlCol="0">
            <a:spAutoFit/>
          </a:bodyPr>
          <a:lstStyle/>
          <a:p>
            <a:r>
              <a:rPr lang="en-US" altLang="zh-TW" sz="4400" b="1" spc="300" dirty="0">
                <a:solidFill>
                  <a:srgbClr val="DD6144"/>
                </a:solidFill>
                <a:latin typeface="Agency FB" panose="020B0503020202020204" pitchFamily="34" charset="0"/>
                <a:ea typeface="微软雅黑" panose="020B0503020204020204" pitchFamily="34" charset="-122"/>
                <a:cs typeface="+mn-ea"/>
                <a:sym typeface="+mn-ea"/>
              </a:rPr>
              <a:t>Cookie</a:t>
            </a:r>
          </a:p>
        </p:txBody>
      </p:sp>
      <p:sp>
        <p:nvSpPr>
          <p:cNvPr id="7" name="矩形 6">
            <a:extLst>
              <a:ext uri="{FF2B5EF4-FFF2-40B4-BE49-F238E27FC236}">
                <a16:creationId xmlns:a16="http://schemas.microsoft.com/office/drawing/2014/main" id="{AC4A77D3-1BEB-4442-9D09-13305B289DB0}"/>
              </a:ext>
            </a:extLst>
          </p:cNvPr>
          <p:cNvSpPr/>
          <p:nvPr/>
        </p:nvSpPr>
        <p:spPr>
          <a:xfrm>
            <a:off x="779929" y="1602407"/>
            <a:ext cx="7752511" cy="240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zh-TW" altLang="en-US" sz="2400" dirty="0">
                <a:solidFill>
                  <a:srgbClr val="1B3D55"/>
                </a:solidFill>
                <a:latin typeface="Microsoft YaHei" panose="020B0503020204020204" pitchFamily="34" charset="-122"/>
                <a:ea typeface="Microsoft YaHei" panose="020B0503020204020204" pitchFamily="34" charset="-122"/>
                <a:sym typeface="+mn-lt"/>
              </a:rPr>
              <a:t>瀏覽網站時，會留下的小型紀錄檔，方便下次瀏覽同一個檔案時，網站可以快速讀取。</a:t>
            </a:r>
            <a:endParaRPr lang="en-US" altLang="zh-TW" sz="2400" dirty="0">
              <a:solidFill>
                <a:srgbClr val="1B3D55"/>
              </a:solidFill>
              <a:latin typeface="Microsoft YaHei" panose="020B0503020204020204" pitchFamily="34" charset="-122"/>
              <a:ea typeface="Microsoft YaHei" panose="020B0503020204020204" pitchFamily="34" charset="-122"/>
              <a:sym typeface="+mn-lt"/>
            </a:endParaRPr>
          </a:p>
          <a:p>
            <a:pPr lvl="1"/>
            <a:endParaRPr lang="en-US" altLang="zh-TW" sz="2400" dirty="0">
              <a:solidFill>
                <a:srgbClr val="1B3D55"/>
              </a:solidFill>
              <a:latin typeface="Microsoft YaHei" panose="020B0503020204020204" pitchFamily="34" charset="-122"/>
              <a:ea typeface="Microsoft YaHei" panose="020B0503020204020204" pitchFamily="34" charset="-122"/>
              <a:sym typeface="+mn-lt"/>
            </a:endParaRPr>
          </a:p>
          <a:p>
            <a:pPr lvl="1"/>
            <a:r>
              <a:rPr lang="zh-TW" altLang="en-US" sz="2800" dirty="0">
                <a:solidFill>
                  <a:srgbClr val="FF0000"/>
                </a:solidFill>
                <a:sym typeface="+mn-lt"/>
              </a:rPr>
              <a:t>記憶體性</a:t>
            </a:r>
            <a:r>
              <a:rPr lang="en-US" altLang="zh-TW" sz="2800" dirty="0">
                <a:solidFill>
                  <a:srgbClr val="FF0000"/>
                </a:solidFill>
                <a:sym typeface="+mn-lt"/>
              </a:rPr>
              <a:t>cookie(</a:t>
            </a:r>
            <a:r>
              <a:rPr lang="zh-TW" altLang="en-US" sz="2800" dirty="0">
                <a:solidFill>
                  <a:srgbClr val="FF0000"/>
                </a:solidFill>
                <a:sym typeface="+mn-lt"/>
              </a:rPr>
              <a:t>短暫性，關閉瀏覽器即刪除</a:t>
            </a:r>
            <a:r>
              <a:rPr lang="en-US" altLang="zh-TW" sz="2800" dirty="0">
                <a:solidFill>
                  <a:srgbClr val="FF0000"/>
                </a:solidFill>
                <a:sym typeface="+mn-lt"/>
              </a:rPr>
              <a:t>)</a:t>
            </a:r>
          </a:p>
          <a:p>
            <a:pPr lvl="1"/>
            <a:r>
              <a:rPr lang="zh-TW" altLang="en-US" sz="2800" dirty="0">
                <a:solidFill>
                  <a:srgbClr val="FF0000"/>
                </a:solidFill>
                <a:sym typeface="+mn-lt"/>
              </a:rPr>
              <a:t>硬碟</a:t>
            </a:r>
            <a:r>
              <a:rPr lang="en-US" altLang="zh-TW" sz="2800" dirty="0">
                <a:solidFill>
                  <a:srgbClr val="FF0000"/>
                </a:solidFill>
                <a:sym typeface="+mn-lt"/>
              </a:rPr>
              <a:t>cookie(</a:t>
            </a:r>
            <a:r>
              <a:rPr lang="zh-TW" altLang="en-US" sz="2800" dirty="0">
                <a:solidFill>
                  <a:srgbClr val="FF0000"/>
                </a:solidFill>
                <a:sym typeface="+mn-lt"/>
              </a:rPr>
              <a:t>長期性</a:t>
            </a:r>
            <a:r>
              <a:rPr lang="en-US" altLang="zh-TW" sz="2800" dirty="0">
                <a:solidFill>
                  <a:srgbClr val="FF0000"/>
                </a:solidFill>
                <a:sym typeface="+mn-lt"/>
              </a:rPr>
              <a:t>)</a:t>
            </a:r>
          </a:p>
        </p:txBody>
      </p:sp>
    </p:spTree>
    <p:extLst>
      <p:ext uri="{BB962C8B-B14F-4D97-AF65-F5344CB8AC3E}">
        <p14:creationId xmlns:p14="http://schemas.microsoft.com/office/powerpoint/2010/main" val="1887288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74334306-EEAE-4364-9E40-ADCCA29C368A}"/>
              </a:ext>
            </a:extLst>
          </p:cNvPr>
          <p:cNvSpPr/>
          <p:nvPr/>
        </p:nvSpPr>
        <p:spPr>
          <a:xfrm>
            <a:off x="0" y="0"/>
            <a:ext cx="9144000" cy="5143500"/>
          </a:xfrm>
          <a:prstGeom prst="rect">
            <a:avLst/>
          </a:prstGeom>
          <a:solidFill>
            <a:srgbClr val="94CD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矩形: 圆角 13">
            <a:extLst>
              <a:ext uri="{FF2B5EF4-FFF2-40B4-BE49-F238E27FC236}">
                <a16:creationId xmlns:a16="http://schemas.microsoft.com/office/drawing/2014/main" id="{ACC13CFE-1E07-42F0-9998-DE4F84F5ED54}"/>
              </a:ext>
            </a:extLst>
          </p:cNvPr>
          <p:cNvSpPr/>
          <p:nvPr/>
        </p:nvSpPr>
        <p:spPr>
          <a:xfrm>
            <a:off x="179512" y="226462"/>
            <a:ext cx="8784976" cy="4690575"/>
          </a:xfrm>
          <a:prstGeom prst="roundRect">
            <a:avLst>
              <a:gd name="adj" fmla="val 6072"/>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 name="矩形 3">
            <a:extLst>
              <a:ext uri="{FF2B5EF4-FFF2-40B4-BE49-F238E27FC236}">
                <a16:creationId xmlns:a16="http://schemas.microsoft.com/office/drawing/2014/main" id="{25700322-8D08-4037-8A90-A909AAB3DE5E}"/>
              </a:ext>
            </a:extLst>
          </p:cNvPr>
          <p:cNvSpPr>
            <a:spLocks noChangeArrowheads="1"/>
          </p:cNvSpPr>
          <p:nvPr/>
        </p:nvSpPr>
        <p:spPr bwMode="auto">
          <a:xfrm>
            <a:off x="784555" y="460305"/>
            <a:ext cx="3173506" cy="769441"/>
          </a:xfrm>
          <a:prstGeom prst="rect">
            <a:avLst/>
          </a:prstGeom>
          <a:noFill/>
        </p:spPr>
        <p:txBody>
          <a:bodyPr wrap="square" rtlCol="0">
            <a:spAutoFit/>
          </a:bodyPr>
          <a:lstStyle/>
          <a:p>
            <a:r>
              <a:rPr lang="en-US" altLang="zh-TW" sz="4400" b="1" spc="300" dirty="0">
                <a:solidFill>
                  <a:srgbClr val="DD6144"/>
                </a:solidFill>
                <a:latin typeface="Agency FB" panose="020B0503020202020204" pitchFamily="34" charset="0"/>
                <a:ea typeface="微软雅黑" panose="020B0503020204020204" pitchFamily="34" charset="-122"/>
                <a:cs typeface="+mn-ea"/>
                <a:sym typeface="+mn-ea"/>
              </a:rPr>
              <a:t>Cookie</a:t>
            </a:r>
            <a:r>
              <a:rPr lang="zh-TW" altLang="en-US" sz="4400" b="1" spc="300" dirty="0">
                <a:solidFill>
                  <a:srgbClr val="DD6144"/>
                </a:solidFill>
                <a:latin typeface="Agency FB" panose="020B0503020202020204" pitchFamily="34" charset="0"/>
                <a:ea typeface="微软雅黑" panose="020B0503020204020204" pitchFamily="34" charset="-122"/>
                <a:cs typeface="+mn-ea"/>
                <a:sym typeface="+mn-ea"/>
              </a:rPr>
              <a:t>特性</a:t>
            </a:r>
            <a:endParaRPr lang="en-US" altLang="zh-TW" sz="4400" b="1" spc="300" dirty="0">
              <a:solidFill>
                <a:srgbClr val="DD6144"/>
              </a:solidFill>
              <a:latin typeface="Agency FB" panose="020B0503020202020204" pitchFamily="34" charset="0"/>
              <a:ea typeface="微软雅黑" panose="020B0503020204020204" pitchFamily="34" charset="-122"/>
              <a:cs typeface="+mn-ea"/>
              <a:sym typeface="+mn-ea"/>
            </a:endParaRPr>
          </a:p>
        </p:txBody>
      </p:sp>
      <p:sp>
        <p:nvSpPr>
          <p:cNvPr id="3" name="矩形 2">
            <a:extLst>
              <a:ext uri="{FF2B5EF4-FFF2-40B4-BE49-F238E27FC236}">
                <a16:creationId xmlns:a16="http://schemas.microsoft.com/office/drawing/2014/main" id="{5C06E38E-85FD-40B9-BB49-7B3058F61D65}"/>
              </a:ext>
            </a:extLst>
          </p:cNvPr>
          <p:cNvSpPr/>
          <p:nvPr/>
        </p:nvSpPr>
        <p:spPr>
          <a:xfrm>
            <a:off x="784555" y="1435888"/>
            <a:ext cx="7891901"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zh-TW" altLang="en-US" sz="2400" dirty="0">
                <a:solidFill>
                  <a:srgbClr val="1B3D55"/>
                </a:solidFill>
                <a:latin typeface="Microsoft YaHei" panose="020B0503020204020204" pitchFamily="34" charset="-122"/>
                <a:ea typeface="Microsoft YaHei" panose="020B0503020204020204" pitchFamily="34" charset="-122"/>
                <a:sym typeface="+mn-lt"/>
              </a:rPr>
              <a:t>擁有辨識功能，即便是同一台電腦、同一個瀏覽器，但不同使用帳密，就會有不同的</a:t>
            </a:r>
            <a:r>
              <a:rPr lang="en-US" altLang="zh-TW" sz="2400" dirty="0">
                <a:solidFill>
                  <a:srgbClr val="1B3D55"/>
                </a:solidFill>
                <a:latin typeface="Microsoft YaHei" panose="020B0503020204020204" pitchFamily="34" charset="-122"/>
                <a:ea typeface="Microsoft YaHei" panose="020B0503020204020204" pitchFamily="34" charset="-122"/>
                <a:sym typeface="+mn-lt"/>
              </a:rPr>
              <a:t>cookie</a:t>
            </a:r>
            <a:r>
              <a:rPr lang="zh-TW" altLang="en-US" sz="2400" dirty="0">
                <a:solidFill>
                  <a:srgbClr val="1B3D55"/>
                </a:solidFill>
                <a:latin typeface="Microsoft YaHei" panose="020B0503020204020204" pitchFamily="34" charset="-122"/>
                <a:ea typeface="Microsoft YaHei" panose="020B0503020204020204" pitchFamily="34" charset="-122"/>
                <a:sym typeface="+mn-lt"/>
              </a:rPr>
              <a:t>。</a:t>
            </a:r>
          </a:p>
          <a:p>
            <a:pPr>
              <a:lnSpc>
                <a:spcPct val="150000"/>
              </a:lnSpc>
            </a:pPr>
            <a:r>
              <a:rPr lang="zh-TW" altLang="en-US" sz="2400" dirty="0">
                <a:solidFill>
                  <a:srgbClr val="1B3D55"/>
                </a:solidFill>
                <a:latin typeface="Microsoft YaHei" panose="020B0503020204020204" pitchFamily="34" charset="-122"/>
                <a:ea typeface="Microsoft YaHei" panose="020B0503020204020204" pitchFamily="34" charset="-122"/>
                <a:sym typeface="+mn-lt"/>
              </a:rPr>
              <a:t>缺點</a:t>
            </a:r>
          </a:p>
          <a:p>
            <a:pPr>
              <a:lnSpc>
                <a:spcPct val="150000"/>
              </a:lnSpc>
            </a:pPr>
            <a:r>
              <a:rPr lang="zh-TW" altLang="en-US" sz="2400" dirty="0">
                <a:solidFill>
                  <a:srgbClr val="1B3D55"/>
                </a:solidFill>
                <a:latin typeface="Microsoft YaHei" panose="020B0503020204020204" pitchFamily="34" charset="-122"/>
                <a:ea typeface="Microsoft YaHei" panose="020B0503020204020204" pitchFamily="34" charset="-122"/>
                <a:sym typeface="+mn-lt"/>
              </a:rPr>
              <a:t>    </a:t>
            </a:r>
            <a:r>
              <a:rPr lang="zh-TW" altLang="en-US" sz="2400" dirty="0">
                <a:solidFill>
                  <a:srgbClr val="FF0000"/>
                </a:solidFill>
                <a:latin typeface="Microsoft YaHei" panose="020B0503020204020204" pitchFamily="34" charset="-122"/>
                <a:ea typeface="Microsoft YaHei" panose="020B0503020204020204" pitchFamily="34" charset="-122"/>
                <a:sym typeface="+mn-lt"/>
              </a:rPr>
              <a:t>每個</a:t>
            </a:r>
            <a:r>
              <a:rPr lang="en-US" altLang="zh-TW" sz="2400" dirty="0">
                <a:solidFill>
                  <a:srgbClr val="FF0000"/>
                </a:solidFill>
                <a:latin typeface="Microsoft YaHei" panose="020B0503020204020204" pitchFamily="34" charset="-122"/>
                <a:ea typeface="Microsoft YaHei" panose="020B0503020204020204" pitchFamily="34" charset="-122"/>
                <a:sym typeface="+mn-lt"/>
              </a:rPr>
              <a:t>HTTP</a:t>
            </a:r>
            <a:r>
              <a:rPr lang="zh-TW" altLang="en-US" sz="2400" dirty="0">
                <a:solidFill>
                  <a:srgbClr val="FF0000"/>
                </a:solidFill>
                <a:latin typeface="Microsoft YaHei" panose="020B0503020204020204" pitchFamily="34" charset="-122"/>
                <a:ea typeface="Microsoft YaHei" panose="020B0503020204020204" pitchFamily="34" charset="-122"/>
                <a:sym typeface="+mn-lt"/>
              </a:rPr>
              <a:t>請求都擁有，增加流量</a:t>
            </a:r>
          </a:p>
          <a:p>
            <a:pPr>
              <a:lnSpc>
                <a:spcPct val="150000"/>
              </a:lnSpc>
            </a:pPr>
            <a:r>
              <a:rPr lang="zh-TW" altLang="en-US" sz="2400" dirty="0">
                <a:solidFill>
                  <a:srgbClr val="FF0000"/>
                </a:solidFill>
                <a:latin typeface="Microsoft YaHei" panose="020B0503020204020204" pitchFamily="34" charset="-122"/>
                <a:ea typeface="Microsoft YaHei" panose="020B0503020204020204" pitchFamily="34" charset="-122"/>
                <a:sym typeface="+mn-lt"/>
              </a:rPr>
              <a:t>    每個</a:t>
            </a:r>
            <a:r>
              <a:rPr lang="en-US" altLang="zh-TW" sz="2400" dirty="0">
                <a:solidFill>
                  <a:srgbClr val="FF0000"/>
                </a:solidFill>
                <a:latin typeface="Microsoft YaHei" panose="020B0503020204020204" pitchFamily="34" charset="-122"/>
                <a:ea typeface="Microsoft YaHei" panose="020B0503020204020204" pitchFamily="34" charset="-122"/>
                <a:sym typeface="+mn-lt"/>
              </a:rPr>
              <a:t>cookie</a:t>
            </a:r>
            <a:r>
              <a:rPr lang="zh-TW" altLang="en-US" sz="2400" dirty="0">
                <a:solidFill>
                  <a:srgbClr val="FF0000"/>
                </a:solidFill>
                <a:latin typeface="Microsoft YaHei" panose="020B0503020204020204" pitchFamily="34" charset="-122"/>
                <a:ea typeface="Microsoft YaHei" panose="020B0503020204020204" pitchFamily="34" charset="-122"/>
                <a:sym typeface="+mn-lt"/>
              </a:rPr>
              <a:t>大約</a:t>
            </a:r>
            <a:r>
              <a:rPr lang="en-US" altLang="zh-TW" sz="2400" dirty="0">
                <a:solidFill>
                  <a:srgbClr val="FF0000"/>
                </a:solidFill>
                <a:latin typeface="Microsoft YaHei" panose="020B0503020204020204" pitchFamily="34" charset="-122"/>
                <a:ea typeface="Microsoft YaHei" panose="020B0503020204020204" pitchFamily="34" charset="-122"/>
                <a:sym typeface="+mn-lt"/>
              </a:rPr>
              <a:t>4KB</a:t>
            </a:r>
            <a:r>
              <a:rPr lang="zh-TW" altLang="en-US" sz="2400" dirty="0">
                <a:solidFill>
                  <a:srgbClr val="FF0000"/>
                </a:solidFill>
                <a:latin typeface="Microsoft YaHei" panose="020B0503020204020204" pitchFamily="34" charset="-122"/>
                <a:ea typeface="Microsoft YaHei" panose="020B0503020204020204" pitchFamily="34" charset="-122"/>
                <a:sym typeface="+mn-lt"/>
              </a:rPr>
              <a:t>，無法儲存太過複雜的辨識資料</a:t>
            </a:r>
          </a:p>
        </p:txBody>
      </p:sp>
    </p:spTree>
    <p:extLst>
      <p:ext uri="{BB962C8B-B14F-4D97-AF65-F5344CB8AC3E}">
        <p14:creationId xmlns:p14="http://schemas.microsoft.com/office/powerpoint/2010/main" val="352556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74334306-EEAE-4364-9E40-ADCCA29C368A}"/>
              </a:ext>
            </a:extLst>
          </p:cNvPr>
          <p:cNvSpPr/>
          <p:nvPr/>
        </p:nvSpPr>
        <p:spPr>
          <a:xfrm>
            <a:off x="0" y="0"/>
            <a:ext cx="9144000" cy="5143500"/>
          </a:xfrm>
          <a:prstGeom prst="rect">
            <a:avLst/>
          </a:prstGeom>
          <a:solidFill>
            <a:srgbClr val="94CD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矩形: 圆角 13">
            <a:extLst>
              <a:ext uri="{FF2B5EF4-FFF2-40B4-BE49-F238E27FC236}">
                <a16:creationId xmlns:a16="http://schemas.microsoft.com/office/drawing/2014/main" id="{ACC13CFE-1E07-42F0-9998-DE4F84F5ED54}"/>
              </a:ext>
            </a:extLst>
          </p:cNvPr>
          <p:cNvSpPr/>
          <p:nvPr/>
        </p:nvSpPr>
        <p:spPr>
          <a:xfrm>
            <a:off x="179512" y="226462"/>
            <a:ext cx="8784976" cy="4690575"/>
          </a:xfrm>
          <a:prstGeom prst="roundRect">
            <a:avLst>
              <a:gd name="adj" fmla="val 6072"/>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3">
            <a:extLst>
              <a:ext uri="{FF2B5EF4-FFF2-40B4-BE49-F238E27FC236}">
                <a16:creationId xmlns:a16="http://schemas.microsoft.com/office/drawing/2014/main" id="{6CC831B9-98B6-4306-8975-6D82DA364F21}"/>
              </a:ext>
            </a:extLst>
          </p:cNvPr>
          <p:cNvSpPr>
            <a:spLocks noChangeArrowheads="1"/>
          </p:cNvSpPr>
          <p:nvPr/>
        </p:nvSpPr>
        <p:spPr bwMode="auto">
          <a:xfrm>
            <a:off x="1187624" y="742860"/>
            <a:ext cx="2528047" cy="769441"/>
          </a:xfrm>
          <a:prstGeom prst="rect">
            <a:avLst/>
          </a:prstGeom>
          <a:noFill/>
        </p:spPr>
        <p:txBody>
          <a:bodyPr wrap="square" rtlCol="0">
            <a:spAutoFit/>
          </a:bodyPr>
          <a:lstStyle/>
          <a:p>
            <a:r>
              <a:rPr lang="en-US" altLang="zh-TW" sz="4400" b="1" spc="300" dirty="0">
                <a:solidFill>
                  <a:srgbClr val="DD6144"/>
                </a:solidFill>
                <a:latin typeface="Agency FB" panose="020B0503020202020204" pitchFamily="34" charset="0"/>
                <a:ea typeface="微软雅黑" panose="020B0503020204020204" pitchFamily="34" charset="-122"/>
                <a:cs typeface="+mn-ea"/>
                <a:sym typeface="+mn-ea"/>
              </a:rPr>
              <a:t>Session</a:t>
            </a:r>
          </a:p>
        </p:txBody>
      </p:sp>
      <p:sp>
        <p:nvSpPr>
          <p:cNvPr id="7" name="矩形 6">
            <a:extLst>
              <a:ext uri="{FF2B5EF4-FFF2-40B4-BE49-F238E27FC236}">
                <a16:creationId xmlns:a16="http://schemas.microsoft.com/office/drawing/2014/main" id="{57213CFF-F063-41A6-9B4F-79DC32C1CC42}"/>
              </a:ext>
            </a:extLst>
          </p:cNvPr>
          <p:cNvSpPr/>
          <p:nvPr/>
        </p:nvSpPr>
        <p:spPr>
          <a:xfrm>
            <a:off x="1210663" y="1738763"/>
            <a:ext cx="6984776" cy="1665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zh-TW" altLang="en-US" sz="2400" dirty="0">
                <a:solidFill>
                  <a:srgbClr val="1B3D55"/>
                </a:solidFill>
                <a:latin typeface="Microsoft YaHei" panose="020B0503020204020204" pitchFamily="34" charset="-122"/>
                <a:ea typeface="Microsoft YaHei" panose="020B0503020204020204" pitchFamily="34" charset="-122"/>
                <a:sym typeface="+mn-lt"/>
              </a:rPr>
              <a:t>從</a:t>
            </a:r>
            <a:r>
              <a:rPr lang="zh-TW" altLang="en-US" sz="2400" dirty="0">
                <a:solidFill>
                  <a:srgbClr val="FF0000"/>
                </a:solidFill>
                <a:latin typeface="Microsoft YaHei" panose="020B0503020204020204" pitchFamily="34" charset="-122"/>
                <a:ea typeface="Microsoft YaHei" panose="020B0503020204020204" pitchFamily="34" charset="-122"/>
                <a:sym typeface="+mn-lt"/>
              </a:rPr>
              <a:t>使用網站到結束使用的過程</a:t>
            </a:r>
            <a:r>
              <a:rPr lang="zh-TW" altLang="en-US" sz="2400" dirty="0">
                <a:solidFill>
                  <a:srgbClr val="1B3D55"/>
                </a:solidFill>
                <a:latin typeface="Microsoft YaHei" panose="020B0503020204020204" pitchFamily="34" charset="-122"/>
                <a:ea typeface="Microsoft YaHei" panose="020B0503020204020204" pitchFamily="34" charset="-122"/>
                <a:sym typeface="+mn-lt"/>
              </a:rPr>
              <a:t>，會將</a:t>
            </a:r>
            <a:r>
              <a:rPr lang="en-US" altLang="zh-TW" sz="2400" dirty="0">
                <a:solidFill>
                  <a:srgbClr val="1B3D55"/>
                </a:solidFill>
                <a:latin typeface="Microsoft YaHei" panose="020B0503020204020204" pitchFamily="34" charset="-122"/>
                <a:ea typeface="Microsoft YaHei" panose="020B0503020204020204" pitchFamily="34" charset="-122"/>
                <a:sym typeface="+mn-lt"/>
              </a:rPr>
              <a:t>server</a:t>
            </a:r>
            <a:r>
              <a:rPr lang="zh-TW" altLang="en-US" sz="2400" dirty="0">
                <a:solidFill>
                  <a:srgbClr val="1B3D55"/>
                </a:solidFill>
                <a:latin typeface="Microsoft YaHei" panose="020B0503020204020204" pitchFamily="34" charset="-122"/>
                <a:ea typeface="Microsoft YaHei" panose="020B0503020204020204" pitchFamily="34" charset="-122"/>
                <a:sym typeface="+mn-lt"/>
              </a:rPr>
              <a:t>端傳給</a:t>
            </a:r>
            <a:r>
              <a:rPr lang="en-US" altLang="zh-TW" sz="2400" dirty="0">
                <a:solidFill>
                  <a:srgbClr val="1B3D55"/>
                </a:solidFill>
                <a:latin typeface="Microsoft YaHei" panose="020B0503020204020204" pitchFamily="34" charset="-122"/>
                <a:ea typeface="Microsoft YaHei" panose="020B0503020204020204" pitchFamily="34" charset="-122"/>
                <a:sym typeface="+mn-lt"/>
              </a:rPr>
              <a:t>client</a:t>
            </a:r>
            <a:r>
              <a:rPr lang="zh-TW" altLang="en-US" sz="2400" dirty="0">
                <a:solidFill>
                  <a:srgbClr val="1B3D55"/>
                </a:solidFill>
                <a:latin typeface="Microsoft YaHei" panose="020B0503020204020204" pitchFamily="34" charset="-122"/>
                <a:ea typeface="Microsoft YaHei" panose="020B0503020204020204" pitchFamily="34" charset="-122"/>
                <a:sym typeface="+mn-lt"/>
              </a:rPr>
              <a:t>端的資料存取成一個</a:t>
            </a:r>
            <a:r>
              <a:rPr lang="en-US" altLang="zh-TW" sz="2400" dirty="0">
                <a:solidFill>
                  <a:srgbClr val="1B3D55"/>
                </a:solidFill>
                <a:latin typeface="Microsoft YaHei" panose="020B0503020204020204" pitchFamily="34" charset="-122"/>
                <a:ea typeface="Microsoft YaHei" panose="020B0503020204020204" pitchFamily="34" charset="-122"/>
                <a:sym typeface="+mn-lt"/>
              </a:rPr>
              <a:t>cookie</a:t>
            </a:r>
            <a:r>
              <a:rPr lang="zh-TW" altLang="en-US" sz="2400" dirty="0">
                <a:solidFill>
                  <a:srgbClr val="1B3D55"/>
                </a:solidFill>
                <a:latin typeface="Microsoft YaHei" panose="020B0503020204020204" pitchFamily="34" charset="-122"/>
                <a:ea typeface="Microsoft YaHei" panose="020B0503020204020204" pitchFamily="34" charset="-122"/>
                <a:sym typeface="+mn-lt"/>
              </a:rPr>
              <a:t>，紀錄些許個人使用習慣資訊</a:t>
            </a:r>
            <a:r>
              <a:rPr lang="en-US" altLang="zh-TW" sz="2400" dirty="0">
                <a:solidFill>
                  <a:srgbClr val="1B3D55"/>
                </a:solidFill>
                <a:latin typeface="Microsoft YaHei" panose="020B0503020204020204" pitchFamily="34" charset="-122"/>
                <a:ea typeface="Microsoft YaHei" panose="020B0503020204020204" pitchFamily="34" charset="-122"/>
                <a:sym typeface="+mn-lt"/>
              </a:rPr>
              <a:t>(</a:t>
            </a:r>
            <a:r>
              <a:rPr lang="zh-TW" altLang="en-US" sz="2400" dirty="0">
                <a:solidFill>
                  <a:srgbClr val="1B3D55"/>
                </a:solidFill>
                <a:latin typeface="Microsoft YaHei" panose="020B0503020204020204" pitchFamily="34" charset="-122"/>
                <a:ea typeface="Microsoft YaHei" panose="020B0503020204020204" pitchFamily="34" charset="-122"/>
                <a:sym typeface="+mn-lt"/>
              </a:rPr>
              <a:t>喜愛物品等</a:t>
            </a:r>
            <a:r>
              <a:rPr lang="en-US" altLang="zh-TW" sz="2400" dirty="0">
                <a:solidFill>
                  <a:srgbClr val="1B3D55"/>
                </a:solidFill>
                <a:latin typeface="Microsoft YaHei" panose="020B0503020204020204" pitchFamily="34" charset="-122"/>
                <a:ea typeface="Microsoft YaHei" panose="020B0503020204020204" pitchFamily="34" charset="-122"/>
                <a:sym typeface="+mn-lt"/>
              </a:rPr>
              <a:t>)</a:t>
            </a:r>
            <a:r>
              <a:rPr lang="zh-TW" altLang="en-US" sz="2400" dirty="0">
                <a:solidFill>
                  <a:srgbClr val="1B3D55"/>
                </a:solidFill>
                <a:latin typeface="Microsoft YaHei" panose="020B0503020204020204" pitchFamily="34" charset="-122"/>
                <a:ea typeface="Microsoft YaHei" panose="020B0503020204020204" pitchFamily="34" charset="-122"/>
                <a:sym typeface="+mn-lt"/>
              </a:rPr>
              <a:t>。</a:t>
            </a:r>
          </a:p>
        </p:txBody>
      </p:sp>
    </p:spTree>
    <p:extLst>
      <p:ext uri="{BB962C8B-B14F-4D97-AF65-F5344CB8AC3E}">
        <p14:creationId xmlns:p14="http://schemas.microsoft.com/office/powerpoint/2010/main" val="181651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74334306-EEAE-4364-9E40-ADCCA29C368A}"/>
              </a:ext>
            </a:extLst>
          </p:cNvPr>
          <p:cNvSpPr/>
          <p:nvPr/>
        </p:nvSpPr>
        <p:spPr>
          <a:xfrm>
            <a:off x="0" y="0"/>
            <a:ext cx="9144000" cy="5143500"/>
          </a:xfrm>
          <a:prstGeom prst="rect">
            <a:avLst/>
          </a:prstGeom>
          <a:solidFill>
            <a:srgbClr val="94CD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矩形: 圆角 13">
            <a:extLst>
              <a:ext uri="{FF2B5EF4-FFF2-40B4-BE49-F238E27FC236}">
                <a16:creationId xmlns:a16="http://schemas.microsoft.com/office/drawing/2014/main" id="{ACC13CFE-1E07-42F0-9998-DE4F84F5ED54}"/>
              </a:ext>
            </a:extLst>
          </p:cNvPr>
          <p:cNvSpPr/>
          <p:nvPr/>
        </p:nvSpPr>
        <p:spPr>
          <a:xfrm>
            <a:off x="179512" y="226462"/>
            <a:ext cx="8784976" cy="4690575"/>
          </a:xfrm>
          <a:prstGeom prst="roundRect">
            <a:avLst>
              <a:gd name="adj" fmla="val 6072"/>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 name="矩形 3">
            <a:extLst>
              <a:ext uri="{FF2B5EF4-FFF2-40B4-BE49-F238E27FC236}">
                <a16:creationId xmlns:a16="http://schemas.microsoft.com/office/drawing/2014/main" id="{8BB40C64-1783-4F8C-8D93-522DF963E957}"/>
              </a:ext>
            </a:extLst>
          </p:cNvPr>
          <p:cNvSpPr>
            <a:spLocks noChangeArrowheads="1"/>
          </p:cNvSpPr>
          <p:nvPr/>
        </p:nvSpPr>
        <p:spPr bwMode="auto">
          <a:xfrm>
            <a:off x="395536" y="271595"/>
            <a:ext cx="2657158" cy="769441"/>
          </a:xfrm>
          <a:prstGeom prst="rect">
            <a:avLst/>
          </a:prstGeom>
          <a:noFill/>
        </p:spPr>
        <p:txBody>
          <a:bodyPr wrap="square" rtlCol="0">
            <a:spAutoFit/>
          </a:bodyPr>
          <a:lstStyle/>
          <a:p>
            <a:r>
              <a:rPr lang="zh-TW" altLang="en-US" sz="4400" b="1" spc="300" dirty="0">
                <a:solidFill>
                  <a:srgbClr val="DD6144"/>
                </a:solidFill>
                <a:latin typeface="Agency FB" panose="020B0503020202020204" pitchFamily="34" charset="0"/>
                <a:ea typeface="微软雅黑" panose="020B0503020204020204" pitchFamily="34" charset="-122"/>
                <a:cs typeface="+mn-ea"/>
                <a:sym typeface="+mn-ea"/>
              </a:rPr>
              <a:t>登入網站</a:t>
            </a:r>
            <a:endParaRPr lang="en-US" altLang="zh-TW" sz="4400" b="1" spc="300" dirty="0">
              <a:solidFill>
                <a:srgbClr val="DD6144"/>
              </a:solidFill>
              <a:latin typeface="Agency FB" panose="020B0503020202020204" pitchFamily="34" charset="0"/>
              <a:ea typeface="微软雅黑" panose="020B0503020204020204" pitchFamily="34" charset="-122"/>
              <a:cs typeface="+mn-ea"/>
              <a:sym typeface="+mn-ea"/>
            </a:endParaRPr>
          </a:p>
        </p:txBody>
      </p:sp>
      <p:pic>
        <p:nvPicPr>
          <p:cNvPr id="3" name="內容版面配置區 4">
            <a:extLst>
              <a:ext uri="{FF2B5EF4-FFF2-40B4-BE49-F238E27FC236}">
                <a16:creationId xmlns:a16="http://schemas.microsoft.com/office/drawing/2014/main" id="{AEE47A4C-542C-4A7A-BE1D-4888EEED01D8}"/>
              </a:ext>
            </a:extLst>
          </p:cNvPr>
          <p:cNvPicPr>
            <a:picLocks noChangeAspect="1"/>
          </p:cNvPicPr>
          <p:nvPr/>
        </p:nvPicPr>
        <p:blipFill>
          <a:blip r:embed="rId3"/>
          <a:stretch>
            <a:fillRect/>
          </a:stretch>
        </p:blipFill>
        <p:spPr>
          <a:xfrm>
            <a:off x="395536" y="1067060"/>
            <a:ext cx="4924002" cy="1628486"/>
          </a:xfrm>
          <a:prstGeom prst="rect">
            <a:avLst/>
          </a:prstGeom>
        </p:spPr>
      </p:pic>
      <p:pic>
        <p:nvPicPr>
          <p:cNvPr id="4" name="圖片 3">
            <a:extLst>
              <a:ext uri="{FF2B5EF4-FFF2-40B4-BE49-F238E27FC236}">
                <a16:creationId xmlns:a16="http://schemas.microsoft.com/office/drawing/2014/main" id="{F268AAC6-1161-401B-A5D3-5293BF30BA91}"/>
              </a:ext>
            </a:extLst>
          </p:cNvPr>
          <p:cNvPicPr>
            <a:picLocks noChangeAspect="1"/>
          </p:cNvPicPr>
          <p:nvPr/>
        </p:nvPicPr>
        <p:blipFill>
          <a:blip r:embed="rId4"/>
          <a:stretch>
            <a:fillRect/>
          </a:stretch>
        </p:blipFill>
        <p:spPr>
          <a:xfrm>
            <a:off x="4157431" y="1830668"/>
            <a:ext cx="4591033" cy="2922321"/>
          </a:xfrm>
          <a:prstGeom prst="rect">
            <a:avLst/>
          </a:prstGeom>
        </p:spPr>
      </p:pic>
      <p:sp>
        <p:nvSpPr>
          <p:cNvPr id="5" name="矩形 4">
            <a:extLst>
              <a:ext uri="{FF2B5EF4-FFF2-40B4-BE49-F238E27FC236}">
                <a16:creationId xmlns:a16="http://schemas.microsoft.com/office/drawing/2014/main" id="{8899874F-AC2D-4FF5-9E9F-12302E729890}"/>
              </a:ext>
            </a:extLst>
          </p:cNvPr>
          <p:cNvSpPr/>
          <p:nvPr/>
        </p:nvSpPr>
        <p:spPr>
          <a:xfrm>
            <a:off x="2173695" y="1776426"/>
            <a:ext cx="1678226" cy="175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noProof="0">
              <a:ln>
                <a:noFill/>
              </a:ln>
              <a:solidFill>
                <a:prstClr val="white"/>
              </a:solidFill>
              <a:effectLst/>
              <a:uLnTx/>
              <a:uFillTx/>
              <a:latin typeface="Arial" panose="020B0604020202020204" pitchFamily="34" charset="0"/>
              <a:ea typeface="微軟正黑體" panose="020B0604030504040204" pitchFamily="34" charset="-120"/>
              <a:cs typeface="+mn-cs"/>
            </a:endParaRPr>
          </a:p>
        </p:txBody>
      </p:sp>
      <p:sp>
        <p:nvSpPr>
          <p:cNvPr id="6" name="矩形 5">
            <a:extLst>
              <a:ext uri="{FF2B5EF4-FFF2-40B4-BE49-F238E27FC236}">
                <a16:creationId xmlns:a16="http://schemas.microsoft.com/office/drawing/2014/main" id="{1618DD74-8AD5-4FE0-BCF2-151C0FF4C675}"/>
              </a:ext>
            </a:extLst>
          </p:cNvPr>
          <p:cNvSpPr/>
          <p:nvPr/>
        </p:nvSpPr>
        <p:spPr>
          <a:xfrm>
            <a:off x="2195736" y="1995686"/>
            <a:ext cx="1728192" cy="175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noProof="0">
              <a:ln>
                <a:noFill/>
              </a:ln>
              <a:solidFill>
                <a:prstClr val="white"/>
              </a:solidFill>
              <a:effectLst/>
              <a:uLnTx/>
              <a:uFillTx/>
              <a:latin typeface="Arial" panose="020B0604020202020204" pitchFamily="34" charset="0"/>
              <a:ea typeface="微軟正黑體" panose="020B0604030504040204" pitchFamily="34" charset="-120"/>
              <a:cs typeface="+mn-cs"/>
            </a:endParaRPr>
          </a:p>
        </p:txBody>
      </p:sp>
      <p:sp>
        <p:nvSpPr>
          <p:cNvPr id="7" name="矩形 6">
            <a:extLst>
              <a:ext uri="{FF2B5EF4-FFF2-40B4-BE49-F238E27FC236}">
                <a16:creationId xmlns:a16="http://schemas.microsoft.com/office/drawing/2014/main" id="{2A3CF6D8-FA34-4C6D-83BA-FB28A39225F9}"/>
              </a:ext>
            </a:extLst>
          </p:cNvPr>
          <p:cNvSpPr/>
          <p:nvPr/>
        </p:nvSpPr>
        <p:spPr>
          <a:xfrm>
            <a:off x="5797407" y="3213713"/>
            <a:ext cx="732575" cy="158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noProof="0">
              <a:ln>
                <a:noFill/>
              </a:ln>
              <a:solidFill>
                <a:prstClr val="white"/>
              </a:solidFill>
              <a:effectLst/>
              <a:uLnTx/>
              <a:uFillTx/>
              <a:latin typeface="Arial" panose="020B0604020202020204" pitchFamily="34" charset="0"/>
              <a:ea typeface="微軟正黑體" panose="020B0604030504040204" pitchFamily="34" charset="-120"/>
              <a:cs typeface="+mn-cs"/>
            </a:endParaRPr>
          </a:p>
        </p:txBody>
      </p:sp>
      <p:sp>
        <p:nvSpPr>
          <p:cNvPr id="8" name="矩形 7">
            <a:extLst>
              <a:ext uri="{FF2B5EF4-FFF2-40B4-BE49-F238E27FC236}">
                <a16:creationId xmlns:a16="http://schemas.microsoft.com/office/drawing/2014/main" id="{305C59C6-4536-4468-A2B2-78011F0C23AE}"/>
              </a:ext>
            </a:extLst>
          </p:cNvPr>
          <p:cNvSpPr/>
          <p:nvPr/>
        </p:nvSpPr>
        <p:spPr>
          <a:xfrm>
            <a:off x="6012160" y="3796366"/>
            <a:ext cx="732575" cy="158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noProof="0">
              <a:ln>
                <a:noFill/>
              </a:ln>
              <a:solidFill>
                <a:prstClr val="white"/>
              </a:solidFill>
              <a:effectLst/>
              <a:uLnTx/>
              <a:uFillTx/>
              <a:latin typeface="Arial" panose="020B0604020202020204" pitchFamily="34" charset="0"/>
              <a:ea typeface="微軟正黑體" panose="020B0604030504040204" pitchFamily="34" charset="-120"/>
              <a:cs typeface="+mn-cs"/>
            </a:endParaRPr>
          </a:p>
        </p:txBody>
      </p:sp>
      <p:cxnSp>
        <p:nvCxnSpPr>
          <p:cNvPr id="9" name="直線接點 8">
            <a:extLst>
              <a:ext uri="{FF2B5EF4-FFF2-40B4-BE49-F238E27FC236}">
                <a16:creationId xmlns:a16="http://schemas.microsoft.com/office/drawing/2014/main" id="{007BDB8C-A014-4101-9408-A8CC6CB50320}"/>
              </a:ext>
            </a:extLst>
          </p:cNvPr>
          <p:cNvCxnSpPr>
            <a:cxnSpLocks/>
            <a:stCxn id="5" idx="3"/>
            <a:endCxn id="7" idx="1"/>
          </p:cNvCxnSpPr>
          <p:nvPr/>
        </p:nvCxnSpPr>
        <p:spPr>
          <a:xfrm>
            <a:off x="3851921" y="1863934"/>
            <a:ext cx="1945486" cy="142895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488F83BD-C837-4D55-9379-EB10E4CD407D}"/>
              </a:ext>
            </a:extLst>
          </p:cNvPr>
          <p:cNvCxnSpPr>
            <a:cxnSpLocks/>
            <a:stCxn id="6" idx="3"/>
            <a:endCxn id="8" idx="1"/>
          </p:cNvCxnSpPr>
          <p:nvPr/>
        </p:nvCxnSpPr>
        <p:spPr>
          <a:xfrm>
            <a:off x="3923928" y="2083194"/>
            <a:ext cx="2088232" cy="179235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矩形: 圓角 12">
            <a:extLst>
              <a:ext uri="{FF2B5EF4-FFF2-40B4-BE49-F238E27FC236}">
                <a16:creationId xmlns:a16="http://schemas.microsoft.com/office/drawing/2014/main" id="{37E362CC-0914-471B-9FED-8C5339BFA47F}"/>
              </a:ext>
            </a:extLst>
          </p:cNvPr>
          <p:cNvSpPr/>
          <p:nvPr/>
        </p:nvSpPr>
        <p:spPr>
          <a:xfrm>
            <a:off x="2297392" y="2502086"/>
            <a:ext cx="1787922" cy="41272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noProof="0" dirty="0">
                <a:ln>
                  <a:noFill/>
                </a:ln>
                <a:solidFill>
                  <a:prstClr val="white"/>
                </a:solidFill>
                <a:effectLst/>
                <a:uLnTx/>
                <a:uFillTx/>
                <a:latin typeface="Arial" panose="020B0604020202020204" pitchFamily="34" charset="0"/>
                <a:ea typeface="微軟正黑體" panose="020B0604030504040204" pitchFamily="34" charset="-120"/>
                <a:cs typeface="+mn-cs"/>
              </a:rPr>
              <a:t>對應傳入變數</a:t>
            </a:r>
          </a:p>
        </p:txBody>
      </p:sp>
    </p:spTree>
    <p:extLst>
      <p:ext uri="{BB962C8B-B14F-4D97-AF65-F5344CB8AC3E}">
        <p14:creationId xmlns:p14="http://schemas.microsoft.com/office/powerpoint/2010/main" val="621126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74334306-EEAE-4364-9E40-ADCCA29C368A}"/>
              </a:ext>
            </a:extLst>
          </p:cNvPr>
          <p:cNvSpPr/>
          <p:nvPr/>
        </p:nvSpPr>
        <p:spPr>
          <a:xfrm>
            <a:off x="0" y="0"/>
            <a:ext cx="9144000" cy="5143500"/>
          </a:xfrm>
          <a:prstGeom prst="rect">
            <a:avLst/>
          </a:prstGeom>
          <a:solidFill>
            <a:srgbClr val="94CD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矩形: 圆角 13">
            <a:extLst>
              <a:ext uri="{FF2B5EF4-FFF2-40B4-BE49-F238E27FC236}">
                <a16:creationId xmlns:a16="http://schemas.microsoft.com/office/drawing/2014/main" id="{ACC13CFE-1E07-42F0-9998-DE4F84F5ED54}"/>
              </a:ext>
            </a:extLst>
          </p:cNvPr>
          <p:cNvSpPr/>
          <p:nvPr/>
        </p:nvSpPr>
        <p:spPr>
          <a:xfrm>
            <a:off x="179512" y="226462"/>
            <a:ext cx="8784976" cy="4690575"/>
          </a:xfrm>
          <a:prstGeom prst="roundRect">
            <a:avLst>
              <a:gd name="adj" fmla="val 6072"/>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 name="矩形 3">
            <a:extLst>
              <a:ext uri="{FF2B5EF4-FFF2-40B4-BE49-F238E27FC236}">
                <a16:creationId xmlns:a16="http://schemas.microsoft.com/office/drawing/2014/main" id="{2FF24C76-1C78-466B-8C03-6D98D5F4B86F}"/>
              </a:ext>
            </a:extLst>
          </p:cNvPr>
          <p:cNvSpPr>
            <a:spLocks noChangeArrowheads="1"/>
          </p:cNvSpPr>
          <p:nvPr/>
        </p:nvSpPr>
        <p:spPr bwMode="auto">
          <a:xfrm>
            <a:off x="179512" y="474564"/>
            <a:ext cx="5940698" cy="769441"/>
          </a:xfrm>
          <a:prstGeom prst="rect">
            <a:avLst/>
          </a:prstGeom>
          <a:noFill/>
        </p:spPr>
        <p:txBody>
          <a:bodyPr wrap="square" rtlCol="0">
            <a:spAutoFit/>
          </a:bodyPr>
          <a:lstStyle/>
          <a:p>
            <a:pPr algn="ctr"/>
            <a:r>
              <a:rPr lang="zh-TW" altLang="en-US" sz="4400" b="1" spc="300" dirty="0">
                <a:solidFill>
                  <a:srgbClr val="DD6144"/>
                </a:solidFill>
                <a:latin typeface="Agency FB" panose="020B0503020202020204" pitchFamily="34" charset="0"/>
                <a:ea typeface="微软雅黑" panose="020B0503020204020204" pitchFamily="34" charset="-122"/>
                <a:cs typeface="+mn-ea"/>
                <a:sym typeface="+mn-ea"/>
              </a:rPr>
              <a:t>未使用</a:t>
            </a:r>
            <a:r>
              <a:rPr lang="en-US" altLang="zh-TW" sz="4400" b="1" spc="300" dirty="0">
                <a:solidFill>
                  <a:srgbClr val="DD6144"/>
                </a:solidFill>
                <a:latin typeface="Agency FB" panose="020B0503020202020204" pitchFamily="34" charset="0"/>
                <a:ea typeface="微软雅黑" panose="020B0503020204020204" pitchFamily="34" charset="-122"/>
                <a:cs typeface="+mn-ea"/>
                <a:sym typeface="+mn-ea"/>
              </a:rPr>
              <a:t>Cookie</a:t>
            </a:r>
            <a:r>
              <a:rPr lang="zh-TW" altLang="en-US" sz="4400" b="1" spc="300" dirty="0">
                <a:solidFill>
                  <a:srgbClr val="DD6144"/>
                </a:solidFill>
                <a:latin typeface="Agency FB" panose="020B0503020202020204" pitchFamily="34" charset="0"/>
                <a:ea typeface="微软雅黑" panose="020B0503020204020204" pitchFamily="34" charset="-122"/>
                <a:cs typeface="+mn-ea"/>
                <a:sym typeface="+mn-ea"/>
              </a:rPr>
              <a:t>登入網站</a:t>
            </a:r>
            <a:endParaRPr lang="en-US" altLang="zh-TW" sz="4400" b="1" spc="300" dirty="0">
              <a:solidFill>
                <a:srgbClr val="DD6144"/>
              </a:solidFill>
              <a:latin typeface="Agency FB" panose="020B0503020202020204" pitchFamily="34" charset="0"/>
              <a:ea typeface="微软雅黑" panose="020B0503020204020204" pitchFamily="34" charset="-122"/>
              <a:cs typeface="+mn-ea"/>
              <a:sym typeface="+mn-ea"/>
            </a:endParaRPr>
          </a:p>
        </p:txBody>
      </p:sp>
      <p:pic>
        <p:nvPicPr>
          <p:cNvPr id="3" name="圖片 2">
            <a:extLst>
              <a:ext uri="{FF2B5EF4-FFF2-40B4-BE49-F238E27FC236}">
                <a16:creationId xmlns:a16="http://schemas.microsoft.com/office/drawing/2014/main" id="{AA26684C-08E5-422D-8F57-F36B029ED024}"/>
              </a:ext>
            </a:extLst>
          </p:cNvPr>
          <p:cNvPicPr>
            <a:picLocks noChangeAspect="1"/>
          </p:cNvPicPr>
          <p:nvPr/>
        </p:nvPicPr>
        <p:blipFill>
          <a:blip r:embed="rId3"/>
          <a:stretch>
            <a:fillRect/>
          </a:stretch>
        </p:blipFill>
        <p:spPr>
          <a:xfrm>
            <a:off x="254853" y="1357458"/>
            <a:ext cx="8634293" cy="2940987"/>
          </a:xfrm>
          <a:prstGeom prst="rect">
            <a:avLst/>
          </a:prstGeom>
        </p:spPr>
      </p:pic>
      <p:sp>
        <p:nvSpPr>
          <p:cNvPr id="4" name="文字方塊 3">
            <a:extLst>
              <a:ext uri="{FF2B5EF4-FFF2-40B4-BE49-F238E27FC236}">
                <a16:creationId xmlns:a16="http://schemas.microsoft.com/office/drawing/2014/main" id="{AD03C873-FAED-4831-B649-B760B916CD89}"/>
              </a:ext>
            </a:extLst>
          </p:cNvPr>
          <p:cNvSpPr txBox="1"/>
          <p:nvPr/>
        </p:nvSpPr>
        <p:spPr>
          <a:xfrm>
            <a:off x="5406044" y="1979697"/>
            <a:ext cx="1379912" cy="400110"/>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tabLst/>
              <a:defRPr kumimoji="0" b="0" i="0" u="none" strike="noStrike" cap="none" spc="0" normalizeH="0">
                <a:ln>
                  <a:noFill/>
                </a:ln>
                <a:solidFill>
                  <a:srgbClr val="FF0000"/>
                </a:solidFill>
                <a:effectLst/>
                <a:uLnTx/>
                <a:uFillTx/>
                <a:latin typeface="Arial" panose="020B0604020202020204" pitchFamily="34" charset="0"/>
                <a:ea typeface="微軟正黑體" panose="020B0604030504040204" pitchFamily="34" charset="-120"/>
              </a:defRPr>
            </a:lvl1pPr>
          </a:lstStyle>
          <a:p>
            <a:r>
              <a:rPr lang="zh-TW" altLang="en-US" dirty="0"/>
              <a:t>爬蟲網址</a:t>
            </a:r>
          </a:p>
        </p:txBody>
      </p:sp>
      <p:sp>
        <p:nvSpPr>
          <p:cNvPr id="5" name="文字方塊 4">
            <a:extLst>
              <a:ext uri="{FF2B5EF4-FFF2-40B4-BE49-F238E27FC236}">
                <a16:creationId xmlns:a16="http://schemas.microsoft.com/office/drawing/2014/main" id="{7E5552C3-1755-4295-A1A3-AD52D4CB0F68}"/>
              </a:ext>
            </a:extLst>
          </p:cNvPr>
          <p:cNvSpPr txBox="1"/>
          <p:nvPr/>
        </p:nvSpPr>
        <p:spPr>
          <a:xfrm>
            <a:off x="4805844" y="2239557"/>
            <a:ext cx="1379912" cy="400110"/>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tabLst/>
              <a:defRPr kumimoji="0" b="0" i="0" u="none" strike="noStrike" cap="none" spc="0" normalizeH="0">
                <a:ln>
                  <a:noFill/>
                </a:ln>
                <a:solidFill>
                  <a:srgbClr val="FF0000"/>
                </a:solidFill>
                <a:effectLst/>
                <a:uLnTx/>
                <a:uFillTx/>
                <a:latin typeface="Arial" panose="020B0604020202020204" pitchFamily="34" charset="0"/>
                <a:ea typeface="微軟正黑體" panose="020B0604030504040204" pitchFamily="34" charset="-120"/>
              </a:defRPr>
            </a:lvl1pPr>
          </a:lstStyle>
          <a:p>
            <a:r>
              <a:rPr lang="zh-TW" altLang="en-US" dirty="0"/>
              <a:t>傳送資料</a:t>
            </a:r>
          </a:p>
        </p:txBody>
      </p:sp>
      <p:sp>
        <p:nvSpPr>
          <p:cNvPr id="17" name="文字方塊 16">
            <a:extLst>
              <a:ext uri="{FF2B5EF4-FFF2-40B4-BE49-F238E27FC236}">
                <a16:creationId xmlns:a16="http://schemas.microsoft.com/office/drawing/2014/main" id="{531B3DBB-34BA-42E1-B234-4846FA835522}"/>
              </a:ext>
            </a:extLst>
          </p:cNvPr>
          <p:cNvSpPr txBox="1"/>
          <p:nvPr/>
        </p:nvSpPr>
        <p:spPr>
          <a:xfrm>
            <a:off x="3907742" y="2509106"/>
            <a:ext cx="31761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使用</a:t>
            </a:r>
            <a:r>
              <a:rPr kumimoji="0" lang="en-US" altLang="zh-TW"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post</a:t>
            </a:r>
            <a:r>
              <a:rPr kumimoji="0" lang="zh-TW" altLang="en-US"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傳送資料</a:t>
            </a:r>
          </a:p>
        </p:txBody>
      </p:sp>
      <p:sp>
        <p:nvSpPr>
          <p:cNvPr id="19" name="文字方塊 18">
            <a:extLst>
              <a:ext uri="{FF2B5EF4-FFF2-40B4-BE49-F238E27FC236}">
                <a16:creationId xmlns:a16="http://schemas.microsoft.com/office/drawing/2014/main" id="{4817BE16-4801-40E1-B769-B4E19C13E5CF}"/>
              </a:ext>
            </a:extLst>
          </p:cNvPr>
          <p:cNvSpPr txBox="1"/>
          <p:nvPr/>
        </p:nvSpPr>
        <p:spPr>
          <a:xfrm>
            <a:off x="2843808" y="2757220"/>
            <a:ext cx="43209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將網站資訊利用</a:t>
            </a:r>
            <a:r>
              <a:rPr kumimoji="0" lang="en-US" altLang="zh-TW"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HTML</a:t>
            </a:r>
            <a:r>
              <a:rPr kumimoji="0" lang="zh-TW" altLang="en-US"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格式顯示</a:t>
            </a:r>
          </a:p>
        </p:txBody>
      </p:sp>
      <p:sp>
        <p:nvSpPr>
          <p:cNvPr id="21" name="文字方塊 20">
            <a:extLst>
              <a:ext uri="{FF2B5EF4-FFF2-40B4-BE49-F238E27FC236}">
                <a16:creationId xmlns:a16="http://schemas.microsoft.com/office/drawing/2014/main" id="{EB912D4E-2C03-4A81-BB28-53E430E90830}"/>
              </a:ext>
            </a:extLst>
          </p:cNvPr>
          <p:cNvSpPr txBox="1"/>
          <p:nvPr/>
        </p:nvSpPr>
        <p:spPr>
          <a:xfrm>
            <a:off x="1763688" y="3887660"/>
            <a:ext cx="1735912" cy="369332"/>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tabLst/>
              <a:defRPr kumimoji="0" b="0" i="0" u="none" strike="noStrike" cap="none" spc="0" normalizeH="0">
                <a:ln>
                  <a:noFill/>
                </a:ln>
                <a:solidFill>
                  <a:srgbClr val="FF0000"/>
                </a:solidFill>
                <a:effectLst/>
                <a:uLnTx/>
                <a:uFillTx/>
                <a:latin typeface="Arial" panose="020B0604020202020204" pitchFamily="34" charset="0"/>
                <a:ea typeface="微軟正黑體" panose="020B0604030504040204" pitchFamily="34" charset="-120"/>
              </a:defRPr>
            </a:lvl1pPr>
          </a:lstStyle>
          <a:p>
            <a:r>
              <a:rPr lang="zh-TW" altLang="en-US" dirty="0"/>
              <a:t>無法登入</a:t>
            </a:r>
          </a:p>
        </p:txBody>
      </p:sp>
    </p:spTree>
    <p:extLst>
      <p:ext uri="{BB962C8B-B14F-4D97-AF65-F5344CB8AC3E}">
        <p14:creationId xmlns:p14="http://schemas.microsoft.com/office/powerpoint/2010/main" val="1730614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74334306-EEAE-4364-9E40-ADCCA29C368A}"/>
              </a:ext>
            </a:extLst>
          </p:cNvPr>
          <p:cNvSpPr/>
          <p:nvPr/>
        </p:nvSpPr>
        <p:spPr>
          <a:xfrm>
            <a:off x="0" y="0"/>
            <a:ext cx="9144000" cy="5143500"/>
          </a:xfrm>
          <a:prstGeom prst="rect">
            <a:avLst/>
          </a:prstGeom>
          <a:solidFill>
            <a:srgbClr val="94CD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矩形: 圆角 13">
            <a:extLst>
              <a:ext uri="{FF2B5EF4-FFF2-40B4-BE49-F238E27FC236}">
                <a16:creationId xmlns:a16="http://schemas.microsoft.com/office/drawing/2014/main" id="{ACC13CFE-1E07-42F0-9998-DE4F84F5ED54}"/>
              </a:ext>
            </a:extLst>
          </p:cNvPr>
          <p:cNvSpPr/>
          <p:nvPr/>
        </p:nvSpPr>
        <p:spPr>
          <a:xfrm>
            <a:off x="179512" y="226462"/>
            <a:ext cx="8784976" cy="4690575"/>
          </a:xfrm>
          <a:prstGeom prst="roundRect">
            <a:avLst>
              <a:gd name="adj" fmla="val 6072"/>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5" name="內容版面配置區 3">
            <a:extLst>
              <a:ext uri="{FF2B5EF4-FFF2-40B4-BE49-F238E27FC236}">
                <a16:creationId xmlns:a16="http://schemas.microsoft.com/office/drawing/2014/main" id="{6F85E6BA-E373-499C-B597-1C50570E27D3}"/>
              </a:ext>
            </a:extLst>
          </p:cNvPr>
          <p:cNvPicPr>
            <a:picLocks noChangeAspect="1"/>
          </p:cNvPicPr>
          <p:nvPr/>
        </p:nvPicPr>
        <p:blipFill>
          <a:blip r:embed="rId3"/>
          <a:stretch>
            <a:fillRect/>
          </a:stretch>
        </p:blipFill>
        <p:spPr>
          <a:xfrm>
            <a:off x="2138383" y="1050833"/>
            <a:ext cx="6673638" cy="1684097"/>
          </a:xfrm>
          <a:prstGeom prst="rect">
            <a:avLst/>
          </a:prstGeom>
        </p:spPr>
      </p:pic>
      <p:pic>
        <p:nvPicPr>
          <p:cNvPr id="6" name="圖片 5">
            <a:extLst>
              <a:ext uri="{FF2B5EF4-FFF2-40B4-BE49-F238E27FC236}">
                <a16:creationId xmlns:a16="http://schemas.microsoft.com/office/drawing/2014/main" id="{FBC2B023-D8DF-40B4-98BF-1213E7675B55}"/>
              </a:ext>
            </a:extLst>
          </p:cNvPr>
          <p:cNvPicPr>
            <a:picLocks noChangeAspect="1"/>
          </p:cNvPicPr>
          <p:nvPr/>
        </p:nvPicPr>
        <p:blipFill rotWithShape="1">
          <a:blip r:embed="rId4"/>
          <a:srcRect r="40343"/>
          <a:stretch/>
        </p:blipFill>
        <p:spPr>
          <a:xfrm>
            <a:off x="447865" y="2608224"/>
            <a:ext cx="4268151" cy="2012534"/>
          </a:xfrm>
          <a:prstGeom prst="rect">
            <a:avLst/>
          </a:prstGeom>
        </p:spPr>
      </p:pic>
      <p:sp>
        <p:nvSpPr>
          <p:cNvPr id="12" name="矩形 11">
            <a:extLst>
              <a:ext uri="{FF2B5EF4-FFF2-40B4-BE49-F238E27FC236}">
                <a16:creationId xmlns:a16="http://schemas.microsoft.com/office/drawing/2014/main" id="{4495A718-FC71-4DFD-AA43-00954FAA9C4B}"/>
              </a:ext>
            </a:extLst>
          </p:cNvPr>
          <p:cNvSpPr/>
          <p:nvPr/>
        </p:nvSpPr>
        <p:spPr>
          <a:xfrm>
            <a:off x="4572000" y="1749964"/>
            <a:ext cx="3372655" cy="557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zh-TW" altLang="en-US" sz="2400" dirty="0">
                <a:solidFill>
                  <a:srgbClr val="1B3D55"/>
                </a:solidFill>
                <a:latin typeface="Microsoft YaHei" panose="020B0503020204020204" pitchFamily="34" charset="-122"/>
                <a:ea typeface="Microsoft YaHei" panose="020B0503020204020204" pitchFamily="34" charset="-122"/>
                <a:sym typeface="+mn-ea"/>
              </a:rPr>
              <a:t>使用</a:t>
            </a:r>
            <a:r>
              <a:rPr lang="en-US" altLang="zh-TW" sz="2400" dirty="0">
                <a:solidFill>
                  <a:srgbClr val="1B3D55"/>
                </a:solidFill>
                <a:latin typeface="Microsoft YaHei" panose="020B0503020204020204" pitchFamily="34" charset="-122"/>
                <a:ea typeface="Microsoft YaHei" panose="020B0503020204020204" pitchFamily="34" charset="-122"/>
                <a:sym typeface="+mn-ea"/>
              </a:rPr>
              <a:t>Firefox</a:t>
            </a:r>
            <a:r>
              <a:rPr lang="zh-TW" altLang="en-US" sz="2400" dirty="0">
                <a:solidFill>
                  <a:srgbClr val="1B3D55"/>
                </a:solidFill>
                <a:latin typeface="Microsoft YaHei" panose="020B0503020204020204" pitchFamily="34" charset="-122"/>
                <a:ea typeface="Microsoft YaHei" panose="020B0503020204020204" pitchFamily="34" charset="-122"/>
                <a:sym typeface="+mn-ea"/>
              </a:rPr>
              <a:t>查詢</a:t>
            </a:r>
            <a:r>
              <a:rPr lang="en-US" altLang="zh-TW" sz="2400" dirty="0">
                <a:solidFill>
                  <a:srgbClr val="1B3D55"/>
                </a:solidFill>
                <a:latin typeface="Microsoft YaHei" panose="020B0503020204020204" pitchFamily="34" charset="-122"/>
                <a:ea typeface="Microsoft YaHei" panose="020B0503020204020204" pitchFamily="34" charset="-122"/>
                <a:sym typeface="+mn-ea"/>
              </a:rPr>
              <a:t>cookie</a:t>
            </a:r>
          </a:p>
        </p:txBody>
      </p:sp>
      <p:sp>
        <p:nvSpPr>
          <p:cNvPr id="16" name="矩形 15">
            <a:extLst>
              <a:ext uri="{FF2B5EF4-FFF2-40B4-BE49-F238E27FC236}">
                <a16:creationId xmlns:a16="http://schemas.microsoft.com/office/drawing/2014/main" id="{6BAE53F4-3E94-428A-A6E8-5DBCB0B68C96}"/>
              </a:ext>
            </a:extLst>
          </p:cNvPr>
          <p:cNvSpPr/>
          <p:nvPr/>
        </p:nvSpPr>
        <p:spPr>
          <a:xfrm>
            <a:off x="359720" y="374879"/>
            <a:ext cx="3102131" cy="769441"/>
          </a:xfrm>
          <a:prstGeom prst="rect">
            <a:avLst/>
          </a:prstGeom>
          <a:noFill/>
        </p:spPr>
        <p:txBody>
          <a:bodyPr wrap="square" rtlCol="0">
            <a:spAutoFit/>
          </a:bodyPr>
          <a:lstStyle/>
          <a:p>
            <a:r>
              <a:rPr lang="zh-TW" altLang="en-US" sz="4400" b="1" spc="300" dirty="0">
                <a:solidFill>
                  <a:srgbClr val="DD6144"/>
                </a:solidFill>
                <a:latin typeface="Agency FB" panose="020B0503020202020204" pitchFamily="34" charset="0"/>
                <a:ea typeface="微软雅黑" panose="020B0503020204020204" pitchFamily="34" charset="-122"/>
                <a:cs typeface="+mn-ea"/>
                <a:sym typeface="+mn-ea"/>
              </a:rPr>
              <a:t>查詢</a:t>
            </a:r>
            <a:r>
              <a:rPr lang="en-US" altLang="zh-TW" sz="4400" b="1" spc="300" dirty="0">
                <a:solidFill>
                  <a:srgbClr val="DD6144"/>
                </a:solidFill>
                <a:latin typeface="Agency FB" panose="020B0503020202020204" pitchFamily="34" charset="0"/>
                <a:ea typeface="微软雅黑" panose="020B0503020204020204" pitchFamily="34" charset="-122"/>
                <a:cs typeface="+mn-ea"/>
                <a:sym typeface="+mn-ea"/>
              </a:rPr>
              <a:t>cookie</a:t>
            </a:r>
            <a:endParaRPr lang="zh-TW" altLang="en-US" sz="4400" b="1" spc="300" dirty="0">
              <a:solidFill>
                <a:srgbClr val="DD6144"/>
              </a:solidFill>
              <a:latin typeface="Agency FB" panose="020B0503020202020204" pitchFamily="34" charset="0"/>
              <a:ea typeface="微软雅黑" panose="020B0503020204020204" pitchFamily="34" charset="-122"/>
              <a:cs typeface="+mn-ea"/>
            </a:endParaRPr>
          </a:p>
        </p:txBody>
      </p:sp>
      <p:sp>
        <p:nvSpPr>
          <p:cNvPr id="4" name="矩形 3">
            <a:extLst>
              <a:ext uri="{FF2B5EF4-FFF2-40B4-BE49-F238E27FC236}">
                <a16:creationId xmlns:a16="http://schemas.microsoft.com/office/drawing/2014/main" id="{9B6C2519-6B67-4687-8606-74ACD6FFEAAE}"/>
              </a:ext>
            </a:extLst>
          </p:cNvPr>
          <p:cNvSpPr>
            <a:spLocks noChangeArrowheads="1"/>
          </p:cNvSpPr>
          <p:nvPr/>
        </p:nvSpPr>
        <p:spPr bwMode="auto">
          <a:xfrm>
            <a:off x="4716016" y="3335504"/>
            <a:ext cx="3446930" cy="557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zh-TW" altLang="en-US" sz="2400" dirty="0">
                <a:solidFill>
                  <a:srgbClr val="1B3D55"/>
                </a:solidFill>
                <a:latin typeface="Microsoft YaHei" panose="020B0503020204020204" pitchFamily="34" charset="-122"/>
                <a:ea typeface="Microsoft YaHei" panose="020B0503020204020204" pitchFamily="34" charset="-122"/>
                <a:sym typeface="+mn-ea"/>
              </a:rPr>
              <a:t>使用程式查詢</a:t>
            </a:r>
            <a:r>
              <a:rPr lang="en-US" altLang="zh-TW" sz="2400" dirty="0">
                <a:solidFill>
                  <a:srgbClr val="1B3D55"/>
                </a:solidFill>
                <a:latin typeface="Microsoft YaHei" panose="020B0503020204020204" pitchFamily="34" charset="-122"/>
                <a:ea typeface="Microsoft YaHei" panose="020B0503020204020204" pitchFamily="34" charset="-122"/>
                <a:sym typeface="+mn-ea"/>
              </a:rPr>
              <a:t>cookie</a:t>
            </a:r>
          </a:p>
        </p:txBody>
      </p:sp>
    </p:spTree>
    <p:extLst>
      <p:ext uri="{BB962C8B-B14F-4D97-AF65-F5344CB8AC3E}">
        <p14:creationId xmlns:p14="http://schemas.microsoft.com/office/powerpoint/2010/main" val="58155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74334306-EEAE-4364-9E40-ADCCA29C368A}"/>
              </a:ext>
            </a:extLst>
          </p:cNvPr>
          <p:cNvSpPr/>
          <p:nvPr/>
        </p:nvSpPr>
        <p:spPr>
          <a:xfrm>
            <a:off x="0" y="0"/>
            <a:ext cx="9144000" cy="5143500"/>
          </a:xfrm>
          <a:prstGeom prst="rect">
            <a:avLst/>
          </a:prstGeom>
          <a:solidFill>
            <a:srgbClr val="94CD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矩形: 圆角 13">
            <a:extLst>
              <a:ext uri="{FF2B5EF4-FFF2-40B4-BE49-F238E27FC236}">
                <a16:creationId xmlns:a16="http://schemas.microsoft.com/office/drawing/2014/main" id="{ACC13CFE-1E07-42F0-9998-DE4F84F5ED54}"/>
              </a:ext>
            </a:extLst>
          </p:cNvPr>
          <p:cNvSpPr/>
          <p:nvPr/>
        </p:nvSpPr>
        <p:spPr>
          <a:xfrm>
            <a:off x="179512" y="226462"/>
            <a:ext cx="8784976" cy="4690575"/>
          </a:xfrm>
          <a:prstGeom prst="roundRect">
            <a:avLst>
              <a:gd name="adj" fmla="val 6072"/>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 name="矩形 3">
            <a:extLst>
              <a:ext uri="{FF2B5EF4-FFF2-40B4-BE49-F238E27FC236}">
                <a16:creationId xmlns:a16="http://schemas.microsoft.com/office/drawing/2014/main" id="{AA66E142-8677-4438-8DA8-CD6812528575}"/>
              </a:ext>
            </a:extLst>
          </p:cNvPr>
          <p:cNvSpPr>
            <a:spLocks noChangeArrowheads="1"/>
          </p:cNvSpPr>
          <p:nvPr/>
        </p:nvSpPr>
        <p:spPr bwMode="auto">
          <a:xfrm>
            <a:off x="438434" y="260682"/>
            <a:ext cx="5944435" cy="769441"/>
          </a:xfrm>
          <a:prstGeom prst="rect">
            <a:avLst/>
          </a:prstGeom>
          <a:noFill/>
        </p:spPr>
        <p:txBody>
          <a:bodyPr wrap="square" rtlCol="0">
            <a:spAutoFit/>
          </a:bodyPr>
          <a:lstStyle/>
          <a:p>
            <a:r>
              <a:rPr lang="zh-TW" altLang="en-US" sz="4400" b="1" spc="300" dirty="0">
                <a:solidFill>
                  <a:srgbClr val="DD6144"/>
                </a:solidFill>
                <a:latin typeface="Agency FB" panose="020B0503020202020204" pitchFamily="34" charset="0"/>
                <a:ea typeface="微软雅黑" panose="020B0503020204020204" pitchFamily="34" charset="-122"/>
                <a:cs typeface="+mn-ea"/>
                <a:sym typeface="+mn-ea"/>
              </a:rPr>
              <a:t>利用</a:t>
            </a:r>
            <a:r>
              <a:rPr lang="en-US" altLang="zh-TW" sz="4400" b="1" spc="300" dirty="0">
                <a:solidFill>
                  <a:srgbClr val="DD6144"/>
                </a:solidFill>
                <a:latin typeface="Agency FB" panose="020B0503020202020204" pitchFamily="34" charset="0"/>
                <a:ea typeface="微软雅黑" panose="020B0503020204020204" pitchFamily="34" charset="-122"/>
                <a:cs typeface="+mn-ea"/>
                <a:sym typeface="+mn-ea"/>
              </a:rPr>
              <a:t>Cookie</a:t>
            </a:r>
            <a:r>
              <a:rPr lang="zh-TW" altLang="en-US" sz="4400" b="1" spc="300" dirty="0">
                <a:solidFill>
                  <a:srgbClr val="DD6144"/>
                </a:solidFill>
                <a:latin typeface="Agency FB" panose="020B0503020202020204" pitchFamily="34" charset="0"/>
                <a:ea typeface="微软雅黑" panose="020B0503020204020204" pitchFamily="34" charset="-122"/>
                <a:cs typeface="+mn-ea"/>
                <a:sym typeface="+mn-ea"/>
              </a:rPr>
              <a:t>登入網站</a:t>
            </a:r>
            <a:endParaRPr lang="en-US" altLang="zh-TW" sz="4400" b="1" spc="300" dirty="0">
              <a:solidFill>
                <a:srgbClr val="DD6144"/>
              </a:solidFill>
              <a:latin typeface="Agency FB" panose="020B0503020202020204" pitchFamily="34" charset="0"/>
              <a:ea typeface="微软雅黑" panose="020B0503020204020204" pitchFamily="34" charset="-122"/>
              <a:cs typeface="+mn-ea"/>
              <a:sym typeface="+mn-ea"/>
            </a:endParaRPr>
          </a:p>
        </p:txBody>
      </p:sp>
      <p:pic>
        <p:nvPicPr>
          <p:cNvPr id="3" name="圖片 2">
            <a:extLst>
              <a:ext uri="{FF2B5EF4-FFF2-40B4-BE49-F238E27FC236}">
                <a16:creationId xmlns:a16="http://schemas.microsoft.com/office/drawing/2014/main" id="{AC2B7CF8-8ED1-42CF-B3F5-DEB6D9D49E36}"/>
              </a:ext>
            </a:extLst>
          </p:cNvPr>
          <p:cNvPicPr>
            <a:picLocks noChangeAspect="1"/>
          </p:cNvPicPr>
          <p:nvPr/>
        </p:nvPicPr>
        <p:blipFill>
          <a:blip r:embed="rId3"/>
          <a:stretch>
            <a:fillRect/>
          </a:stretch>
        </p:blipFill>
        <p:spPr>
          <a:xfrm>
            <a:off x="438434" y="1166068"/>
            <a:ext cx="8330776" cy="3451247"/>
          </a:xfrm>
          <a:prstGeom prst="rect">
            <a:avLst/>
          </a:prstGeom>
        </p:spPr>
      </p:pic>
      <p:sp>
        <p:nvSpPr>
          <p:cNvPr id="4" name="文字方塊 3">
            <a:extLst>
              <a:ext uri="{FF2B5EF4-FFF2-40B4-BE49-F238E27FC236}">
                <a16:creationId xmlns:a16="http://schemas.microsoft.com/office/drawing/2014/main" id="{53827119-7403-4E30-BE21-01B999441AFB}"/>
              </a:ext>
            </a:extLst>
          </p:cNvPr>
          <p:cNvSpPr txBox="1"/>
          <p:nvPr/>
        </p:nvSpPr>
        <p:spPr>
          <a:xfrm>
            <a:off x="4834697" y="2571749"/>
            <a:ext cx="309634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使用</a:t>
            </a:r>
            <a:r>
              <a:rPr kumimoji="0" lang="en-US" altLang="zh-TW"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post</a:t>
            </a:r>
            <a:r>
              <a:rPr kumimoji="0" lang="zh-TW" altLang="en-US"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得到的</a:t>
            </a:r>
            <a:r>
              <a:rPr kumimoji="0" lang="en-US" altLang="zh-TW"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cookie</a:t>
            </a:r>
            <a:r>
              <a:rPr kumimoji="0" lang="zh-TW" altLang="en-US"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，利用</a:t>
            </a:r>
            <a:r>
              <a:rPr kumimoji="0" lang="en-US" altLang="zh-TW"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get</a:t>
            </a:r>
            <a:r>
              <a:rPr kumimoji="0" lang="zh-TW" altLang="en-US"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抓取網站資訊</a:t>
            </a:r>
          </a:p>
        </p:txBody>
      </p:sp>
      <p:sp>
        <p:nvSpPr>
          <p:cNvPr id="5" name="文字方塊 4">
            <a:extLst>
              <a:ext uri="{FF2B5EF4-FFF2-40B4-BE49-F238E27FC236}">
                <a16:creationId xmlns:a16="http://schemas.microsoft.com/office/drawing/2014/main" id="{354C274B-EA87-44C9-9CB9-067678296730}"/>
              </a:ext>
            </a:extLst>
          </p:cNvPr>
          <p:cNvSpPr txBox="1"/>
          <p:nvPr/>
        </p:nvSpPr>
        <p:spPr>
          <a:xfrm>
            <a:off x="3563888" y="3819131"/>
            <a:ext cx="160028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noProof="0" dirty="0">
                <a:ln>
                  <a:noFill/>
                </a:ln>
                <a:solidFill>
                  <a:srgbClr val="FF0000"/>
                </a:solidFill>
                <a:effectLst/>
                <a:uLnTx/>
                <a:uFillTx/>
                <a:latin typeface="Arial" panose="020B0604020202020204" pitchFamily="34" charset="0"/>
                <a:ea typeface="微軟正黑體" panose="020B0604030504040204" pitchFamily="34" charset="-120"/>
                <a:cs typeface="+mn-cs"/>
              </a:rPr>
              <a:t>登入成功</a:t>
            </a:r>
          </a:p>
        </p:txBody>
      </p:sp>
    </p:spTree>
    <p:extLst>
      <p:ext uri="{BB962C8B-B14F-4D97-AF65-F5344CB8AC3E}">
        <p14:creationId xmlns:p14="http://schemas.microsoft.com/office/powerpoint/2010/main" val="88636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第一PPT模板网-WWW.1PPT.COM"/>
</p:tagLst>
</file>

<file path=ppt/theme/theme1.xml><?xml version="1.0" encoding="utf-8"?>
<a:theme xmlns:a="http://schemas.openxmlformats.org/drawingml/2006/main" name="第一PPT，www.1ppt.com">
  <a:themeElements>
    <a:clrScheme name="自定义 237">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237">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2.xml><?xml version="1.0" encoding="utf-8"?>
<a:themeOverride xmlns:a="http://schemas.openxmlformats.org/drawingml/2006/main">
  <a:clrScheme name="自定义 237">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3.xml><?xml version="1.0" encoding="utf-8"?>
<a:themeOverride xmlns:a="http://schemas.openxmlformats.org/drawingml/2006/main">
  <a:clrScheme name="自定义 237">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4.xml><?xml version="1.0" encoding="utf-8"?>
<a:themeOverride xmlns:a="http://schemas.openxmlformats.org/drawingml/2006/main">
  <a:clrScheme name="自定义 237">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3281</TotalTime>
  <Words>326</Words>
  <Application>Microsoft Office PowerPoint</Application>
  <PresentationFormat>如螢幕大小 (16:9)</PresentationFormat>
  <Paragraphs>50</Paragraphs>
  <Slides>12</Slides>
  <Notes>11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12</vt:i4>
      </vt:variant>
    </vt:vector>
  </HeadingPairs>
  <TitlesOfParts>
    <vt:vector size="19" baseType="lpstr">
      <vt:lpstr>Microsoft YaHei</vt:lpstr>
      <vt:lpstr>Microsoft YaHei</vt:lpstr>
      <vt:lpstr>微軟正黑體</vt:lpstr>
      <vt:lpstr>Agency FB</vt:lpstr>
      <vt:lpstr>Arial</vt:lpstr>
      <vt:lpstr>Calibri</vt:lpstr>
      <vt:lpstr>第一PPT，www.1ppt.com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user</cp:lastModifiedBy>
  <cp:revision>258</cp:revision>
  <dcterms:created xsi:type="dcterms:W3CDTF">2015-12-11T17:46:17Z</dcterms:created>
  <dcterms:modified xsi:type="dcterms:W3CDTF">2020-09-10T03:30:09Z</dcterms:modified>
</cp:coreProperties>
</file>