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9" r:id="rId2"/>
    <p:sldId id="433" r:id="rId3"/>
    <p:sldId id="471" r:id="rId4"/>
    <p:sldId id="467" r:id="rId5"/>
    <p:sldId id="474" r:id="rId6"/>
    <p:sldId id="475" r:id="rId7"/>
    <p:sldId id="476" r:id="rId8"/>
    <p:sldId id="473" r:id="rId9"/>
    <p:sldId id="472" r:id="rId10"/>
    <p:sldId id="459" r:id="rId11"/>
    <p:sldId id="464" r:id="rId12"/>
    <p:sldId id="465" r:id="rId13"/>
    <p:sldId id="469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44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144"/>
    <a:srgbClr val="1B3D55"/>
    <a:srgbClr val="3B7697"/>
    <a:srgbClr val="2D5A74"/>
    <a:srgbClr val="7BB8BF"/>
    <a:srgbClr val="94CDD1"/>
    <a:srgbClr val="709776"/>
    <a:srgbClr val="859E8C"/>
    <a:srgbClr val="9F624F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5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926" y="77"/>
      </p:cViewPr>
      <p:guideLst>
        <p:guide pos="27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ea typeface="微软雅黑" panose="020B0503020204020204" pitchFamily="34" charset="-122"/>
              </a:rPr>
              <a:t>2020/9/15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2020/9/15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05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4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5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3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4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4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2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6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自己畫的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5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0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F46B8A-A121-437C-BBE6-C3442B8A9EB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B26EC4-91ED-42FE-BC7A-96D4C32A62B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F261B-B326-4F21-B678-60A8F9874C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14D78EA-7946-4AB1-8728-7E2038AEB3A3}"/>
              </a:ext>
            </a:extLst>
          </p:cNvPr>
          <p:cNvSpPr/>
          <p:nvPr/>
        </p:nvSpPr>
        <p:spPr>
          <a:xfrm>
            <a:off x="4466476" y="2139702"/>
            <a:ext cx="43390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60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遠端伺服器爬蟲技巧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834D06-A2A1-4277-8E40-94D29E6AE9E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21253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35596" y="3385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範例程式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14386"/>
            <a:ext cx="5191850" cy="200052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87624" y="1633317"/>
            <a:ext cx="4896544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5086" y="1954380"/>
            <a:ext cx="3828962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38957" y="2295201"/>
            <a:ext cx="3828962" cy="9197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56176" y="154127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Dcard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網頁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155338" y="186518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轉成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37820" y="263186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印出資訊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AC5142D-4D17-408C-9076-79A5FAB8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9" y="3521812"/>
            <a:ext cx="8278517" cy="947632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EBD55CF-C20D-4F5E-9807-1714859AABCD}"/>
              </a:ext>
            </a:extLst>
          </p:cNvPr>
          <p:cNvSpPr txBox="1"/>
          <p:nvPr/>
        </p:nvSpPr>
        <p:spPr>
          <a:xfrm>
            <a:off x="2699792" y="402051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41735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71600" y="734345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範例程式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1043608" y="2011669"/>
            <a:ext cx="7200800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前往</a:t>
            </a:r>
            <a:r>
              <a:rPr lang="en-US" altLang="zh-TW" sz="2400" dirty="0" err="1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Dcard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將前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90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筆熱門的文章資訊爬取下來</a:t>
            </a:r>
            <a:endParaRPr lang="en-US" altLang="zh-TW" sz="24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59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21253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50337" y="312887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範例程式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2" y="1106826"/>
            <a:ext cx="7011378" cy="368668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71600" y="1795718"/>
            <a:ext cx="4896544" cy="16241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0337" y="3499720"/>
            <a:ext cx="864096" cy="2412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8137" y="3865088"/>
            <a:ext cx="6069641" cy="8238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960570" y="2242285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將資料印出寫成副程式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821798" y="3434759"/>
            <a:ext cx="249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筆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970540" y="4112470"/>
            <a:ext cx="249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31-90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筆</a:t>
            </a:r>
          </a:p>
        </p:txBody>
      </p:sp>
    </p:spTree>
    <p:extLst>
      <p:ext uri="{BB962C8B-B14F-4D97-AF65-F5344CB8AC3E}">
        <p14:creationId xmlns:p14="http://schemas.microsoft.com/office/powerpoint/2010/main" val="9191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495301" y="387161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範例程式結果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1400774"/>
            <a:ext cx="7912172" cy="26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6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35"/>
          <p:cNvGrpSpPr/>
          <p:nvPr/>
        </p:nvGrpSpPr>
        <p:grpSpPr>
          <a:xfrm rot="10800000" flipH="1">
            <a:off x="208202" y="522991"/>
            <a:ext cx="8756286" cy="4445964"/>
            <a:chOff x="850264" y="1552754"/>
            <a:chExt cx="10491473" cy="4877076"/>
          </a:xfrm>
          <a:noFill/>
        </p:grpSpPr>
        <p:grpSp>
          <p:nvGrpSpPr>
            <p:cNvPr id="131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  <a:grpFill/>
          </p:grpSpPr>
          <p:sp>
            <p:nvSpPr>
              <p:cNvPr id="139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140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  <a:grpFill/>
            </p:grpSpPr>
            <p:sp>
              <p:nvSpPr>
                <p:cNvPr id="141" name="平行四边形 2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42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43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p:grpSp>
        </p:grpSp>
        <p:sp>
          <p:nvSpPr>
            <p:cNvPr id="132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7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8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144" name="组合 5"/>
          <p:cNvGrpSpPr/>
          <p:nvPr/>
        </p:nvGrpSpPr>
        <p:grpSpPr>
          <a:xfrm>
            <a:off x="225812" y="201902"/>
            <a:ext cx="4598035" cy="262255"/>
            <a:chOff x="611" y="1760"/>
            <a:chExt cx="7241" cy="413"/>
          </a:xfrm>
          <a:solidFill>
            <a:srgbClr val="6AE7FF"/>
          </a:solidFill>
        </p:grpSpPr>
        <p:sp>
          <p:nvSpPr>
            <p:cNvPr id="145" name="矩形 144"/>
            <p:cNvSpPr/>
            <p:nvPr/>
          </p:nvSpPr>
          <p:spPr>
            <a:xfrm>
              <a:off x="5477" y="1760"/>
              <a:ext cx="2059" cy="17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6" name="平行四边形 4"/>
            <p:cNvSpPr/>
            <p:nvPr/>
          </p:nvSpPr>
          <p:spPr>
            <a:xfrm>
              <a:off x="611" y="1996"/>
              <a:ext cx="5169" cy="72"/>
            </a:xfrm>
            <a:prstGeom prst="parallelogram">
              <a:avLst>
                <a:gd name="adj" fmla="val 317559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7" name="椭圆 47"/>
            <p:cNvSpPr/>
            <p:nvPr/>
          </p:nvSpPr>
          <p:spPr>
            <a:xfrm>
              <a:off x="6279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8" name="椭圆 48"/>
            <p:cNvSpPr/>
            <p:nvPr/>
          </p:nvSpPr>
          <p:spPr>
            <a:xfrm>
              <a:off x="6548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9" name="椭圆 49"/>
            <p:cNvSpPr/>
            <p:nvPr/>
          </p:nvSpPr>
          <p:spPr>
            <a:xfrm>
              <a:off x="6820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0" name="椭圆 50"/>
            <p:cNvSpPr/>
            <p:nvPr/>
          </p:nvSpPr>
          <p:spPr>
            <a:xfrm>
              <a:off x="7428" y="1976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151" name="直接连接符 52"/>
            <p:cNvCxnSpPr/>
            <p:nvPr/>
          </p:nvCxnSpPr>
          <p:spPr>
            <a:xfrm>
              <a:off x="3094" y="2173"/>
              <a:ext cx="475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53" name="文本框 7"/>
          <p:cNvSpPr txBox="1"/>
          <p:nvPr/>
        </p:nvSpPr>
        <p:spPr>
          <a:xfrm>
            <a:off x="3060634" y="2086335"/>
            <a:ext cx="5525819" cy="16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zh-TW" altLang="en-US" sz="26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這個章節我們前往</a:t>
            </a:r>
            <a:r>
              <a:rPr lang="en-US" altLang="zh-TW" sz="2600" dirty="0" err="1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Dcard</a:t>
            </a:r>
            <a:r>
              <a:rPr lang="zh-TW" altLang="en-US" sz="26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這個伺服器</a:t>
            </a:r>
            <a:endParaRPr lang="en-US" altLang="zh-TW" sz="26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just">
              <a:defRPr/>
            </a:pPr>
            <a:r>
              <a:rPr lang="zh-TW" altLang="en-US" sz="26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，將熱門的文章資料爬取下來，並介紹一些爬蟲時會失敗的原因</a:t>
            </a:r>
            <a:endParaRPr lang="en-US" altLang="zh-TW" sz="26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just">
              <a:defRPr/>
            </a:pPr>
            <a:endParaRPr lang="zh-TW" altLang="en-US" sz="26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Group 75">
            <a:extLst>
              <a:ext uri="{FF2B5EF4-FFF2-40B4-BE49-F238E27FC236}">
                <a16:creationId xmlns:a16="http://schemas.microsoft.com/office/drawing/2014/main" id="{60A838E8-BE13-4897-B9D5-33A082ADAAAC}"/>
              </a:ext>
            </a:extLst>
          </p:cNvPr>
          <p:cNvGrpSpPr/>
          <p:nvPr/>
        </p:nvGrpSpPr>
        <p:grpSpPr>
          <a:xfrm>
            <a:off x="505363" y="1310541"/>
            <a:ext cx="2204098" cy="2870861"/>
            <a:chOff x="4265562" y="1940657"/>
            <a:chExt cx="3660875" cy="4917341"/>
          </a:xfrm>
        </p:grpSpPr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id="{4B41A351-1C8B-4FBB-AADE-61FF0935EE24}"/>
                </a:ext>
              </a:extLst>
            </p:cNvPr>
            <p:cNvGrpSpPr/>
            <p:nvPr/>
          </p:nvGrpSpPr>
          <p:grpSpPr>
            <a:xfrm>
              <a:off x="4265562" y="1940657"/>
              <a:ext cx="3660875" cy="3121872"/>
              <a:chOff x="4265562" y="1940657"/>
              <a:chExt cx="3660875" cy="3121872"/>
            </a:xfrm>
          </p:grpSpPr>
          <p:sp>
            <p:nvSpPr>
              <p:cNvPr id="22" name="Freeform: Shape 92">
                <a:extLst>
                  <a:ext uri="{FF2B5EF4-FFF2-40B4-BE49-F238E27FC236}">
                    <a16:creationId xmlns:a16="http://schemas.microsoft.com/office/drawing/2014/main" id="{B487F70B-1C5C-4FC6-A2A0-447F3F7BC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885" y="3828974"/>
                <a:ext cx="567942" cy="832017"/>
              </a:xfrm>
              <a:custGeom>
                <a:avLst/>
                <a:gdLst>
                  <a:gd name="T0" fmla="*/ 351 w 351"/>
                  <a:gd name="T1" fmla="*/ 514 h 514"/>
                  <a:gd name="T2" fmla="*/ 351 w 351"/>
                  <a:gd name="T3" fmla="*/ 316 h 514"/>
                  <a:gd name="T4" fmla="*/ 286 w 351"/>
                  <a:gd name="T5" fmla="*/ 257 h 514"/>
                  <a:gd name="T6" fmla="*/ 66 w 351"/>
                  <a:gd name="T7" fmla="*/ 257 h 514"/>
                  <a:gd name="T8" fmla="*/ 0 w 351"/>
                  <a:gd name="T9" fmla="*/ 199 h 514"/>
                  <a:gd name="T10" fmla="*/ 0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351" y="514"/>
                    </a:moveTo>
                    <a:cubicBezTo>
                      <a:pt x="351" y="316"/>
                      <a:pt x="351" y="316"/>
                      <a:pt x="351" y="316"/>
                    </a:cubicBezTo>
                    <a:cubicBezTo>
                      <a:pt x="351" y="283"/>
                      <a:pt x="322" y="257"/>
                      <a:pt x="286" y="257"/>
                    </a:cubicBezTo>
                    <a:cubicBezTo>
                      <a:pt x="66" y="257"/>
                      <a:pt x="66" y="257"/>
                      <a:pt x="66" y="257"/>
                    </a:cubicBezTo>
                    <a:cubicBezTo>
                      <a:pt x="30" y="257"/>
                      <a:pt x="0" y="231"/>
                      <a:pt x="0" y="19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93">
                <a:extLst>
                  <a:ext uri="{FF2B5EF4-FFF2-40B4-BE49-F238E27FC236}">
                    <a16:creationId xmlns:a16="http://schemas.microsoft.com/office/drawing/2014/main" id="{0B41BA89-A009-440E-AC14-D822A557E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351" y="3828974"/>
                <a:ext cx="567942" cy="832017"/>
              </a:xfrm>
              <a:custGeom>
                <a:avLst/>
                <a:gdLst>
                  <a:gd name="T0" fmla="*/ 0 w 351"/>
                  <a:gd name="T1" fmla="*/ 514 h 514"/>
                  <a:gd name="T2" fmla="*/ 0 w 351"/>
                  <a:gd name="T3" fmla="*/ 316 h 514"/>
                  <a:gd name="T4" fmla="*/ 65 w 351"/>
                  <a:gd name="T5" fmla="*/ 257 h 514"/>
                  <a:gd name="T6" fmla="*/ 285 w 351"/>
                  <a:gd name="T7" fmla="*/ 257 h 514"/>
                  <a:gd name="T8" fmla="*/ 351 w 351"/>
                  <a:gd name="T9" fmla="*/ 199 h 514"/>
                  <a:gd name="T10" fmla="*/ 351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0" y="514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283"/>
                      <a:pt x="29" y="257"/>
                      <a:pt x="65" y="257"/>
                    </a:cubicBezTo>
                    <a:cubicBezTo>
                      <a:pt x="285" y="257"/>
                      <a:pt x="285" y="257"/>
                      <a:pt x="285" y="257"/>
                    </a:cubicBezTo>
                    <a:cubicBezTo>
                      <a:pt x="321" y="257"/>
                      <a:pt x="351" y="231"/>
                      <a:pt x="351" y="199"/>
                    </a:cubicBezTo>
                    <a:cubicBezTo>
                      <a:pt x="351" y="0"/>
                      <a:pt x="351" y="0"/>
                      <a:pt x="351" y="0"/>
                    </a:cubicBezTo>
                  </a:path>
                </a:pathLst>
              </a:custGeom>
              <a:noFill/>
              <a:ln w="41275" cap="flat">
                <a:solidFill>
                  <a:srgbClr val="5895C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94">
                <a:extLst>
                  <a:ext uri="{FF2B5EF4-FFF2-40B4-BE49-F238E27FC236}">
                    <a16:creationId xmlns:a16="http://schemas.microsoft.com/office/drawing/2014/main" id="{44DE1E25-B9BD-4782-890A-ADCF5559E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101" y="2976458"/>
                <a:ext cx="381040" cy="555884"/>
              </a:xfrm>
              <a:custGeom>
                <a:avLst/>
                <a:gdLst>
                  <a:gd name="T0" fmla="*/ 235 w 235"/>
                  <a:gd name="T1" fmla="*/ 344 h 344"/>
                  <a:gd name="T2" fmla="*/ 235 w 235"/>
                  <a:gd name="T3" fmla="*/ 211 h 344"/>
                  <a:gd name="T4" fmla="*/ 191 w 235"/>
                  <a:gd name="T5" fmla="*/ 172 h 344"/>
                  <a:gd name="T6" fmla="*/ 44 w 235"/>
                  <a:gd name="T7" fmla="*/ 172 h 344"/>
                  <a:gd name="T8" fmla="*/ 0 w 235"/>
                  <a:gd name="T9" fmla="*/ 133 h 344"/>
                  <a:gd name="T10" fmla="*/ 0 w 235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4">
                    <a:moveTo>
                      <a:pt x="235" y="344"/>
                    </a:moveTo>
                    <a:cubicBezTo>
                      <a:pt x="235" y="211"/>
                      <a:pt x="235" y="211"/>
                      <a:pt x="235" y="211"/>
                    </a:cubicBezTo>
                    <a:cubicBezTo>
                      <a:pt x="235" y="189"/>
                      <a:pt x="215" y="172"/>
                      <a:pt x="191" y="172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20" y="172"/>
                      <a:pt x="0" y="154"/>
                      <a:pt x="0" y="13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95">
                <a:extLst>
                  <a:ext uri="{FF2B5EF4-FFF2-40B4-BE49-F238E27FC236}">
                    <a16:creationId xmlns:a16="http://schemas.microsoft.com/office/drawing/2014/main" id="{5E1C2443-7B12-4515-B28E-F1DE4BA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3297" y="3323735"/>
                <a:ext cx="378628" cy="557090"/>
              </a:xfrm>
              <a:custGeom>
                <a:avLst/>
                <a:gdLst>
                  <a:gd name="T0" fmla="*/ 0 w 234"/>
                  <a:gd name="T1" fmla="*/ 344 h 344"/>
                  <a:gd name="T2" fmla="*/ 0 w 234"/>
                  <a:gd name="T3" fmla="*/ 211 h 344"/>
                  <a:gd name="T4" fmla="*/ 43 w 234"/>
                  <a:gd name="T5" fmla="*/ 172 h 344"/>
                  <a:gd name="T6" fmla="*/ 191 w 234"/>
                  <a:gd name="T7" fmla="*/ 172 h 344"/>
                  <a:gd name="T8" fmla="*/ 234 w 234"/>
                  <a:gd name="T9" fmla="*/ 133 h 344"/>
                  <a:gd name="T10" fmla="*/ 234 w 234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344">
                    <a:moveTo>
                      <a:pt x="0" y="344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0" y="190"/>
                      <a:pt x="19" y="172"/>
                      <a:pt x="43" y="172"/>
                    </a:cubicBezTo>
                    <a:cubicBezTo>
                      <a:pt x="191" y="172"/>
                      <a:pt x="191" y="172"/>
                      <a:pt x="191" y="172"/>
                    </a:cubicBezTo>
                    <a:cubicBezTo>
                      <a:pt x="215" y="172"/>
                      <a:pt x="234" y="154"/>
                      <a:pt x="234" y="133"/>
                    </a:cubicBezTo>
                    <a:cubicBezTo>
                      <a:pt x="234" y="0"/>
                      <a:pt x="234" y="0"/>
                      <a:pt x="234" y="0"/>
                    </a:cubicBezTo>
                  </a:path>
                </a:pathLst>
              </a:cu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96">
                <a:extLst>
                  <a:ext uri="{FF2B5EF4-FFF2-40B4-BE49-F238E27FC236}">
                    <a16:creationId xmlns:a16="http://schemas.microsoft.com/office/drawing/2014/main" id="{279B8F52-7652-49C9-BCD2-44D4B873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5127" y="2197497"/>
                <a:ext cx="379834" cy="555884"/>
              </a:xfrm>
              <a:custGeom>
                <a:avLst/>
                <a:gdLst>
                  <a:gd name="T0" fmla="*/ 0 w 235"/>
                  <a:gd name="T1" fmla="*/ 343 h 343"/>
                  <a:gd name="T2" fmla="*/ 0 w 235"/>
                  <a:gd name="T3" fmla="*/ 210 h 343"/>
                  <a:gd name="T4" fmla="*/ 44 w 235"/>
                  <a:gd name="T5" fmla="*/ 171 h 343"/>
                  <a:gd name="T6" fmla="*/ 191 w 235"/>
                  <a:gd name="T7" fmla="*/ 171 h 343"/>
                  <a:gd name="T8" fmla="*/ 235 w 235"/>
                  <a:gd name="T9" fmla="*/ 132 h 343"/>
                  <a:gd name="T10" fmla="*/ 235 w 235"/>
                  <a:gd name="T11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3">
                    <a:moveTo>
                      <a:pt x="0" y="34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189"/>
                      <a:pt x="20" y="171"/>
                      <a:pt x="44" y="171"/>
                    </a:cubicBezTo>
                    <a:cubicBezTo>
                      <a:pt x="191" y="171"/>
                      <a:pt x="191" y="171"/>
                      <a:pt x="191" y="171"/>
                    </a:cubicBezTo>
                    <a:cubicBezTo>
                      <a:pt x="215" y="171"/>
                      <a:pt x="235" y="154"/>
                      <a:pt x="235" y="132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noFill/>
              <a:ln w="41275" cap="flat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Straight Connector 97">
                <a:extLst>
                  <a:ext uri="{FF2B5EF4-FFF2-40B4-BE49-F238E27FC236}">
                    <a16:creationId xmlns:a16="http://schemas.microsoft.com/office/drawing/2014/main" id="{2B19336E-87F3-434D-B6D3-AC8FA2C1A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4295" y="3655335"/>
                <a:ext cx="0" cy="1407194"/>
              </a:xfrm>
              <a:prstGeom prst="line">
                <a:avLst/>
              </a:pr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98">
                <a:extLst>
                  <a:ext uri="{FF2B5EF4-FFF2-40B4-BE49-F238E27FC236}">
                    <a16:creationId xmlns:a16="http://schemas.microsoft.com/office/drawing/2014/main" id="{839E6D11-52AF-4796-9DF3-C4828BC7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070" y="2357871"/>
                <a:ext cx="1583244" cy="1002038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2 h 619"/>
                  <a:gd name="T4" fmla="*/ 781 w 978"/>
                  <a:gd name="T5" fmla="*/ 225 h 619"/>
                  <a:gd name="T6" fmla="*/ 764 w 978"/>
                  <a:gd name="T7" fmla="*/ 226 h 619"/>
                  <a:gd name="T8" fmla="*/ 498 w 978"/>
                  <a:gd name="T9" fmla="*/ 0 h 619"/>
                  <a:gd name="T10" fmla="*/ 231 w 978"/>
                  <a:gd name="T11" fmla="*/ 228 h 619"/>
                  <a:gd name="T12" fmla="*/ 197 w 978"/>
                  <a:gd name="T13" fmla="*/ 225 h 619"/>
                  <a:gd name="T14" fmla="*/ 0 w 978"/>
                  <a:gd name="T15" fmla="*/ 422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2"/>
                    </a:cubicBezTo>
                    <a:cubicBezTo>
                      <a:pt x="978" y="313"/>
                      <a:pt x="890" y="225"/>
                      <a:pt x="781" y="225"/>
                    </a:cubicBezTo>
                    <a:cubicBezTo>
                      <a:pt x="775" y="225"/>
                      <a:pt x="770" y="226"/>
                      <a:pt x="764" y="226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8"/>
                    </a:cubicBezTo>
                    <a:cubicBezTo>
                      <a:pt x="220" y="226"/>
                      <a:pt x="208" y="225"/>
                      <a:pt x="197" y="225"/>
                    </a:cubicBezTo>
                    <a:cubicBezTo>
                      <a:pt x="88" y="225"/>
                      <a:pt x="0" y="313"/>
                      <a:pt x="0" y="422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99">
                <a:extLst>
                  <a:ext uri="{FF2B5EF4-FFF2-40B4-BE49-F238E27FC236}">
                    <a16:creationId xmlns:a16="http://schemas.microsoft.com/office/drawing/2014/main" id="{FC0C2FC8-5886-44F8-A5B1-85FF87955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4752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8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6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9"/>
                    </a:cubicBezTo>
                    <a:cubicBezTo>
                      <a:pt x="220" y="227"/>
                      <a:pt x="209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00">
                <a:extLst>
                  <a:ext uri="{FF2B5EF4-FFF2-40B4-BE49-F238E27FC236}">
                    <a16:creationId xmlns:a16="http://schemas.microsoft.com/office/drawing/2014/main" id="{DE643AA3-0FB3-4320-B1D6-2B6EA43B7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388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7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5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7" y="0"/>
                    </a:cubicBezTo>
                    <a:cubicBezTo>
                      <a:pt x="362" y="0"/>
                      <a:pt x="251" y="99"/>
                      <a:pt x="231" y="229"/>
                    </a:cubicBezTo>
                    <a:cubicBezTo>
                      <a:pt x="220" y="227"/>
                      <a:pt x="208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01">
                <a:extLst>
                  <a:ext uri="{FF2B5EF4-FFF2-40B4-BE49-F238E27FC236}">
                    <a16:creationId xmlns:a16="http://schemas.microsoft.com/office/drawing/2014/main" id="{8C8AE2ED-FE83-4307-A598-17B0DF0E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311" y="3343028"/>
                <a:ext cx="654761" cy="65235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02">
                <a:extLst>
                  <a:ext uri="{FF2B5EF4-FFF2-40B4-BE49-F238E27FC236}">
                    <a16:creationId xmlns:a16="http://schemas.microsoft.com/office/drawing/2014/main" id="{DB52641C-2A85-4280-BDAC-52E397B2A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3235" y="2934254"/>
                <a:ext cx="618587" cy="389480"/>
              </a:xfrm>
              <a:custGeom>
                <a:avLst/>
                <a:gdLst>
                  <a:gd name="T0" fmla="*/ 305 w 382"/>
                  <a:gd name="T1" fmla="*/ 241 h 241"/>
                  <a:gd name="T2" fmla="*/ 382 w 382"/>
                  <a:gd name="T3" fmla="*/ 164 h 241"/>
                  <a:gd name="T4" fmla="*/ 305 w 382"/>
                  <a:gd name="T5" fmla="*/ 88 h 241"/>
                  <a:gd name="T6" fmla="*/ 299 w 382"/>
                  <a:gd name="T7" fmla="*/ 88 h 241"/>
                  <a:gd name="T8" fmla="*/ 195 w 382"/>
                  <a:gd name="T9" fmla="*/ 0 h 241"/>
                  <a:gd name="T10" fmla="*/ 90 w 382"/>
                  <a:gd name="T11" fmla="*/ 89 h 241"/>
                  <a:gd name="T12" fmla="*/ 77 w 382"/>
                  <a:gd name="T13" fmla="*/ 88 h 241"/>
                  <a:gd name="T14" fmla="*/ 0 w 382"/>
                  <a:gd name="T15" fmla="*/ 164 h 241"/>
                  <a:gd name="T16" fmla="*/ 77 w 382"/>
                  <a:gd name="T17" fmla="*/ 241 h 241"/>
                  <a:gd name="T18" fmla="*/ 305 w 382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1">
                    <a:moveTo>
                      <a:pt x="305" y="241"/>
                    </a:moveTo>
                    <a:cubicBezTo>
                      <a:pt x="348" y="241"/>
                      <a:pt x="382" y="207"/>
                      <a:pt x="382" y="164"/>
                    </a:cubicBezTo>
                    <a:cubicBezTo>
                      <a:pt x="382" y="122"/>
                      <a:pt x="348" y="88"/>
                      <a:pt x="305" y="88"/>
                    </a:cubicBezTo>
                    <a:cubicBezTo>
                      <a:pt x="303" y="88"/>
                      <a:pt x="301" y="88"/>
                      <a:pt x="299" y="88"/>
                    </a:cubicBezTo>
                    <a:cubicBezTo>
                      <a:pt x="290" y="38"/>
                      <a:pt x="247" y="0"/>
                      <a:pt x="195" y="0"/>
                    </a:cubicBezTo>
                    <a:cubicBezTo>
                      <a:pt x="142" y="0"/>
                      <a:pt x="98" y="38"/>
                      <a:pt x="90" y="89"/>
                    </a:cubicBezTo>
                    <a:cubicBezTo>
                      <a:pt x="86" y="88"/>
                      <a:pt x="82" y="88"/>
                      <a:pt x="77" y="88"/>
                    </a:cubicBezTo>
                    <a:cubicBezTo>
                      <a:pt x="35" y="88"/>
                      <a:pt x="0" y="122"/>
                      <a:pt x="0" y="164"/>
                    </a:cubicBezTo>
                    <a:cubicBezTo>
                      <a:pt x="0" y="207"/>
                      <a:pt x="35" y="241"/>
                      <a:pt x="77" y="241"/>
                    </a:cubicBezTo>
                    <a:lnTo>
                      <a:pt x="305" y="2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03">
                <a:extLst>
                  <a:ext uri="{FF2B5EF4-FFF2-40B4-BE49-F238E27FC236}">
                    <a16:creationId xmlns:a16="http://schemas.microsoft.com/office/drawing/2014/main" id="{104D9034-387F-44CC-9A36-8D6FD5927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616" y="2726853"/>
                <a:ext cx="617381" cy="390686"/>
              </a:xfrm>
              <a:custGeom>
                <a:avLst/>
                <a:gdLst>
                  <a:gd name="T0" fmla="*/ 304 w 381"/>
                  <a:gd name="T1" fmla="*/ 241 h 241"/>
                  <a:gd name="T2" fmla="*/ 381 w 381"/>
                  <a:gd name="T3" fmla="*/ 165 h 241"/>
                  <a:gd name="T4" fmla="*/ 304 w 381"/>
                  <a:gd name="T5" fmla="*/ 88 h 241"/>
                  <a:gd name="T6" fmla="*/ 298 w 381"/>
                  <a:gd name="T7" fmla="*/ 88 h 241"/>
                  <a:gd name="T8" fmla="*/ 194 w 381"/>
                  <a:gd name="T9" fmla="*/ 0 h 241"/>
                  <a:gd name="T10" fmla="*/ 90 w 381"/>
                  <a:gd name="T11" fmla="*/ 89 h 241"/>
                  <a:gd name="T12" fmla="*/ 76 w 381"/>
                  <a:gd name="T13" fmla="*/ 88 h 241"/>
                  <a:gd name="T14" fmla="*/ 0 w 381"/>
                  <a:gd name="T15" fmla="*/ 165 h 241"/>
                  <a:gd name="T16" fmla="*/ 76 w 381"/>
                  <a:gd name="T17" fmla="*/ 241 h 241"/>
                  <a:gd name="T18" fmla="*/ 304 w 381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241">
                    <a:moveTo>
                      <a:pt x="304" y="241"/>
                    </a:moveTo>
                    <a:cubicBezTo>
                      <a:pt x="347" y="241"/>
                      <a:pt x="381" y="207"/>
                      <a:pt x="381" y="165"/>
                    </a:cubicBezTo>
                    <a:cubicBezTo>
                      <a:pt x="381" y="122"/>
                      <a:pt x="347" y="88"/>
                      <a:pt x="304" y="88"/>
                    </a:cubicBezTo>
                    <a:cubicBezTo>
                      <a:pt x="302" y="88"/>
                      <a:pt x="300" y="88"/>
                      <a:pt x="298" y="88"/>
                    </a:cubicBezTo>
                    <a:cubicBezTo>
                      <a:pt x="290" y="38"/>
                      <a:pt x="246" y="0"/>
                      <a:pt x="194" y="0"/>
                    </a:cubicBezTo>
                    <a:cubicBezTo>
                      <a:pt x="141" y="0"/>
                      <a:pt x="97" y="38"/>
                      <a:pt x="90" y="89"/>
                    </a:cubicBezTo>
                    <a:cubicBezTo>
                      <a:pt x="85" y="88"/>
                      <a:pt x="81" y="88"/>
                      <a:pt x="76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1"/>
                      <a:pt x="76" y="241"/>
                    </a:cubicBezTo>
                    <a:lnTo>
                      <a:pt x="304" y="2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104">
                <a:extLst>
                  <a:ext uri="{FF2B5EF4-FFF2-40B4-BE49-F238E27FC236}">
                    <a16:creationId xmlns:a16="http://schemas.microsoft.com/office/drawing/2014/main" id="{A2923F40-BBDB-465E-ABA9-197E13675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6270" y="1959950"/>
                <a:ext cx="617381" cy="391892"/>
              </a:xfrm>
              <a:custGeom>
                <a:avLst/>
                <a:gdLst>
                  <a:gd name="T0" fmla="*/ 305 w 382"/>
                  <a:gd name="T1" fmla="*/ 242 h 242"/>
                  <a:gd name="T2" fmla="*/ 382 w 382"/>
                  <a:gd name="T3" fmla="*/ 165 h 242"/>
                  <a:gd name="T4" fmla="*/ 305 w 382"/>
                  <a:gd name="T5" fmla="*/ 88 h 242"/>
                  <a:gd name="T6" fmla="*/ 298 w 382"/>
                  <a:gd name="T7" fmla="*/ 88 h 242"/>
                  <a:gd name="T8" fmla="*/ 194 w 382"/>
                  <a:gd name="T9" fmla="*/ 0 h 242"/>
                  <a:gd name="T10" fmla="*/ 90 w 382"/>
                  <a:gd name="T11" fmla="*/ 89 h 242"/>
                  <a:gd name="T12" fmla="*/ 77 w 382"/>
                  <a:gd name="T13" fmla="*/ 88 h 242"/>
                  <a:gd name="T14" fmla="*/ 0 w 382"/>
                  <a:gd name="T15" fmla="*/ 165 h 242"/>
                  <a:gd name="T16" fmla="*/ 77 w 382"/>
                  <a:gd name="T17" fmla="*/ 242 h 242"/>
                  <a:gd name="T18" fmla="*/ 305 w 382"/>
                  <a:gd name="T1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2">
                    <a:moveTo>
                      <a:pt x="305" y="242"/>
                    </a:moveTo>
                    <a:cubicBezTo>
                      <a:pt x="347" y="242"/>
                      <a:pt x="382" y="207"/>
                      <a:pt x="382" y="165"/>
                    </a:cubicBezTo>
                    <a:cubicBezTo>
                      <a:pt x="382" y="122"/>
                      <a:pt x="347" y="88"/>
                      <a:pt x="305" y="88"/>
                    </a:cubicBezTo>
                    <a:cubicBezTo>
                      <a:pt x="303" y="88"/>
                      <a:pt x="300" y="88"/>
                      <a:pt x="298" y="88"/>
                    </a:cubicBezTo>
                    <a:cubicBezTo>
                      <a:pt x="290" y="38"/>
                      <a:pt x="247" y="0"/>
                      <a:pt x="194" y="0"/>
                    </a:cubicBezTo>
                    <a:cubicBezTo>
                      <a:pt x="142" y="0"/>
                      <a:pt x="98" y="39"/>
                      <a:pt x="90" y="89"/>
                    </a:cubicBezTo>
                    <a:cubicBezTo>
                      <a:pt x="86" y="88"/>
                      <a:pt x="81" y="88"/>
                      <a:pt x="77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2"/>
                      <a:pt x="77" y="242"/>
                    </a:cubicBezTo>
                    <a:lnTo>
                      <a:pt x="305" y="2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105">
                <a:extLst>
                  <a:ext uri="{FF2B5EF4-FFF2-40B4-BE49-F238E27FC236}">
                    <a16:creationId xmlns:a16="http://schemas.microsoft.com/office/drawing/2014/main" id="{10EB022C-D4CF-47C4-B687-BFA3D6B4F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641" y="2156499"/>
                <a:ext cx="309896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Oval 106">
                <a:extLst>
                  <a:ext uri="{FF2B5EF4-FFF2-40B4-BE49-F238E27FC236}">
                    <a16:creationId xmlns:a16="http://schemas.microsoft.com/office/drawing/2014/main" id="{7372A94C-2D8C-400A-9437-EA0825196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541" y="3630013"/>
                <a:ext cx="309896" cy="3111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107">
                <a:extLst>
                  <a:ext uri="{FF2B5EF4-FFF2-40B4-BE49-F238E27FC236}">
                    <a16:creationId xmlns:a16="http://schemas.microsoft.com/office/drawing/2014/main" id="{DEDAF844-48FB-47B7-B373-DDCBD3293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250" y="2190262"/>
                <a:ext cx="311102" cy="309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Oval 108">
                <a:extLst>
                  <a:ext uri="{FF2B5EF4-FFF2-40B4-BE49-F238E27FC236}">
                    <a16:creationId xmlns:a16="http://schemas.microsoft.com/office/drawing/2014/main" id="{68FA9113-3FF4-4557-88FE-43FADDB53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562" y="3699951"/>
                <a:ext cx="311102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109">
                <a:extLst>
                  <a:ext uri="{FF2B5EF4-FFF2-40B4-BE49-F238E27FC236}">
                    <a16:creationId xmlns:a16="http://schemas.microsoft.com/office/drawing/2014/main" id="{D313F9C2-F2BF-408D-B8F6-05CBA158E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8121" y="2611094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110">
                <a:extLst>
                  <a:ext uri="{FF2B5EF4-FFF2-40B4-BE49-F238E27FC236}">
                    <a16:creationId xmlns:a16="http://schemas.microsoft.com/office/drawing/2014/main" id="{AFCF08F8-D28F-4C69-B688-BE1751567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226" y="1940657"/>
                <a:ext cx="229106" cy="2303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111">
                <a:extLst>
                  <a:ext uri="{FF2B5EF4-FFF2-40B4-BE49-F238E27FC236}">
                    <a16:creationId xmlns:a16="http://schemas.microsoft.com/office/drawing/2014/main" id="{6D29DB5A-4398-4292-A920-B6703876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909" y="2180616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Oval 112">
                <a:extLst>
                  <a:ext uri="{FF2B5EF4-FFF2-40B4-BE49-F238E27FC236}">
                    <a16:creationId xmlns:a16="http://schemas.microsoft.com/office/drawing/2014/main" id="{9C47D4B6-D987-434A-89EE-EE273292B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976" y="4220866"/>
                <a:ext cx="229106" cy="229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Oval 113">
                <a:extLst>
                  <a:ext uri="{FF2B5EF4-FFF2-40B4-BE49-F238E27FC236}">
                    <a16:creationId xmlns:a16="http://schemas.microsoft.com/office/drawing/2014/main" id="{36B6530F-9C34-4CB9-8CFE-C47858AC5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480" y="4220866"/>
                <a:ext cx="230312" cy="22910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114">
                <a:extLst>
                  <a:ext uri="{FF2B5EF4-FFF2-40B4-BE49-F238E27FC236}">
                    <a16:creationId xmlns:a16="http://schemas.microsoft.com/office/drawing/2014/main" id="{BD871A3C-368B-405C-8FEF-C6C8F42B9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519" y="3379202"/>
                <a:ext cx="271310" cy="204990"/>
              </a:xfrm>
              <a:custGeom>
                <a:avLst/>
                <a:gdLst>
                  <a:gd name="T0" fmla="*/ 151 w 167"/>
                  <a:gd name="T1" fmla="*/ 22 h 127"/>
                  <a:gd name="T2" fmla="*/ 110 w 167"/>
                  <a:gd name="T3" fmla="*/ 0 h 127"/>
                  <a:gd name="T4" fmla="*/ 110 w 167"/>
                  <a:gd name="T5" fmla="*/ 15 h 127"/>
                  <a:gd name="T6" fmla="*/ 139 w 167"/>
                  <a:gd name="T7" fmla="*/ 30 h 127"/>
                  <a:gd name="T8" fmla="*/ 129 w 167"/>
                  <a:gd name="T9" fmla="*/ 79 h 127"/>
                  <a:gd name="T10" fmla="*/ 110 w 167"/>
                  <a:gd name="T11" fmla="*/ 85 h 127"/>
                  <a:gd name="T12" fmla="*/ 110 w 167"/>
                  <a:gd name="T13" fmla="*/ 100 h 127"/>
                  <a:gd name="T14" fmla="*/ 137 w 167"/>
                  <a:gd name="T15" fmla="*/ 91 h 127"/>
                  <a:gd name="T16" fmla="*/ 151 w 167"/>
                  <a:gd name="T17" fmla="*/ 22 h 127"/>
                  <a:gd name="T18" fmla="*/ 110 w 167"/>
                  <a:gd name="T19" fmla="*/ 0 h 127"/>
                  <a:gd name="T20" fmla="*/ 82 w 167"/>
                  <a:gd name="T21" fmla="*/ 8 h 127"/>
                  <a:gd name="T22" fmla="*/ 65 w 167"/>
                  <a:gd name="T23" fmla="*/ 72 h 127"/>
                  <a:gd name="T24" fmla="*/ 57 w 167"/>
                  <a:gd name="T25" fmla="*/ 77 h 127"/>
                  <a:gd name="T26" fmla="*/ 57 w 167"/>
                  <a:gd name="T27" fmla="*/ 76 h 127"/>
                  <a:gd name="T28" fmla="*/ 57 w 167"/>
                  <a:gd name="T29" fmla="*/ 76 h 127"/>
                  <a:gd name="T30" fmla="*/ 57 w 167"/>
                  <a:gd name="T31" fmla="*/ 76 h 127"/>
                  <a:gd name="T32" fmla="*/ 57 w 167"/>
                  <a:gd name="T33" fmla="*/ 76 h 127"/>
                  <a:gd name="T34" fmla="*/ 47 w 167"/>
                  <a:gd name="T35" fmla="*/ 78 h 127"/>
                  <a:gd name="T36" fmla="*/ 7 w 167"/>
                  <a:gd name="T37" fmla="*/ 105 h 127"/>
                  <a:gd name="T38" fmla="*/ 3 w 167"/>
                  <a:gd name="T39" fmla="*/ 121 h 127"/>
                  <a:gd name="T40" fmla="*/ 19 w 167"/>
                  <a:gd name="T41" fmla="*/ 124 h 127"/>
                  <a:gd name="T42" fmla="*/ 60 w 167"/>
                  <a:gd name="T43" fmla="*/ 97 h 127"/>
                  <a:gd name="T44" fmla="*/ 65 w 167"/>
                  <a:gd name="T45" fmla="*/ 88 h 127"/>
                  <a:gd name="T46" fmla="*/ 65 w 167"/>
                  <a:gd name="T47" fmla="*/ 88 h 127"/>
                  <a:gd name="T48" fmla="*/ 65 w 167"/>
                  <a:gd name="T49" fmla="*/ 88 h 127"/>
                  <a:gd name="T50" fmla="*/ 72 w 167"/>
                  <a:gd name="T51" fmla="*/ 83 h 127"/>
                  <a:gd name="T52" fmla="*/ 110 w 167"/>
                  <a:gd name="T53" fmla="*/ 100 h 127"/>
                  <a:gd name="T54" fmla="*/ 110 w 167"/>
                  <a:gd name="T55" fmla="*/ 85 h 127"/>
                  <a:gd name="T56" fmla="*/ 81 w 167"/>
                  <a:gd name="T57" fmla="*/ 69 h 127"/>
                  <a:gd name="T58" fmla="*/ 81 w 167"/>
                  <a:gd name="T59" fmla="*/ 69 h 127"/>
                  <a:gd name="T60" fmla="*/ 90 w 167"/>
                  <a:gd name="T61" fmla="*/ 21 h 127"/>
                  <a:gd name="T62" fmla="*/ 110 w 167"/>
                  <a:gd name="T63" fmla="*/ 15 h 127"/>
                  <a:gd name="T64" fmla="*/ 110 w 167"/>
                  <a:gd name="T6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" h="127">
                    <a:moveTo>
                      <a:pt x="151" y="22"/>
                    </a:moveTo>
                    <a:cubicBezTo>
                      <a:pt x="142" y="8"/>
                      <a:pt x="126" y="0"/>
                      <a:pt x="110" y="0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21" y="15"/>
                      <a:pt x="132" y="20"/>
                      <a:pt x="139" y="30"/>
                    </a:cubicBezTo>
                    <a:cubicBezTo>
                      <a:pt x="150" y="47"/>
                      <a:pt x="145" y="68"/>
                      <a:pt x="129" y="79"/>
                    </a:cubicBezTo>
                    <a:cubicBezTo>
                      <a:pt x="123" y="83"/>
                      <a:pt x="116" y="85"/>
                      <a:pt x="110" y="85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9" y="100"/>
                      <a:pt x="129" y="97"/>
                      <a:pt x="137" y="91"/>
                    </a:cubicBezTo>
                    <a:cubicBezTo>
                      <a:pt x="160" y="76"/>
                      <a:pt x="167" y="45"/>
                      <a:pt x="151" y="22"/>
                    </a:cubicBezTo>
                    <a:close/>
                    <a:moveTo>
                      <a:pt x="110" y="0"/>
                    </a:moveTo>
                    <a:cubicBezTo>
                      <a:pt x="100" y="0"/>
                      <a:pt x="91" y="3"/>
                      <a:pt x="82" y="8"/>
                    </a:cubicBezTo>
                    <a:cubicBezTo>
                      <a:pt x="61" y="22"/>
                      <a:pt x="54" y="50"/>
                      <a:pt x="65" y="7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4" y="75"/>
                      <a:pt x="50" y="76"/>
                      <a:pt x="47" y="78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1" y="108"/>
                      <a:pt x="0" y="115"/>
                      <a:pt x="3" y="121"/>
                    </a:cubicBezTo>
                    <a:cubicBezTo>
                      <a:pt x="7" y="126"/>
                      <a:pt x="14" y="127"/>
                      <a:pt x="19" y="124"/>
                    </a:cubicBezTo>
                    <a:cubicBezTo>
                      <a:pt x="60" y="97"/>
                      <a:pt x="60" y="97"/>
                      <a:pt x="60" y="97"/>
                    </a:cubicBezTo>
                    <a:cubicBezTo>
                      <a:pt x="63" y="95"/>
                      <a:pt x="65" y="92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82" y="94"/>
                      <a:pt x="96" y="100"/>
                      <a:pt x="110" y="100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98" y="85"/>
                      <a:pt x="87" y="79"/>
                      <a:pt x="81" y="69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0" y="53"/>
                      <a:pt x="74" y="31"/>
                      <a:pt x="90" y="21"/>
                    </a:cubicBezTo>
                    <a:cubicBezTo>
                      <a:pt x="96" y="17"/>
                      <a:pt x="103" y="15"/>
                      <a:pt x="110" y="15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Oval 115">
                <a:extLst>
                  <a:ext uri="{FF2B5EF4-FFF2-40B4-BE49-F238E27FC236}">
                    <a16:creationId xmlns:a16="http://schemas.microsoft.com/office/drawing/2014/main" id="{8D0A0E1B-43B0-4B4A-9ABC-4C331CCF3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273" y="3790388"/>
                <a:ext cx="80790" cy="8079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16">
                <a:extLst>
                  <a:ext uri="{FF2B5EF4-FFF2-40B4-BE49-F238E27FC236}">
                    <a16:creationId xmlns:a16="http://schemas.microsoft.com/office/drawing/2014/main" id="{66D8ADC3-B904-4922-A03F-67D1486A5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271" y="3678246"/>
                <a:ext cx="151934" cy="151934"/>
              </a:xfrm>
              <a:custGeom>
                <a:avLst/>
                <a:gdLst>
                  <a:gd name="T0" fmla="*/ 30 w 94"/>
                  <a:gd name="T1" fmla="*/ 64 h 94"/>
                  <a:gd name="T2" fmla="*/ 42 w 94"/>
                  <a:gd name="T3" fmla="*/ 94 h 94"/>
                  <a:gd name="T4" fmla="*/ 59 w 94"/>
                  <a:gd name="T5" fmla="*/ 94 h 94"/>
                  <a:gd name="T6" fmla="*/ 30 w 94"/>
                  <a:gd name="T7" fmla="*/ 42 h 94"/>
                  <a:gd name="T8" fmla="*/ 30 w 94"/>
                  <a:gd name="T9" fmla="*/ 64 h 94"/>
                  <a:gd name="T10" fmla="*/ 30 w 94"/>
                  <a:gd name="T11" fmla="*/ 23 h 94"/>
                  <a:gd name="T12" fmla="*/ 30 w 94"/>
                  <a:gd name="T13" fmla="*/ 5 h 94"/>
                  <a:gd name="T14" fmla="*/ 94 w 94"/>
                  <a:gd name="T15" fmla="*/ 94 h 94"/>
                  <a:gd name="T16" fmla="*/ 77 w 94"/>
                  <a:gd name="T17" fmla="*/ 94 h 94"/>
                  <a:gd name="T18" fmla="*/ 30 w 94"/>
                  <a:gd name="T19" fmla="*/ 23 h 94"/>
                  <a:gd name="T20" fmla="*/ 0 w 94"/>
                  <a:gd name="T21" fmla="*/ 51 h 94"/>
                  <a:gd name="T22" fmla="*/ 30 w 94"/>
                  <a:gd name="T23" fmla="*/ 64 h 94"/>
                  <a:gd name="T24" fmla="*/ 30 w 94"/>
                  <a:gd name="T25" fmla="*/ 42 h 94"/>
                  <a:gd name="T26" fmla="*/ 0 w 94"/>
                  <a:gd name="T27" fmla="*/ 35 h 94"/>
                  <a:gd name="T28" fmla="*/ 0 w 94"/>
                  <a:gd name="T29" fmla="*/ 51 h 94"/>
                  <a:gd name="T30" fmla="*/ 30 w 94"/>
                  <a:gd name="T31" fmla="*/ 5 h 94"/>
                  <a:gd name="T32" fmla="*/ 30 w 94"/>
                  <a:gd name="T33" fmla="*/ 23 h 94"/>
                  <a:gd name="T34" fmla="*/ 0 w 94"/>
                  <a:gd name="T35" fmla="*/ 17 h 94"/>
                  <a:gd name="T36" fmla="*/ 0 w 94"/>
                  <a:gd name="T37" fmla="*/ 0 h 94"/>
                  <a:gd name="T38" fmla="*/ 30 w 94"/>
                  <a:gd name="T39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94">
                    <a:moveTo>
                      <a:pt x="30" y="64"/>
                    </a:moveTo>
                    <a:cubicBezTo>
                      <a:pt x="38" y="71"/>
                      <a:pt x="42" y="82"/>
                      <a:pt x="42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72"/>
                      <a:pt x="47" y="53"/>
                      <a:pt x="30" y="42"/>
                    </a:cubicBezTo>
                    <a:cubicBezTo>
                      <a:pt x="30" y="64"/>
                      <a:pt x="30" y="64"/>
                      <a:pt x="30" y="64"/>
                    </a:cubicBezTo>
                    <a:close/>
                    <a:moveTo>
                      <a:pt x="30" y="23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67" y="18"/>
                      <a:pt x="94" y="53"/>
                      <a:pt x="94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62"/>
                      <a:pt x="57" y="34"/>
                      <a:pt x="30" y="23"/>
                    </a:cubicBezTo>
                    <a:close/>
                    <a:moveTo>
                      <a:pt x="0" y="51"/>
                    </a:moveTo>
                    <a:cubicBezTo>
                      <a:pt x="11" y="51"/>
                      <a:pt x="22" y="56"/>
                      <a:pt x="30" y="6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1" y="37"/>
                      <a:pt x="11" y="35"/>
                      <a:pt x="0" y="35"/>
                    </a:cubicBezTo>
                    <a:cubicBezTo>
                      <a:pt x="0" y="51"/>
                      <a:pt x="0" y="51"/>
                      <a:pt x="0" y="51"/>
                    </a:cubicBezTo>
                    <a:close/>
                    <a:moveTo>
                      <a:pt x="30" y="5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20" y="19"/>
                      <a:pt x="1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20" y="2"/>
                      <a:pt x="3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117">
                <a:extLst>
                  <a:ext uri="{FF2B5EF4-FFF2-40B4-BE49-F238E27FC236}">
                    <a16:creationId xmlns:a16="http://schemas.microsoft.com/office/drawing/2014/main" id="{69AFD632-1AD0-4468-8624-B895706B5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663" y="2578537"/>
                <a:ext cx="224283" cy="224283"/>
              </a:xfrm>
              <a:custGeom>
                <a:avLst/>
                <a:gdLst>
                  <a:gd name="T0" fmla="*/ 69 w 139"/>
                  <a:gd name="T1" fmla="*/ 10 h 139"/>
                  <a:gd name="T2" fmla="*/ 76 w 139"/>
                  <a:gd name="T3" fmla="*/ 10 h 139"/>
                  <a:gd name="T4" fmla="*/ 79 w 139"/>
                  <a:gd name="T5" fmla="*/ 0 h 139"/>
                  <a:gd name="T6" fmla="*/ 100 w 139"/>
                  <a:gd name="T7" fmla="*/ 6 h 139"/>
                  <a:gd name="T8" fmla="*/ 97 w 139"/>
                  <a:gd name="T9" fmla="*/ 16 h 139"/>
                  <a:gd name="T10" fmla="*/ 116 w 139"/>
                  <a:gd name="T11" fmla="*/ 32 h 139"/>
                  <a:gd name="T12" fmla="*/ 125 w 139"/>
                  <a:gd name="T13" fmla="*/ 27 h 139"/>
                  <a:gd name="T14" fmla="*/ 136 w 139"/>
                  <a:gd name="T15" fmla="*/ 47 h 139"/>
                  <a:gd name="T16" fmla="*/ 127 w 139"/>
                  <a:gd name="T17" fmla="*/ 52 h 139"/>
                  <a:gd name="T18" fmla="*/ 129 w 139"/>
                  <a:gd name="T19" fmla="*/ 76 h 139"/>
                  <a:gd name="T20" fmla="*/ 139 w 139"/>
                  <a:gd name="T21" fmla="*/ 79 h 139"/>
                  <a:gd name="T22" fmla="*/ 133 w 139"/>
                  <a:gd name="T23" fmla="*/ 100 h 139"/>
                  <a:gd name="T24" fmla="*/ 123 w 139"/>
                  <a:gd name="T25" fmla="*/ 97 h 139"/>
                  <a:gd name="T26" fmla="*/ 107 w 139"/>
                  <a:gd name="T27" fmla="*/ 117 h 139"/>
                  <a:gd name="T28" fmla="*/ 112 w 139"/>
                  <a:gd name="T29" fmla="*/ 126 h 139"/>
                  <a:gd name="T30" fmla="*/ 92 w 139"/>
                  <a:gd name="T31" fmla="*/ 136 h 139"/>
                  <a:gd name="T32" fmla="*/ 87 w 139"/>
                  <a:gd name="T33" fmla="*/ 127 h 139"/>
                  <a:gd name="T34" fmla="*/ 69 w 139"/>
                  <a:gd name="T35" fmla="*/ 130 h 139"/>
                  <a:gd name="T36" fmla="*/ 69 w 139"/>
                  <a:gd name="T37" fmla="*/ 110 h 139"/>
                  <a:gd name="T38" fmla="*/ 108 w 139"/>
                  <a:gd name="T39" fmla="*/ 81 h 139"/>
                  <a:gd name="T40" fmla="*/ 81 w 139"/>
                  <a:gd name="T41" fmla="*/ 31 h 139"/>
                  <a:gd name="T42" fmla="*/ 69 w 139"/>
                  <a:gd name="T43" fmla="*/ 29 h 139"/>
                  <a:gd name="T44" fmla="*/ 69 w 139"/>
                  <a:gd name="T45" fmla="*/ 10 h 139"/>
                  <a:gd name="T46" fmla="*/ 32 w 139"/>
                  <a:gd name="T47" fmla="*/ 23 h 139"/>
                  <a:gd name="T48" fmla="*/ 27 w 139"/>
                  <a:gd name="T49" fmla="*/ 14 h 139"/>
                  <a:gd name="T50" fmla="*/ 46 w 139"/>
                  <a:gd name="T51" fmla="*/ 3 h 139"/>
                  <a:gd name="T52" fmla="*/ 51 w 139"/>
                  <a:gd name="T53" fmla="*/ 12 h 139"/>
                  <a:gd name="T54" fmla="*/ 69 w 139"/>
                  <a:gd name="T55" fmla="*/ 10 h 139"/>
                  <a:gd name="T56" fmla="*/ 69 w 139"/>
                  <a:gd name="T57" fmla="*/ 29 h 139"/>
                  <a:gd name="T58" fmla="*/ 31 w 139"/>
                  <a:gd name="T59" fmla="*/ 58 h 139"/>
                  <a:gd name="T60" fmla="*/ 58 w 139"/>
                  <a:gd name="T61" fmla="*/ 108 h 139"/>
                  <a:gd name="T62" fmla="*/ 58 w 139"/>
                  <a:gd name="T63" fmla="*/ 108 h 139"/>
                  <a:gd name="T64" fmla="*/ 69 w 139"/>
                  <a:gd name="T65" fmla="*/ 110 h 139"/>
                  <a:gd name="T66" fmla="*/ 69 w 139"/>
                  <a:gd name="T67" fmla="*/ 130 h 139"/>
                  <a:gd name="T68" fmla="*/ 63 w 139"/>
                  <a:gd name="T69" fmla="*/ 129 h 139"/>
                  <a:gd name="T70" fmla="*/ 60 w 139"/>
                  <a:gd name="T71" fmla="*/ 139 h 139"/>
                  <a:gd name="T72" fmla="*/ 39 w 139"/>
                  <a:gd name="T73" fmla="*/ 133 h 139"/>
                  <a:gd name="T74" fmla="*/ 42 w 139"/>
                  <a:gd name="T75" fmla="*/ 123 h 139"/>
                  <a:gd name="T76" fmla="*/ 22 w 139"/>
                  <a:gd name="T77" fmla="*/ 107 h 139"/>
                  <a:gd name="T78" fmla="*/ 13 w 139"/>
                  <a:gd name="T79" fmla="*/ 112 h 139"/>
                  <a:gd name="T80" fmla="*/ 3 w 139"/>
                  <a:gd name="T81" fmla="*/ 93 h 139"/>
                  <a:gd name="T82" fmla="*/ 12 w 139"/>
                  <a:gd name="T83" fmla="*/ 88 h 139"/>
                  <a:gd name="T84" fmla="*/ 10 w 139"/>
                  <a:gd name="T85" fmla="*/ 63 h 139"/>
                  <a:gd name="T86" fmla="*/ 0 w 139"/>
                  <a:gd name="T87" fmla="*/ 60 h 139"/>
                  <a:gd name="T88" fmla="*/ 6 w 139"/>
                  <a:gd name="T89" fmla="*/ 39 h 139"/>
                  <a:gd name="T90" fmla="*/ 16 w 139"/>
                  <a:gd name="T91" fmla="*/ 42 h 139"/>
                  <a:gd name="T92" fmla="*/ 32 w 139"/>
                  <a:gd name="T93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" h="139">
                    <a:moveTo>
                      <a:pt x="69" y="10"/>
                    </a:moveTo>
                    <a:cubicBezTo>
                      <a:pt x="71" y="10"/>
                      <a:pt x="74" y="10"/>
                      <a:pt x="76" y="1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105" y="20"/>
                      <a:pt x="111" y="26"/>
                      <a:pt x="116" y="32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9" y="59"/>
                      <a:pt x="130" y="68"/>
                      <a:pt x="129" y="76"/>
                    </a:cubicBezTo>
                    <a:cubicBezTo>
                      <a:pt x="139" y="79"/>
                      <a:pt x="139" y="79"/>
                      <a:pt x="139" y="79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5"/>
                      <a:pt x="113" y="112"/>
                      <a:pt x="107" y="117"/>
                    </a:cubicBezTo>
                    <a:cubicBezTo>
                      <a:pt x="112" y="126"/>
                      <a:pt x="112" y="126"/>
                      <a:pt x="112" y="126"/>
                    </a:cubicBezTo>
                    <a:cubicBezTo>
                      <a:pt x="92" y="136"/>
                      <a:pt x="92" y="136"/>
                      <a:pt x="92" y="136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2" y="129"/>
                      <a:pt x="76" y="130"/>
                      <a:pt x="69" y="13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87" y="110"/>
                      <a:pt x="103" y="99"/>
                      <a:pt x="108" y="81"/>
                    </a:cubicBezTo>
                    <a:cubicBezTo>
                      <a:pt x="114" y="60"/>
                      <a:pt x="102" y="38"/>
                      <a:pt x="81" y="31"/>
                    </a:cubicBezTo>
                    <a:cubicBezTo>
                      <a:pt x="77" y="30"/>
                      <a:pt x="73" y="29"/>
                      <a:pt x="69" y="29"/>
                    </a:cubicBezTo>
                    <a:lnTo>
                      <a:pt x="69" y="10"/>
                    </a:lnTo>
                    <a:close/>
                    <a:moveTo>
                      <a:pt x="32" y="23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7" y="11"/>
                      <a:pt x="63" y="10"/>
                      <a:pt x="69" y="10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52" y="29"/>
                      <a:pt x="36" y="41"/>
                      <a:pt x="31" y="58"/>
                    </a:cubicBezTo>
                    <a:cubicBezTo>
                      <a:pt x="24" y="79"/>
                      <a:pt x="36" y="102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61" y="109"/>
                      <a:pt x="65" y="110"/>
                      <a:pt x="69" y="11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7" y="130"/>
                      <a:pt x="65" y="130"/>
                      <a:pt x="63" y="12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34" y="119"/>
                      <a:pt x="27" y="114"/>
                      <a:pt x="22" y="107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0"/>
                      <a:pt x="9" y="72"/>
                      <a:pt x="10" y="6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20" y="34"/>
                      <a:pt x="25" y="28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118">
                <a:extLst>
                  <a:ext uri="{FF2B5EF4-FFF2-40B4-BE49-F238E27FC236}">
                    <a16:creationId xmlns:a16="http://schemas.microsoft.com/office/drawing/2014/main" id="{66F6E6EC-C743-4EEA-860C-4CCA8DE90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037" y="2888433"/>
                <a:ext cx="237547" cy="229106"/>
              </a:xfrm>
              <a:custGeom>
                <a:avLst/>
                <a:gdLst>
                  <a:gd name="T0" fmla="*/ 74 w 147"/>
                  <a:gd name="T1" fmla="*/ 0 h 141"/>
                  <a:gd name="T2" fmla="*/ 147 w 147"/>
                  <a:gd name="T3" fmla="*/ 63 h 141"/>
                  <a:gd name="T4" fmla="*/ 117 w 147"/>
                  <a:gd name="T5" fmla="*/ 115 h 141"/>
                  <a:gd name="T6" fmla="*/ 128 w 147"/>
                  <a:gd name="T7" fmla="*/ 141 h 141"/>
                  <a:gd name="T8" fmla="*/ 102 w 147"/>
                  <a:gd name="T9" fmla="*/ 122 h 141"/>
                  <a:gd name="T10" fmla="*/ 74 w 147"/>
                  <a:gd name="T11" fmla="*/ 127 h 141"/>
                  <a:gd name="T12" fmla="*/ 0 w 147"/>
                  <a:gd name="T13" fmla="*/ 63 h 141"/>
                  <a:gd name="T14" fmla="*/ 74 w 147"/>
                  <a:gd name="T1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41">
                    <a:moveTo>
                      <a:pt x="74" y="0"/>
                    </a:moveTo>
                    <a:cubicBezTo>
                      <a:pt x="114" y="0"/>
                      <a:pt x="147" y="28"/>
                      <a:pt x="147" y="63"/>
                    </a:cubicBezTo>
                    <a:cubicBezTo>
                      <a:pt x="147" y="84"/>
                      <a:pt x="135" y="103"/>
                      <a:pt x="117" y="115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02" y="122"/>
                      <a:pt x="102" y="122"/>
                      <a:pt x="102" y="122"/>
                    </a:cubicBezTo>
                    <a:cubicBezTo>
                      <a:pt x="93" y="125"/>
                      <a:pt x="84" y="127"/>
                      <a:pt x="74" y="127"/>
                    </a:cubicBezTo>
                    <a:cubicBezTo>
                      <a:pt x="33" y="127"/>
                      <a:pt x="0" y="98"/>
                      <a:pt x="0" y="63"/>
                    </a:cubicBezTo>
                    <a:cubicBezTo>
                      <a:pt x="0" y="28"/>
                      <a:pt x="33" y="0"/>
                      <a:pt x="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079A209-8D1F-4FEA-B07F-F7C89A30B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588" y="2977664"/>
                <a:ext cx="31351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120">
                <a:extLst>
                  <a:ext uri="{FF2B5EF4-FFF2-40B4-BE49-F238E27FC236}">
                    <a16:creationId xmlns:a16="http://schemas.microsoft.com/office/drawing/2014/main" id="{973F898D-5F52-4159-9468-B8A4C25C2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Oval 121">
                <a:extLst>
                  <a:ext uri="{FF2B5EF4-FFF2-40B4-BE49-F238E27FC236}">
                    <a16:creationId xmlns:a16="http://schemas.microsoft.com/office/drawing/2014/main" id="{8EC083A8-AF6E-4B58-9081-AA086CAC1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476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122">
                <a:extLst>
                  <a:ext uri="{FF2B5EF4-FFF2-40B4-BE49-F238E27FC236}">
                    <a16:creationId xmlns:a16="http://schemas.microsoft.com/office/drawing/2014/main" id="{636EF59B-3DD9-4162-8166-A11B7E6AC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8577" y="2232466"/>
                <a:ext cx="132640" cy="157963"/>
              </a:xfrm>
              <a:custGeom>
                <a:avLst/>
                <a:gdLst>
                  <a:gd name="T0" fmla="*/ 0 w 110"/>
                  <a:gd name="T1" fmla="*/ 0 h 131"/>
                  <a:gd name="T2" fmla="*/ 110 w 110"/>
                  <a:gd name="T3" fmla="*/ 65 h 131"/>
                  <a:gd name="T4" fmla="*/ 0 w 110"/>
                  <a:gd name="T5" fmla="*/ 131 h 131"/>
                  <a:gd name="T6" fmla="*/ 0 w 110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31">
                    <a:moveTo>
                      <a:pt x="0" y="0"/>
                    </a:moveTo>
                    <a:lnTo>
                      <a:pt x="110" y="65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123">
                <a:extLst>
                  <a:ext uri="{FF2B5EF4-FFF2-40B4-BE49-F238E27FC236}">
                    <a16:creationId xmlns:a16="http://schemas.microsoft.com/office/drawing/2014/main" id="{1396FBA5-1B72-4A62-B169-BC47EA274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8182" y="3673423"/>
                <a:ext cx="108524" cy="89231"/>
              </a:xfrm>
              <a:custGeom>
                <a:avLst/>
                <a:gdLst>
                  <a:gd name="T0" fmla="*/ 0 w 90"/>
                  <a:gd name="T1" fmla="*/ 66 h 74"/>
                  <a:gd name="T2" fmla="*/ 84 w 90"/>
                  <a:gd name="T3" fmla="*/ 0 h 74"/>
                  <a:gd name="T4" fmla="*/ 90 w 90"/>
                  <a:gd name="T5" fmla="*/ 8 h 74"/>
                  <a:gd name="T6" fmla="*/ 7 w 90"/>
                  <a:gd name="T7" fmla="*/ 74 h 74"/>
                  <a:gd name="T8" fmla="*/ 0 w 90"/>
                  <a:gd name="T9" fmla="*/ 6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4">
                    <a:moveTo>
                      <a:pt x="0" y="66"/>
                    </a:moveTo>
                    <a:lnTo>
                      <a:pt x="84" y="0"/>
                    </a:lnTo>
                    <a:lnTo>
                      <a:pt x="90" y="8"/>
                    </a:lnTo>
                    <a:lnTo>
                      <a:pt x="7" y="7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124">
                <a:extLst>
                  <a:ext uri="{FF2B5EF4-FFF2-40B4-BE49-F238E27FC236}">
                    <a16:creationId xmlns:a16="http://schemas.microsoft.com/office/drawing/2014/main" id="{C5582990-15A3-4A88-944F-9041E4929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9471" y="3673423"/>
                <a:ext cx="109730" cy="89231"/>
              </a:xfrm>
              <a:custGeom>
                <a:avLst/>
                <a:gdLst>
                  <a:gd name="T0" fmla="*/ 84 w 91"/>
                  <a:gd name="T1" fmla="*/ 74 h 74"/>
                  <a:gd name="T2" fmla="*/ 0 w 91"/>
                  <a:gd name="T3" fmla="*/ 8 h 74"/>
                  <a:gd name="T4" fmla="*/ 6 w 91"/>
                  <a:gd name="T5" fmla="*/ 0 h 74"/>
                  <a:gd name="T6" fmla="*/ 91 w 91"/>
                  <a:gd name="T7" fmla="*/ 66 h 74"/>
                  <a:gd name="T8" fmla="*/ 84 w 9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4">
                    <a:moveTo>
                      <a:pt x="84" y="74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91" y="66"/>
                    </a:lnTo>
                    <a:lnTo>
                      <a:pt x="8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Rectangle 125">
                <a:extLst>
                  <a:ext uri="{FF2B5EF4-FFF2-40B4-BE49-F238E27FC236}">
                    <a16:creationId xmlns:a16="http://schemas.microsoft.com/office/drawing/2014/main" id="{9C3CDAC5-09D7-4790-930E-0F04133FC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060" y="3549223"/>
                <a:ext cx="13264" cy="1290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126">
                <a:extLst>
                  <a:ext uri="{FF2B5EF4-FFF2-40B4-BE49-F238E27FC236}">
                    <a16:creationId xmlns:a16="http://schemas.microsoft.com/office/drawing/2014/main" id="{3603947B-6967-4301-BCEE-EA44AEC9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033" y="3496167"/>
                <a:ext cx="107318" cy="106112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1" y="44"/>
                    </a:cubicBezTo>
                    <a:cubicBezTo>
                      <a:pt x="16" y="40"/>
                      <a:pt x="13" y="33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3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127">
                <a:extLst>
                  <a:ext uri="{FF2B5EF4-FFF2-40B4-BE49-F238E27FC236}">
                    <a16:creationId xmlns:a16="http://schemas.microsoft.com/office/drawing/2014/main" id="{F2C083EE-6405-4590-BBD3-330392905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744" y="3683069"/>
                <a:ext cx="106112" cy="107318"/>
              </a:xfrm>
              <a:custGeom>
                <a:avLst/>
                <a:gdLst>
                  <a:gd name="T0" fmla="*/ 44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4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4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" y="56"/>
                      <a:pt x="10" y="48"/>
                      <a:pt x="21" y="44"/>
                    </a:cubicBezTo>
                    <a:cubicBezTo>
                      <a:pt x="16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49" y="40"/>
                      <a:pt x="44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128">
                <a:extLst>
                  <a:ext uri="{FF2B5EF4-FFF2-40B4-BE49-F238E27FC236}">
                    <a16:creationId xmlns:a16="http://schemas.microsoft.com/office/drawing/2014/main" id="{564B10EF-FE73-4345-927E-836568200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2528" y="3683069"/>
                <a:ext cx="106112" cy="107318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2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6" y="48"/>
                      <a:pt x="64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2" y="44"/>
                    </a:cubicBezTo>
                    <a:cubicBezTo>
                      <a:pt x="17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Oval 129">
                <a:extLst>
                  <a:ext uri="{FF2B5EF4-FFF2-40B4-BE49-F238E27FC236}">
                    <a16:creationId xmlns:a16="http://schemas.microsoft.com/office/drawing/2014/main" id="{0810DD73-6432-4B0A-813C-D2BBC894F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3644483"/>
                <a:ext cx="63909" cy="663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130">
                <a:extLst>
                  <a:ext uri="{FF2B5EF4-FFF2-40B4-BE49-F238E27FC236}">
                    <a16:creationId xmlns:a16="http://schemas.microsoft.com/office/drawing/2014/main" id="{319BC14D-2BA9-4C13-8C52-68C8B6C09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110" y="3470845"/>
                <a:ext cx="132640" cy="154345"/>
              </a:xfrm>
              <a:custGeom>
                <a:avLst/>
                <a:gdLst>
                  <a:gd name="T0" fmla="*/ 0 w 110"/>
                  <a:gd name="T1" fmla="*/ 21 h 128"/>
                  <a:gd name="T2" fmla="*/ 24 w 110"/>
                  <a:gd name="T3" fmla="*/ 0 h 128"/>
                  <a:gd name="T4" fmla="*/ 110 w 110"/>
                  <a:gd name="T5" fmla="*/ 108 h 128"/>
                  <a:gd name="T6" fmla="*/ 86 w 110"/>
                  <a:gd name="T7" fmla="*/ 128 h 128"/>
                  <a:gd name="T8" fmla="*/ 0 w 110"/>
                  <a:gd name="T9" fmla="*/ 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28">
                    <a:moveTo>
                      <a:pt x="0" y="21"/>
                    </a:moveTo>
                    <a:lnTo>
                      <a:pt x="24" y="0"/>
                    </a:lnTo>
                    <a:lnTo>
                      <a:pt x="110" y="108"/>
                    </a:lnTo>
                    <a:lnTo>
                      <a:pt x="86" y="12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131">
                <a:extLst>
                  <a:ext uri="{FF2B5EF4-FFF2-40B4-BE49-F238E27FC236}">
                    <a16:creationId xmlns:a16="http://schemas.microsoft.com/office/drawing/2014/main" id="{7C166F6B-9A54-4203-90A8-42CC2E083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757" y="3482903"/>
                <a:ext cx="113347" cy="131435"/>
              </a:xfrm>
              <a:custGeom>
                <a:avLst/>
                <a:gdLst>
                  <a:gd name="T0" fmla="*/ 0 w 94"/>
                  <a:gd name="T1" fmla="*/ 12 h 109"/>
                  <a:gd name="T2" fmla="*/ 79 w 94"/>
                  <a:gd name="T3" fmla="*/ 109 h 109"/>
                  <a:gd name="T4" fmla="*/ 94 w 94"/>
                  <a:gd name="T5" fmla="*/ 96 h 109"/>
                  <a:gd name="T6" fmla="*/ 16 w 94"/>
                  <a:gd name="T7" fmla="*/ 0 h 109"/>
                  <a:gd name="T8" fmla="*/ 0 w 94"/>
                  <a:gd name="T9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09">
                    <a:moveTo>
                      <a:pt x="0" y="12"/>
                    </a:moveTo>
                    <a:lnTo>
                      <a:pt x="79" y="109"/>
                    </a:lnTo>
                    <a:lnTo>
                      <a:pt x="94" y="96"/>
                    </a:lnTo>
                    <a:lnTo>
                      <a:pt x="1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132">
                <a:extLst>
                  <a:ext uri="{FF2B5EF4-FFF2-40B4-BE49-F238E27FC236}">
                    <a16:creationId xmlns:a16="http://schemas.microsoft.com/office/drawing/2014/main" id="{A02206CB-8CCF-4297-9B44-91A31534D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906" y="3425024"/>
                <a:ext cx="100083" cy="100083"/>
              </a:xfrm>
              <a:custGeom>
                <a:avLst/>
                <a:gdLst>
                  <a:gd name="T0" fmla="*/ 26 w 62"/>
                  <a:gd name="T1" fmla="*/ 1 h 62"/>
                  <a:gd name="T2" fmla="*/ 52 w 62"/>
                  <a:gd name="T3" fmla="*/ 12 h 62"/>
                  <a:gd name="T4" fmla="*/ 47 w 62"/>
                  <a:gd name="T5" fmla="*/ 52 h 62"/>
                  <a:gd name="T6" fmla="*/ 7 w 62"/>
                  <a:gd name="T7" fmla="*/ 47 h 62"/>
                  <a:gd name="T8" fmla="*/ 3 w 62"/>
                  <a:gd name="T9" fmla="*/ 20 h 62"/>
                  <a:gd name="T10" fmla="*/ 13 w 62"/>
                  <a:gd name="T11" fmla="*/ 33 h 62"/>
                  <a:gd name="T12" fmla="*/ 18 w 62"/>
                  <a:gd name="T13" fmla="*/ 39 h 62"/>
                  <a:gd name="T14" fmla="*/ 27 w 62"/>
                  <a:gd name="T15" fmla="*/ 38 h 62"/>
                  <a:gd name="T16" fmla="*/ 35 w 62"/>
                  <a:gd name="T17" fmla="*/ 37 h 62"/>
                  <a:gd name="T18" fmla="*/ 38 w 62"/>
                  <a:gd name="T19" fmla="*/ 29 h 62"/>
                  <a:gd name="T20" fmla="*/ 41 w 62"/>
                  <a:gd name="T21" fmla="*/ 21 h 62"/>
                  <a:gd name="T22" fmla="*/ 36 w 62"/>
                  <a:gd name="T23" fmla="*/ 14 h 62"/>
                  <a:gd name="T24" fmla="*/ 26 w 62"/>
                  <a:gd name="T2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26" y="1"/>
                    </a:moveTo>
                    <a:cubicBezTo>
                      <a:pt x="35" y="0"/>
                      <a:pt x="45" y="4"/>
                      <a:pt x="52" y="12"/>
                    </a:cubicBezTo>
                    <a:cubicBezTo>
                      <a:pt x="62" y="24"/>
                      <a:pt x="60" y="42"/>
                      <a:pt x="47" y="52"/>
                    </a:cubicBezTo>
                    <a:cubicBezTo>
                      <a:pt x="35" y="62"/>
                      <a:pt x="17" y="60"/>
                      <a:pt x="7" y="47"/>
                    </a:cubicBezTo>
                    <a:cubicBezTo>
                      <a:pt x="1" y="39"/>
                      <a:pt x="0" y="29"/>
                      <a:pt x="3" y="20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36" y="14"/>
                      <a:pt x="36" y="14"/>
                      <a:pt x="36" y="14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133">
                <a:extLst>
                  <a:ext uri="{FF2B5EF4-FFF2-40B4-BE49-F238E27FC236}">
                    <a16:creationId xmlns:a16="http://schemas.microsoft.com/office/drawing/2014/main" id="{8977054C-617F-4AC0-B370-60A0A7238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077" y="3572134"/>
                <a:ext cx="100083" cy="100083"/>
              </a:xfrm>
              <a:custGeom>
                <a:avLst/>
                <a:gdLst>
                  <a:gd name="T0" fmla="*/ 59 w 62"/>
                  <a:gd name="T1" fmla="*/ 42 h 62"/>
                  <a:gd name="T2" fmla="*/ 54 w 62"/>
                  <a:gd name="T3" fmla="*/ 15 h 62"/>
                  <a:gd name="T4" fmla="*/ 14 w 62"/>
                  <a:gd name="T5" fmla="*/ 10 h 62"/>
                  <a:gd name="T6" fmla="*/ 10 w 62"/>
                  <a:gd name="T7" fmla="*/ 50 h 62"/>
                  <a:gd name="T8" fmla="*/ 35 w 62"/>
                  <a:gd name="T9" fmla="*/ 61 h 62"/>
                  <a:gd name="T10" fmla="*/ 25 w 62"/>
                  <a:gd name="T11" fmla="*/ 48 h 62"/>
                  <a:gd name="T12" fmla="*/ 20 w 62"/>
                  <a:gd name="T13" fmla="*/ 41 h 62"/>
                  <a:gd name="T14" fmla="*/ 23 w 62"/>
                  <a:gd name="T15" fmla="*/ 33 h 62"/>
                  <a:gd name="T16" fmla="*/ 26 w 62"/>
                  <a:gd name="T17" fmla="*/ 25 h 62"/>
                  <a:gd name="T18" fmla="*/ 35 w 62"/>
                  <a:gd name="T19" fmla="*/ 24 h 62"/>
                  <a:gd name="T20" fmla="*/ 43 w 62"/>
                  <a:gd name="T21" fmla="*/ 23 h 62"/>
                  <a:gd name="T22" fmla="*/ 48 w 62"/>
                  <a:gd name="T23" fmla="*/ 29 h 62"/>
                  <a:gd name="T24" fmla="*/ 59 w 62"/>
                  <a:gd name="T25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9" y="42"/>
                    </a:moveTo>
                    <a:cubicBezTo>
                      <a:pt x="62" y="33"/>
                      <a:pt x="60" y="23"/>
                      <a:pt x="54" y="15"/>
                    </a:cubicBezTo>
                    <a:cubicBezTo>
                      <a:pt x="44" y="2"/>
                      <a:pt x="26" y="0"/>
                      <a:pt x="14" y="10"/>
                    </a:cubicBezTo>
                    <a:cubicBezTo>
                      <a:pt x="2" y="20"/>
                      <a:pt x="0" y="38"/>
                      <a:pt x="10" y="50"/>
                    </a:cubicBezTo>
                    <a:cubicBezTo>
                      <a:pt x="16" y="58"/>
                      <a:pt x="26" y="62"/>
                      <a:pt x="35" y="61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8" y="29"/>
                      <a:pt x="48" y="29"/>
                      <a:pt x="48" y="29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134">
                <a:extLst>
                  <a:ext uri="{FF2B5EF4-FFF2-40B4-BE49-F238E27FC236}">
                    <a16:creationId xmlns:a16="http://schemas.microsoft.com/office/drawing/2014/main" id="{26DE3EDD-2D05-462D-A24F-EC7ECFAEA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518" y="3579369"/>
                <a:ext cx="81996" cy="80790"/>
              </a:xfrm>
              <a:custGeom>
                <a:avLst/>
                <a:gdLst>
                  <a:gd name="T0" fmla="*/ 51 w 51"/>
                  <a:gd name="T1" fmla="*/ 26 h 50"/>
                  <a:gd name="T2" fmla="*/ 45 w 51"/>
                  <a:gd name="T3" fmla="*/ 12 h 50"/>
                  <a:gd name="T4" fmla="*/ 12 w 51"/>
                  <a:gd name="T5" fmla="*/ 9 h 50"/>
                  <a:gd name="T6" fmla="*/ 8 w 51"/>
                  <a:gd name="T7" fmla="*/ 42 h 50"/>
                  <a:gd name="T8" fmla="*/ 20 w 51"/>
                  <a:gd name="T9" fmla="*/ 50 h 50"/>
                  <a:gd name="T10" fmla="*/ 10 w 51"/>
                  <a:gd name="T11" fmla="*/ 37 h 50"/>
                  <a:gd name="T12" fmla="*/ 18 w 51"/>
                  <a:gd name="T13" fmla="*/ 16 h 50"/>
                  <a:gd name="T14" fmla="*/ 40 w 51"/>
                  <a:gd name="T15" fmla="*/ 13 h 50"/>
                  <a:gd name="T16" fmla="*/ 51 w 51"/>
                  <a:gd name="T17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51" y="26"/>
                    </a:moveTo>
                    <a:cubicBezTo>
                      <a:pt x="50" y="21"/>
                      <a:pt x="49" y="16"/>
                      <a:pt x="45" y="12"/>
                    </a:cubicBezTo>
                    <a:cubicBezTo>
                      <a:pt x="37" y="2"/>
                      <a:pt x="22" y="0"/>
                      <a:pt x="12" y="9"/>
                    </a:cubicBezTo>
                    <a:cubicBezTo>
                      <a:pt x="2" y="17"/>
                      <a:pt x="0" y="32"/>
                      <a:pt x="8" y="42"/>
                    </a:cubicBezTo>
                    <a:cubicBezTo>
                      <a:pt x="11" y="46"/>
                      <a:pt x="16" y="49"/>
                      <a:pt x="20" y="50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40" y="13"/>
                      <a:pt x="40" y="13"/>
                      <a:pt x="40" y="13"/>
                    </a:cubicBez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135">
                <a:extLst>
                  <a:ext uri="{FF2B5EF4-FFF2-40B4-BE49-F238E27FC236}">
                    <a16:creationId xmlns:a16="http://schemas.microsoft.com/office/drawing/2014/main" id="{C43ECD84-4620-4C32-9069-3746599D2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0553" y="3434670"/>
                <a:ext cx="80790" cy="80790"/>
              </a:xfrm>
              <a:custGeom>
                <a:avLst/>
                <a:gdLst>
                  <a:gd name="T0" fmla="*/ 0 w 50"/>
                  <a:gd name="T1" fmla="*/ 25 h 50"/>
                  <a:gd name="T2" fmla="*/ 5 w 50"/>
                  <a:gd name="T3" fmla="*/ 38 h 50"/>
                  <a:gd name="T4" fmla="*/ 38 w 50"/>
                  <a:gd name="T5" fmla="*/ 42 h 50"/>
                  <a:gd name="T6" fmla="*/ 42 w 50"/>
                  <a:gd name="T7" fmla="*/ 9 h 50"/>
                  <a:gd name="T8" fmla="*/ 30 w 50"/>
                  <a:gd name="T9" fmla="*/ 0 h 50"/>
                  <a:gd name="T10" fmla="*/ 40 w 50"/>
                  <a:gd name="T11" fmla="*/ 14 h 50"/>
                  <a:gd name="T12" fmla="*/ 32 w 50"/>
                  <a:gd name="T13" fmla="*/ 35 h 50"/>
                  <a:gd name="T14" fmla="*/ 10 w 50"/>
                  <a:gd name="T15" fmla="*/ 38 h 50"/>
                  <a:gd name="T16" fmla="*/ 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0" y="25"/>
                    </a:moveTo>
                    <a:cubicBezTo>
                      <a:pt x="0" y="30"/>
                      <a:pt x="2" y="34"/>
                      <a:pt x="5" y="38"/>
                    </a:cubicBezTo>
                    <a:cubicBezTo>
                      <a:pt x="13" y="49"/>
                      <a:pt x="28" y="50"/>
                      <a:pt x="38" y="42"/>
                    </a:cubicBezTo>
                    <a:cubicBezTo>
                      <a:pt x="49" y="34"/>
                      <a:pt x="50" y="19"/>
                      <a:pt x="42" y="9"/>
                    </a:cubicBezTo>
                    <a:cubicBezTo>
                      <a:pt x="39" y="5"/>
                      <a:pt x="35" y="2"/>
                      <a:pt x="30" y="0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136">
                <a:extLst>
                  <a:ext uri="{FF2B5EF4-FFF2-40B4-BE49-F238E27FC236}">
                    <a16:creationId xmlns:a16="http://schemas.microsoft.com/office/drawing/2014/main" id="{A9F07B4A-B93E-4294-8BEB-DF9C3358E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040" y="2275875"/>
                <a:ext cx="149522" cy="138669"/>
              </a:xfrm>
              <a:custGeom>
                <a:avLst/>
                <a:gdLst>
                  <a:gd name="T0" fmla="*/ 16 w 92"/>
                  <a:gd name="T1" fmla="*/ 86 h 86"/>
                  <a:gd name="T2" fmla="*/ 31 w 92"/>
                  <a:gd name="T3" fmla="*/ 71 h 86"/>
                  <a:gd name="T4" fmla="*/ 31 w 92"/>
                  <a:gd name="T5" fmla="*/ 71 h 86"/>
                  <a:gd name="T6" fmla="*/ 31 w 92"/>
                  <a:gd name="T7" fmla="*/ 20 h 86"/>
                  <a:gd name="T8" fmla="*/ 82 w 92"/>
                  <a:gd name="T9" fmla="*/ 20 h 86"/>
                  <a:gd name="T10" fmla="*/ 82 w 92"/>
                  <a:gd name="T11" fmla="*/ 56 h 86"/>
                  <a:gd name="T12" fmla="*/ 76 w 92"/>
                  <a:gd name="T13" fmla="*/ 55 h 86"/>
                  <a:gd name="T14" fmla="*/ 60 w 92"/>
                  <a:gd name="T15" fmla="*/ 71 h 86"/>
                  <a:gd name="T16" fmla="*/ 76 w 92"/>
                  <a:gd name="T17" fmla="*/ 86 h 86"/>
                  <a:gd name="T18" fmla="*/ 92 w 92"/>
                  <a:gd name="T19" fmla="*/ 71 h 86"/>
                  <a:gd name="T20" fmla="*/ 92 w 92"/>
                  <a:gd name="T21" fmla="*/ 71 h 86"/>
                  <a:gd name="T22" fmla="*/ 92 w 92"/>
                  <a:gd name="T23" fmla="*/ 71 h 86"/>
                  <a:gd name="T24" fmla="*/ 92 w 92"/>
                  <a:gd name="T25" fmla="*/ 20 h 86"/>
                  <a:gd name="T26" fmla="*/ 92 w 92"/>
                  <a:gd name="T27" fmla="*/ 0 h 86"/>
                  <a:gd name="T28" fmla="*/ 82 w 92"/>
                  <a:gd name="T29" fmla="*/ 0 h 86"/>
                  <a:gd name="T30" fmla="*/ 31 w 92"/>
                  <a:gd name="T31" fmla="*/ 0 h 86"/>
                  <a:gd name="T32" fmla="*/ 21 w 92"/>
                  <a:gd name="T33" fmla="*/ 0 h 86"/>
                  <a:gd name="T34" fmla="*/ 21 w 92"/>
                  <a:gd name="T35" fmla="*/ 20 h 86"/>
                  <a:gd name="T36" fmla="*/ 21 w 92"/>
                  <a:gd name="T37" fmla="*/ 56 h 86"/>
                  <a:gd name="T38" fmla="*/ 16 w 92"/>
                  <a:gd name="T39" fmla="*/ 55 h 86"/>
                  <a:gd name="T40" fmla="*/ 0 w 92"/>
                  <a:gd name="T41" fmla="*/ 71 h 86"/>
                  <a:gd name="T42" fmla="*/ 16 w 92"/>
                  <a:gd name="T4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2" h="86">
                    <a:moveTo>
                      <a:pt x="16" y="86"/>
                    </a:moveTo>
                    <a:cubicBezTo>
                      <a:pt x="24" y="86"/>
                      <a:pt x="31" y="79"/>
                      <a:pt x="31" y="71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0" y="55"/>
                      <a:pt x="78" y="55"/>
                      <a:pt x="76" y="55"/>
                    </a:cubicBezTo>
                    <a:cubicBezTo>
                      <a:pt x="67" y="55"/>
                      <a:pt x="60" y="62"/>
                      <a:pt x="60" y="71"/>
                    </a:cubicBezTo>
                    <a:cubicBezTo>
                      <a:pt x="60" y="79"/>
                      <a:pt x="67" y="86"/>
                      <a:pt x="76" y="86"/>
                    </a:cubicBezTo>
                    <a:cubicBezTo>
                      <a:pt x="85" y="86"/>
                      <a:pt x="92" y="79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5"/>
                      <a:pt x="18" y="55"/>
                      <a:pt x="16" y="55"/>
                    </a:cubicBezTo>
                    <a:cubicBezTo>
                      <a:pt x="7" y="55"/>
                      <a:pt x="0" y="62"/>
                      <a:pt x="0" y="71"/>
                    </a:cubicBezTo>
                    <a:cubicBezTo>
                      <a:pt x="0" y="79"/>
                      <a:pt x="7" y="86"/>
                      <a:pt x="16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137">
                <a:extLst>
                  <a:ext uri="{FF2B5EF4-FFF2-40B4-BE49-F238E27FC236}">
                    <a16:creationId xmlns:a16="http://schemas.microsoft.com/office/drawing/2014/main" id="{2F00108B-9551-4E6D-AF0F-C56B52320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319" y="2232466"/>
                <a:ext cx="141081" cy="104906"/>
              </a:xfrm>
              <a:custGeom>
                <a:avLst/>
                <a:gdLst>
                  <a:gd name="T0" fmla="*/ 44 w 87"/>
                  <a:gd name="T1" fmla="*/ 0 h 65"/>
                  <a:gd name="T2" fmla="*/ 0 w 87"/>
                  <a:gd name="T3" fmla="*/ 43 h 65"/>
                  <a:gd name="T4" fmla="*/ 5 w 87"/>
                  <a:gd name="T5" fmla="*/ 64 h 65"/>
                  <a:gd name="T6" fmla="*/ 5 w 87"/>
                  <a:gd name="T7" fmla="*/ 53 h 65"/>
                  <a:gd name="T8" fmla="*/ 7 w 87"/>
                  <a:gd name="T9" fmla="*/ 47 h 65"/>
                  <a:gd name="T10" fmla="*/ 7 w 87"/>
                  <a:gd name="T11" fmla="*/ 43 h 65"/>
                  <a:gd name="T12" fmla="*/ 44 w 87"/>
                  <a:gd name="T13" fmla="*/ 7 h 65"/>
                  <a:gd name="T14" fmla="*/ 80 w 87"/>
                  <a:gd name="T15" fmla="*/ 43 h 65"/>
                  <a:gd name="T16" fmla="*/ 80 w 87"/>
                  <a:gd name="T17" fmla="*/ 47 h 65"/>
                  <a:gd name="T18" fmla="*/ 82 w 87"/>
                  <a:gd name="T19" fmla="*/ 53 h 65"/>
                  <a:gd name="T20" fmla="*/ 82 w 87"/>
                  <a:gd name="T21" fmla="*/ 65 h 65"/>
                  <a:gd name="T22" fmla="*/ 87 w 87"/>
                  <a:gd name="T23" fmla="*/ 43 h 65"/>
                  <a:gd name="T24" fmla="*/ 44 w 87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65"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2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3"/>
                    </a:cubicBezTo>
                    <a:cubicBezTo>
                      <a:pt x="7" y="23"/>
                      <a:pt x="24" y="7"/>
                      <a:pt x="44" y="7"/>
                    </a:cubicBezTo>
                    <a:cubicBezTo>
                      <a:pt x="64" y="7"/>
                      <a:pt x="80" y="23"/>
                      <a:pt x="80" y="43"/>
                    </a:cubicBezTo>
                    <a:cubicBezTo>
                      <a:pt x="80" y="45"/>
                      <a:pt x="80" y="46"/>
                      <a:pt x="80" y="47"/>
                    </a:cubicBezTo>
                    <a:cubicBezTo>
                      <a:pt x="81" y="49"/>
                      <a:pt x="82" y="51"/>
                      <a:pt x="82" y="5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5" y="58"/>
                      <a:pt x="87" y="51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138">
                <a:extLst>
                  <a:ext uri="{FF2B5EF4-FFF2-40B4-BE49-F238E27FC236}">
                    <a16:creationId xmlns:a16="http://schemas.microsoft.com/office/drawing/2014/main" id="{70EA2F7E-BFAC-4B16-B4CB-B53058F78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5583" y="2303609"/>
                <a:ext cx="31351" cy="54262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7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139">
                <a:extLst>
                  <a:ext uri="{FF2B5EF4-FFF2-40B4-BE49-F238E27FC236}">
                    <a16:creationId xmlns:a16="http://schemas.microsoft.com/office/drawing/2014/main" id="{AF4457F7-752A-48A3-8621-FC514922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9990" y="2303609"/>
                <a:ext cx="31351" cy="54262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140">
                <a:extLst>
                  <a:ext uri="{FF2B5EF4-FFF2-40B4-BE49-F238E27FC236}">
                    <a16:creationId xmlns:a16="http://schemas.microsoft.com/office/drawing/2014/main" id="{5E709A26-E906-4D8F-814E-2986945AF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529" y="3768683"/>
                <a:ext cx="159168" cy="159168"/>
              </a:xfrm>
              <a:custGeom>
                <a:avLst/>
                <a:gdLst>
                  <a:gd name="T0" fmla="*/ 72 w 132"/>
                  <a:gd name="T1" fmla="*/ 51 h 132"/>
                  <a:gd name="T2" fmla="*/ 72 w 132"/>
                  <a:gd name="T3" fmla="*/ 41 h 132"/>
                  <a:gd name="T4" fmla="*/ 97 w 132"/>
                  <a:gd name="T5" fmla="*/ 41 h 132"/>
                  <a:gd name="T6" fmla="*/ 97 w 132"/>
                  <a:gd name="T7" fmla="*/ 0 h 132"/>
                  <a:gd name="T8" fmla="*/ 35 w 132"/>
                  <a:gd name="T9" fmla="*/ 0 h 132"/>
                  <a:gd name="T10" fmla="*/ 35 w 132"/>
                  <a:gd name="T11" fmla="*/ 41 h 132"/>
                  <a:gd name="T12" fmla="*/ 61 w 132"/>
                  <a:gd name="T13" fmla="*/ 41 h 132"/>
                  <a:gd name="T14" fmla="*/ 61 w 132"/>
                  <a:gd name="T15" fmla="*/ 51 h 132"/>
                  <a:gd name="T16" fmla="*/ 26 w 132"/>
                  <a:gd name="T17" fmla="*/ 51 h 132"/>
                  <a:gd name="T18" fmla="*/ 26 w 132"/>
                  <a:gd name="T19" fmla="*/ 46 h 132"/>
                  <a:gd name="T20" fmla="*/ 11 w 132"/>
                  <a:gd name="T21" fmla="*/ 46 h 132"/>
                  <a:gd name="T22" fmla="*/ 11 w 132"/>
                  <a:gd name="T23" fmla="*/ 51 h 132"/>
                  <a:gd name="T24" fmla="*/ 0 w 132"/>
                  <a:gd name="T25" fmla="*/ 51 h 132"/>
                  <a:gd name="T26" fmla="*/ 0 w 132"/>
                  <a:gd name="T27" fmla="*/ 132 h 132"/>
                  <a:gd name="T28" fmla="*/ 132 w 132"/>
                  <a:gd name="T29" fmla="*/ 132 h 132"/>
                  <a:gd name="T30" fmla="*/ 132 w 132"/>
                  <a:gd name="T31" fmla="*/ 51 h 132"/>
                  <a:gd name="T32" fmla="*/ 72 w 132"/>
                  <a:gd name="T3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" h="132">
                    <a:moveTo>
                      <a:pt x="72" y="51"/>
                    </a:moveTo>
                    <a:lnTo>
                      <a:pt x="72" y="41"/>
                    </a:lnTo>
                    <a:lnTo>
                      <a:pt x="97" y="41"/>
                    </a:lnTo>
                    <a:lnTo>
                      <a:pt x="97" y="0"/>
                    </a:lnTo>
                    <a:lnTo>
                      <a:pt x="35" y="0"/>
                    </a:lnTo>
                    <a:lnTo>
                      <a:pt x="35" y="41"/>
                    </a:lnTo>
                    <a:lnTo>
                      <a:pt x="61" y="41"/>
                    </a:lnTo>
                    <a:lnTo>
                      <a:pt x="61" y="51"/>
                    </a:lnTo>
                    <a:lnTo>
                      <a:pt x="26" y="51"/>
                    </a:lnTo>
                    <a:lnTo>
                      <a:pt x="26" y="46"/>
                    </a:lnTo>
                    <a:lnTo>
                      <a:pt x="11" y="46"/>
                    </a:lnTo>
                    <a:lnTo>
                      <a:pt x="11" y="51"/>
                    </a:lnTo>
                    <a:lnTo>
                      <a:pt x="0" y="51"/>
                    </a:lnTo>
                    <a:lnTo>
                      <a:pt x="0" y="132"/>
                    </a:lnTo>
                    <a:lnTo>
                      <a:pt x="132" y="132"/>
                    </a:lnTo>
                    <a:lnTo>
                      <a:pt x="132" y="51"/>
                    </a:lnTo>
                    <a:lnTo>
                      <a:pt x="72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141">
                <a:extLst>
                  <a:ext uri="{FF2B5EF4-FFF2-40B4-BE49-F238E27FC236}">
                    <a16:creationId xmlns:a16="http://schemas.microsoft.com/office/drawing/2014/main" id="{4C728AEA-525F-40F8-8BDA-585B29AA0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9346" y="3842238"/>
                <a:ext cx="18087" cy="6029"/>
              </a:xfrm>
              <a:custGeom>
                <a:avLst/>
                <a:gdLst>
                  <a:gd name="T0" fmla="*/ 15 w 15"/>
                  <a:gd name="T1" fmla="*/ 5 h 5"/>
                  <a:gd name="T2" fmla="*/ 15 w 15"/>
                  <a:gd name="T3" fmla="*/ 5 h 5"/>
                  <a:gd name="T4" fmla="*/ 0 w 15"/>
                  <a:gd name="T5" fmla="*/ 5 h 5"/>
                  <a:gd name="T6" fmla="*/ 0 w 15"/>
                  <a:gd name="T7" fmla="*/ 0 h 5"/>
                  <a:gd name="T8" fmla="*/ 15 w 15"/>
                  <a:gd name="T9" fmla="*/ 0 h 5"/>
                  <a:gd name="T10" fmla="*/ 15 w 1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15" y="5"/>
                    </a:move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DA8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142">
                <a:extLst>
                  <a:ext uri="{FF2B5EF4-FFF2-40B4-BE49-F238E27FC236}">
                    <a16:creationId xmlns:a16="http://schemas.microsoft.com/office/drawing/2014/main" id="{C89F0F4C-0488-4FC6-AFCE-DCB1BD2F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967" y="3848267"/>
                <a:ext cx="61497" cy="61497"/>
              </a:xfrm>
              <a:custGeom>
                <a:avLst/>
                <a:gdLst>
                  <a:gd name="T0" fmla="*/ 19 w 38"/>
                  <a:gd name="T1" fmla="*/ 38 h 38"/>
                  <a:gd name="T2" fmla="*/ 19 w 38"/>
                  <a:gd name="T3" fmla="*/ 38 h 38"/>
                  <a:gd name="T4" fmla="*/ 0 w 38"/>
                  <a:gd name="T5" fmla="*/ 19 h 38"/>
                  <a:gd name="T6" fmla="*/ 19 w 38"/>
                  <a:gd name="T7" fmla="*/ 0 h 38"/>
                  <a:gd name="T8" fmla="*/ 38 w 38"/>
                  <a:gd name="T9" fmla="*/ 19 h 38"/>
                  <a:gd name="T10" fmla="*/ 19 w 38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8">
                    <a:moveTo>
                      <a:pt x="19" y="38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ubicBezTo>
                      <a:pt x="38" y="29"/>
                      <a:pt x="29" y="38"/>
                      <a:pt x="19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143">
                <a:extLst>
                  <a:ext uri="{FF2B5EF4-FFF2-40B4-BE49-F238E27FC236}">
                    <a16:creationId xmlns:a16="http://schemas.microsoft.com/office/drawing/2014/main" id="{A80A4DE2-90DA-49BA-95E8-54092565B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379" y="3777123"/>
                <a:ext cx="55468" cy="33763"/>
              </a:xfrm>
              <a:custGeom>
                <a:avLst/>
                <a:gdLst>
                  <a:gd name="T0" fmla="*/ 0 w 46"/>
                  <a:gd name="T1" fmla="*/ 28 h 28"/>
                  <a:gd name="T2" fmla="*/ 0 w 46"/>
                  <a:gd name="T3" fmla="*/ 28 h 28"/>
                  <a:gd name="T4" fmla="*/ 0 w 46"/>
                  <a:gd name="T5" fmla="*/ 0 h 28"/>
                  <a:gd name="T6" fmla="*/ 46 w 46"/>
                  <a:gd name="T7" fmla="*/ 0 h 28"/>
                  <a:gd name="T8" fmla="*/ 46 w 46"/>
                  <a:gd name="T9" fmla="*/ 28 h 28"/>
                  <a:gd name="T10" fmla="*/ 0 w 46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144">
                <a:extLst>
                  <a:ext uri="{FF2B5EF4-FFF2-40B4-BE49-F238E27FC236}">
                    <a16:creationId xmlns:a16="http://schemas.microsoft.com/office/drawing/2014/main" id="{0E3CCFEE-7AE0-44D1-BCFA-C9A2FF1A4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720450"/>
                <a:ext cx="203784" cy="100083"/>
              </a:xfrm>
              <a:custGeom>
                <a:avLst/>
                <a:gdLst>
                  <a:gd name="T0" fmla="*/ 108 w 126"/>
                  <a:gd name="T1" fmla="*/ 44 h 62"/>
                  <a:gd name="T2" fmla="*/ 126 w 126"/>
                  <a:gd name="T3" fmla="*/ 22 h 62"/>
                  <a:gd name="T4" fmla="*/ 108 w 126"/>
                  <a:gd name="T5" fmla="*/ 0 h 62"/>
                  <a:gd name="T6" fmla="*/ 108 w 126"/>
                  <a:gd name="T7" fmla="*/ 10 h 62"/>
                  <a:gd name="T8" fmla="*/ 116 w 126"/>
                  <a:gd name="T9" fmla="*/ 22 h 62"/>
                  <a:gd name="T10" fmla="*/ 108 w 126"/>
                  <a:gd name="T11" fmla="*/ 34 h 62"/>
                  <a:gd name="T12" fmla="*/ 108 w 126"/>
                  <a:gd name="T13" fmla="*/ 44 h 62"/>
                  <a:gd name="T14" fmla="*/ 53 w 126"/>
                  <a:gd name="T15" fmla="*/ 62 h 62"/>
                  <a:gd name="T16" fmla="*/ 94 w 126"/>
                  <a:gd name="T17" fmla="*/ 42 h 62"/>
                  <a:gd name="T18" fmla="*/ 104 w 126"/>
                  <a:gd name="T19" fmla="*/ 44 h 62"/>
                  <a:gd name="T20" fmla="*/ 108 w 126"/>
                  <a:gd name="T21" fmla="*/ 44 h 62"/>
                  <a:gd name="T22" fmla="*/ 108 w 126"/>
                  <a:gd name="T23" fmla="*/ 34 h 62"/>
                  <a:gd name="T24" fmla="*/ 104 w 126"/>
                  <a:gd name="T25" fmla="*/ 35 h 62"/>
                  <a:gd name="T26" fmla="*/ 100 w 126"/>
                  <a:gd name="T27" fmla="*/ 34 h 62"/>
                  <a:gd name="T28" fmla="*/ 106 w 126"/>
                  <a:gd name="T29" fmla="*/ 10 h 62"/>
                  <a:gd name="T30" fmla="*/ 106 w 126"/>
                  <a:gd name="T31" fmla="*/ 10 h 62"/>
                  <a:gd name="T32" fmla="*/ 106 w 126"/>
                  <a:gd name="T33" fmla="*/ 10 h 62"/>
                  <a:gd name="T34" fmla="*/ 108 w 126"/>
                  <a:gd name="T35" fmla="*/ 10 h 62"/>
                  <a:gd name="T36" fmla="*/ 108 w 126"/>
                  <a:gd name="T37" fmla="*/ 0 h 62"/>
                  <a:gd name="T38" fmla="*/ 105 w 126"/>
                  <a:gd name="T39" fmla="*/ 0 h 62"/>
                  <a:gd name="T40" fmla="*/ 105 w 126"/>
                  <a:gd name="T41" fmla="*/ 0 h 62"/>
                  <a:gd name="T42" fmla="*/ 1 w 126"/>
                  <a:gd name="T43" fmla="*/ 0 h 62"/>
                  <a:gd name="T44" fmla="*/ 0 w 126"/>
                  <a:gd name="T45" fmla="*/ 10 h 62"/>
                  <a:gd name="T46" fmla="*/ 53 w 126"/>
                  <a:gd name="T4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62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7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2"/>
                    </a:moveTo>
                    <a:cubicBezTo>
                      <a:pt x="70" y="62"/>
                      <a:pt x="85" y="54"/>
                      <a:pt x="94" y="42"/>
                    </a:cubicBezTo>
                    <a:cubicBezTo>
                      <a:pt x="97" y="44"/>
                      <a:pt x="100" y="44"/>
                      <a:pt x="104" y="44"/>
                    </a:cubicBezTo>
                    <a:cubicBezTo>
                      <a:pt x="105" y="44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5" y="35"/>
                      <a:pt x="104" y="35"/>
                    </a:cubicBezTo>
                    <a:cubicBezTo>
                      <a:pt x="102" y="35"/>
                      <a:pt x="101" y="34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0" y="6"/>
                      <a:pt x="0" y="10"/>
                    </a:cubicBezTo>
                    <a:cubicBezTo>
                      <a:pt x="0" y="39"/>
                      <a:pt x="24" y="62"/>
                      <a:pt x="53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Rectangle 145">
                <a:extLst>
                  <a:ext uri="{FF2B5EF4-FFF2-40B4-BE49-F238E27FC236}">
                    <a16:creationId xmlns:a16="http://schemas.microsoft.com/office/drawing/2014/main" id="{3E3E085D-A6A5-41CB-A392-7E8D90FE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830180"/>
                <a:ext cx="184491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146">
                <a:extLst>
                  <a:ext uri="{FF2B5EF4-FFF2-40B4-BE49-F238E27FC236}">
                    <a16:creationId xmlns:a16="http://schemas.microsoft.com/office/drawing/2014/main" id="{A60B92FE-7E46-4941-9C76-E1A51CF2E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204" y="3630013"/>
                <a:ext cx="33763" cy="84408"/>
              </a:xfrm>
              <a:custGeom>
                <a:avLst/>
                <a:gdLst>
                  <a:gd name="T0" fmla="*/ 7 w 21"/>
                  <a:gd name="T1" fmla="*/ 40 h 52"/>
                  <a:gd name="T2" fmla="*/ 10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3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7 w 21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7" y="40"/>
                    </a:moveTo>
                    <a:cubicBezTo>
                      <a:pt x="1" y="42"/>
                      <a:pt x="4" y="52"/>
                      <a:pt x="10" y="50"/>
                    </a:cubicBezTo>
                    <a:cubicBezTo>
                      <a:pt x="18" y="47"/>
                      <a:pt x="21" y="40"/>
                      <a:pt x="19" y="32"/>
                    </a:cubicBezTo>
                    <a:cubicBezTo>
                      <a:pt x="18" y="28"/>
                      <a:pt x="16" y="25"/>
                      <a:pt x="14" y="21"/>
                    </a:cubicBezTo>
                    <a:cubicBezTo>
                      <a:pt x="13" y="19"/>
                      <a:pt x="11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2" y="8"/>
                      <a:pt x="0" y="16"/>
                      <a:pt x="3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147">
                <a:extLst>
                  <a:ext uri="{FF2B5EF4-FFF2-40B4-BE49-F238E27FC236}">
                    <a16:creationId xmlns:a16="http://schemas.microsoft.com/office/drawing/2014/main" id="{5B9D34A2-BA58-46AB-984B-35AD69DCE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6436" y="3630013"/>
                <a:ext cx="32557" cy="84408"/>
              </a:xfrm>
              <a:custGeom>
                <a:avLst/>
                <a:gdLst>
                  <a:gd name="T0" fmla="*/ 7 w 20"/>
                  <a:gd name="T1" fmla="*/ 40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8 w 20"/>
                  <a:gd name="T11" fmla="*/ 4 h 52"/>
                  <a:gd name="T12" fmla="*/ 2 w 20"/>
                  <a:gd name="T13" fmla="*/ 22 h 52"/>
                  <a:gd name="T14" fmla="*/ 7 w 20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40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40"/>
                      <a:pt x="18" y="32"/>
                    </a:cubicBezTo>
                    <a:cubicBezTo>
                      <a:pt x="17" y="28"/>
                      <a:pt x="15" y="25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1" y="8"/>
                      <a:pt x="0" y="16"/>
                      <a:pt x="2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148">
                <a:extLst>
                  <a:ext uri="{FF2B5EF4-FFF2-40B4-BE49-F238E27FC236}">
                    <a16:creationId xmlns:a16="http://schemas.microsoft.com/office/drawing/2014/main" id="{977CA6A6-BD73-4908-9E23-0AA688F04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4753" y="2069680"/>
                <a:ext cx="83202" cy="84408"/>
              </a:xfrm>
              <a:custGeom>
                <a:avLst/>
                <a:gdLst>
                  <a:gd name="T0" fmla="*/ 11 w 51"/>
                  <a:gd name="T1" fmla="*/ 48 h 52"/>
                  <a:gd name="T2" fmla="*/ 25 w 51"/>
                  <a:gd name="T3" fmla="*/ 52 h 52"/>
                  <a:gd name="T4" fmla="*/ 51 w 51"/>
                  <a:gd name="T5" fmla="*/ 26 h 52"/>
                  <a:gd name="T6" fmla="*/ 25 w 51"/>
                  <a:gd name="T7" fmla="*/ 0 h 52"/>
                  <a:gd name="T8" fmla="*/ 0 w 51"/>
                  <a:gd name="T9" fmla="*/ 22 h 52"/>
                  <a:gd name="T10" fmla="*/ 25 w 51"/>
                  <a:gd name="T11" fmla="*/ 22 h 52"/>
                  <a:gd name="T12" fmla="*/ 34 w 51"/>
                  <a:gd name="T13" fmla="*/ 22 h 52"/>
                  <a:gd name="T14" fmla="*/ 28 w 51"/>
                  <a:gd name="T15" fmla="*/ 29 h 52"/>
                  <a:gd name="T16" fmla="*/ 11 w 51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11" y="48"/>
                    </a:moveTo>
                    <a:cubicBezTo>
                      <a:pt x="15" y="50"/>
                      <a:pt x="20" y="52"/>
                      <a:pt x="25" y="52"/>
                    </a:cubicBezTo>
                    <a:cubicBezTo>
                      <a:pt x="39" y="52"/>
                      <a:pt x="51" y="40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ubicBezTo>
                      <a:pt x="12" y="0"/>
                      <a:pt x="2" y="10"/>
                      <a:pt x="0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28" y="29"/>
                      <a:pt x="28" y="29"/>
                      <a:pt x="28" y="29"/>
                    </a:cubicBez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149">
                <a:extLst>
                  <a:ext uri="{FF2B5EF4-FFF2-40B4-BE49-F238E27FC236}">
                    <a16:creationId xmlns:a16="http://schemas.microsoft.com/office/drawing/2014/main" id="{231FF624-BD12-4F7F-9F87-6E04C2EB8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4524" y="2111884"/>
                <a:ext cx="171227" cy="161580"/>
              </a:xfrm>
              <a:custGeom>
                <a:avLst/>
                <a:gdLst>
                  <a:gd name="T0" fmla="*/ 47 w 106"/>
                  <a:gd name="T1" fmla="*/ 54 h 100"/>
                  <a:gd name="T2" fmla="*/ 47 w 106"/>
                  <a:gd name="T3" fmla="*/ 56 h 100"/>
                  <a:gd name="T4" fmla="*/ 47 w 106"/>
                  <a:gd name="T5" fmla="*/ 59 h 100"/>
                  <a:gd name="T6" fmla="*/ 47 w 106"/>
                  <a:gd name="T7" fmla="*/ 91 h 100"/>
                  <a:gd name="T8" fmla="*/ 35 w 106"/>
                  <a:gd name="T9" fmla="*/ 100 h 100"/>
                  <a:gd name="T10" fmla="*/ 70 w 106"/>
                  <a:gd name="T11" fmla="*/ 100 h 100"/>
                  <a:gd name="T12" fmla="*/ 59 w 106"/>
                  <a:gd name="T13" fmla="*/ 91 h 100"/>
                  <a:gd name="T14" fmla="*/ 59 w 106"/>
                  <a:gd name="T15" fmla="*/ 59 h 100"/>
                  <a:gd name="T16" fmla="*/ 59 w 106"/>
                  <a:gd name="T17" fmla="*/ 56 h 100"/>
                  <a:gd name="T18" fmla="*/ 59 w 106"/>
                  <a:gd name="T19" fmla="*/ 54 h 100"/>
                  <a:gd name="T20" fmla="*/ 89 w 106"/>
                  <a:gd name="T21" fmla="*/ 19 h 100"/>
                  <a:gd name="T22" fmla="*/ 106 w 106"/>
                  <a:gd name="T23" fmla="*/ 0 h 100"/>
                  <a:gd name="T24" fmla="*/ 80 w 106"/>
                  <a:gd name="T25" fmla="*/ 0 h 100"/>
                  <a:gd name="T26" fmla="*/ 0 w 106"/>
                  <a:gd name="T27" fmla="*/ 0 h 100"/>
                  <a:gd name="T28" fmla="*/ 47 w 106"/>
                  <a:gd name="T29" fmla="*/ 5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100">
                    <a:moveTo>
                      <a:pt x="47" y="54"/>
                    </a:move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91"/>
                      <a:pt x="47" y="91"/>
                      <a:pt x="47" y="91"/>
                    </a:cubicBezTo>
                    <a:cubicBezTo>
                      <a:pt x="40" y="92"/>
                      <a:pt x="35" y="96"/>
                      <a:pt x="35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96"/>
                      <a:pt x="65" y="93"/>
                      <a:pt x="59" y="91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7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150">
                <a:extLst>
                  <a:ext uri="{FF2B5EF4-FFF2-40B4-BE49-F238E27FC236}">
                    <a16:creationId xmlns:a16="http://schemas.microsoft.com/office/drawing/2014/main" id="{5472888B-1312-4902-A4C1-6B111328E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315" y="2902903"/>
                <a:ext cx="314719" cy="32557"/>
              </a:xfrm>
              <a:custGeom>
                <a:avLst/>
                <a:gdLst>
                  <a:gd name="T0" fmla="*/ 171 w 195"/>
                  <a:gd name="T1" fmla="*/ 20 h 20"/>
                  <a:gd name="T2" fmla="*/ 177 w 195"/>
                  <a:gd name="T3" fmla="*/ 20 h 20"/>
                  <a:gd name="T4" fmla="*/ 177 w 195"/>
                  <a:gd name="T5" fmla="*/ 0 h 20"/>
                  <a:gd name="T6" fmla="*/ 171 w 195"/>
                  <a:gd name="T7" fmla="*/ 0 h 20"/>
                  <a:gd name="T8" fmla="*/ 171 w 195"/>
                  <a:gd name="T9" fmla="*/ 2 h 20"/>
                  <a:gd name="T10" fmla="*/ 179 w 195"/>
                  <a:gd name="T11" fmla="*/ 10 h 20"/>
                  <a:gd name="T12" fmla="*/ 171 w 195"/>
                  <a:gd name="T13" fmla="*/ 18 h 20"/>
                  <a:gd name="T14" fmla="*/ 171 w 195"/>
                  <a:gd name="T15" fmla="*/ 20 h 20"/>
                  <a:gd name="T16" fmla="*/ 25 w 195"/>
                  <a:gd name="T17" fmla="*/ 20 h 20"/>
                  <a:gd name="T18" fmla="*/ 171 w 195"/>
                  <a:gd name="T19" fmla="*/ 20 h 20"/>
                  <a:gd name="T20" fmla="*/ 171 w 195"/>
                  <a:gd name="T21" fmla="*/ 18 h 20"/>
                  <a:gd name="T22" fmla="*/ 162 w 195"/>
                  <a:gd name="T23" fmla="*/ 10 h 20"/>
                  <a:gd name="T24" fmla="*/ 171 w 195"/>
                  <a:gd name="T25" fmla="*/ 2 h 20"/>
                  <a:gd name="T26" fmla="*/ 171 w 195"/>
                  <a:gd name="T27" fmla="*/ 0 h 20"/>
                  <a:gd name="T28" fmla="*/ 25 w 195"/>
                  <a:gd name="T29" fmla="*/ 0 h 20"/>
                  <a:gd name="T30" fmla="*/ 25 w 195"/>
                  <a:gd name="T31" fmla="*/ 2 h 20"/>
                  <a:gd name="T32" fmla="*/ 33 w 195"/>
                  <a:gd name="T33" fmla="*/ 10 h 20"/>
                  <a:gd name="T34" fmla="*/ 25 w 195"/>
                  <a:gd name="T35" fmla="*/ 18 h 20"/>
                  <a:gd name="T36" fmla="*/ 25 w 195"/>
                  <a:gd name="T37" fmla="*/ 20 h 20"/>
                  <a:gd name="T38" fmla="*/ 19 w 195"/>
                  <a:gd name="T39" fmla="*/ 20 h 20"/>
                  <a:gd name="T40" fmla="*/ 25 w 195"/>
                  <a:gd name="T41" fmla="*/ 20 h 20"/>
                  <a:gd name="T42" fmla="*/ 25 w 195"/>
                  <a:gd name="T43" fmla="*/ 18 h 20"/>
                  <a:gd name="T44" fmla="*/ 16 w 195"/>
                  <a:gd name="T45" fmla="*/ 10 h 20"/>
                  <a:gd name="T46" fmla="*/ 25 w 195"/>
                  <a:gd name="T47" fmla="*/ 2 h 20"/>
                  <a:gd name="T48" fmla="*/ 25 w 195"/>
                  <a:gd name="T49" fmla="*/ 0 h 20"/>
                  <a:gd name="T50" fmla="*/ 19 w 195"/>
                  <a:gd name="T51" fmla="*/ 0 h 20"/>
                  <a:gd name="T52" fmla="*/ 19 w 195"/>
                  <a:gd name="T5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20">
                    <a:moveTo>
                      <a:pt x="171" y="20"/>
                    </a:moveTo>
                    <a:cubicBezTo>
                      <a:pt x="177" y="20"/>
                      <a:pt x="177" y="20"/>
                      <a:pt x="177" y="20"/>
                    </a:cubicBezTo>
                    <a:cubicBezTo>
                      <a:pt x="194" y="20"/>
                      <a:pt x="195" y="0"/>
                      <a:pt x="177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2"/>
                      <a:pt x="171" y="2"/>
                      <a:pt x="171" y="2"/>
                    </a:cubicBezTo>
                    <a:cubicBezTo>
                      <a:pt x="175" y="2"/>
                      <a:pt x="179" y="5"/>
                      <a:pt x="179" y="10"/>
                    </a:cubicBezTo>
                    <a:cubicBezTo>
                      <a:pt x="179" y="15"/>
                      <a:pt x="175" y="18"/>
                      <a:pt x="171" y="18"/>
                    </a:cubicBezTo>
                    <a:lnTo>
                      <a:pt x="171" y="20"/>
                    </a:lnTo>
                    <a:close/>
                    <a:moveTo>
                      <a:pt x="25" y="20"/>
                    </a:move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6" y="18"/>
                      <a:pt x="162" y="15"/>
                      <a:pt x="162" y="10"/>
                    </a:cubicBezTo>
                    <a:cubicBezTo>
                      <a:pt x="162" y="5"/>
                      <a:pt x="166" y="2"/>
                      <a:pt x="171" y="2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22" y="0"/>
                      <a:pt x="73" y="0"/>
                      <a:pt x="25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2"/>
                      <a:pt x="33" y="5"/>
                      <a:pt x="33" y="10"/>
                    </a:cubicBezTo>
                    <a:cubicBezTo>
                      <a:pt x="33" y="15"/>
                      <a:pt x="29" y="18"/>
                      <a:pt x="25" y="18"/>
                    </a:cubicBezTo>
                    <a:lnTo>
                      <a:pt x="25" y="20"/>
                    </a:lnTo>
                    <a:close/>
                    <a:moveTo>
                      <a:pt x="19" y="20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6" y="15"/>
                      <a:pt x="16" y="10"/>
                    </a:cubicBezTo>
                    <a:cubicBezTo>
                      <a:pt x="16" y="5"/>
                      <a:pt x="20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1" y="20"/>
                      <a:pt x="19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Oval 151">
                <a:extLst>
                  <a:ext uri="{FF2B5EF4-FFF2-40B4-BE49-F238E27FC236}">
                    <a16:creationId xmlns:a16="http://schemas.microsoft.com/office/drawing/2014/main" id="{10E681C3-B1F1-4219-907F-C53FDE68D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5895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152">
                <a:extLst>
                  <a:ext uri="{FF2B5EF4-FFF2-40B4-BE49-F238E27FC236}">
                    <a16:creationId xmlns:a16="http://schemas.microsoft.com/office/drawing/2014/main" id="{DF230C58-4EC5-4B08-A544-1A21A557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1571" y="2810054"/>
                <a:ext cx="104906" cy="115759"/>
              </a:xfrm>
              <a:custGeom>
                <a:avLst/>
                <a:gdLst>
                  <a:gd name="T0" fmla="*/ 64 w 65"/>
                  <a:gd name="T1" fmla="*/ 66 h 72"/>
                  <a:gd name="T2" fmla="*/ 6 w 65"/>
                  <a:gd name="T3" fmla="*/ 2 h 72"/>
                  <a:gd name="T4" fmla="*/ 1 w 65"/>
                  <a:gd name="T5" fmla="*/ 1 h 72"/>
                  <a:gd name="T6" fmla="*/ 1 w 65"/>
                  <a:gd name="T7" fmla="*/ 1 h 72"/>
                  <a:gd name="T8" fmla="*/ 1 w 65"/>
                  <a:gd name="T9" fmla="*/ 6 h 72"/>
                  <a:gd name="T10" fmla="*/ 58 w 65"/>
                  <a:gd name="T11" fmla="*/ 71 h 72"/>
                  <a:gd name="T12" fmla="*/ 64 w 65"/>
                  <a:gd name="T13" fmla="*/ 71 h 72"/>
                  <a:gd name="T14" fmla="*/ 64 w 65"/>
                  <a:gd name="T15" fmla="*/ 71 h 72"/>
                  <a:gd name="T16" fmla="*/ 64 w 65"/>
                  <a:gd name="T17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72">
                    <a:moveTo>
                      <a:pt x="64" y="6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60" y="72"/>
                      <a:pt x="62" y="72"/>
                      <a:pt x="64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5" y="70"/>
                      <a:pt x="65" y="67"/>
                      <a:pt x="6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Oval 153">
                <a:extLst>
                  <a:ext uri="{FF2B5EF4-FFF2-40B4-BE49-F238E27FC236}">
                    <a16:creationId xmlns:a16="http://schemas.microsoft.com/office/drawing/2014/main" id="{70E9AEF7-F4EA-424D-A53F-A7E68B059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9720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154">
                <a:extLst>
                  <a:ext uri="{FF2B5EF4-FFF2-40B4-BE49-F238E27FC236}">
                    <a16:creationId xmlns:a16="http://schemas.microsoft.com/office/drawing/2014/main" id="{56A68D74-949C-4E58-A499-72CF577A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800408"/>
                <a:ext cx="115759" cy="125405"/>
              </a:xfrm>
              <a:custGeom>
                <a:avLst/>
                <a:gdLst>
                  <a:gd name="T0" fmla="*/ 1 w 71"/>
                  <a:gd name="T1" fmla="*/ 72 h 78"/>
                  <a:gd name="T2" fmla="*/ 64 w 71"/>
                  <a:gd name="T3" fmla="*/ 2 h 78"/>
                  <a:gd name="T4" fmla="*/ 69 w 71"/>
                  <a:gd name="T5" fmla="*/ 1 h 78"/>
                  <a:gd name="T6" fmla="*/ 69 w 71"/>
                  <a:gd name="T7" fmla="*/ 1 h 78"/>
                  <a:gd name="T8" fmla="*/ 69 w 71"/>
                  <a:gd name="T9" fmla="*/ 7 h 78"/>
                  <a:gd name="T10" fmla="*/ 7 w 71"/>
                  <a:gd name="T11" fmla="*/ 77 h 78"/>
                  <a:gd name="T12" fmla="*/ 2 w 71"/>
                  <a:gd name="T13" fmla="*/ 77 h 78"/>
                  <a:gd name="T14" fmla="*/ 2 w 71"/>
                  <a:gd name="T15" fmla="*/ 77 h 78"/>
                  <a:gd name="T16" fmla="*/ 1 w 71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8">
                    <a:moveTo>
                      <a:pt x="1" y="7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5" y="0"/>
                      <a:pt x="68" y="0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3"/>
                      <a:pt x="71" y="5"/>
                      <a:pt x="69" y="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8"/>
                      <a:pt x="3" y="78"/>
                      <a:pt x="2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0" y="76"/>
                      <a:pt x="0" y="73"/>
                      <a:pt x="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: Shape 155">
                <a:extLst>
                  <a:ext uri="{FF2B5EF4-FFF2-40B4-BE49-F238E27FC236}">
                    <a16:creationId xmlns:a16="http://schemas.microsoft.com/office/drawing/2014/main" id="{493CB404-6A40-452B-B242-632191052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945106"/>
                <a:ext cx="253223" cy="98877"/>
              </a:xfrm>
              <a:custGeom>
                <a:avLst/>
                <a:gdLst>
                  <a:gd name="T0" fmla="*/ 156 w 156"/>
                  <a:gd name="T1" fmla="*/ 0 h 61"/>
                  <a:gd name="T2" fmla="*/ 127 w 156"/>
                  <a:gd name="T3" fmla="*/ 61 h 61"/>
                  <a:gd name="T4" fmla="*/ 126 w 156"/>
                  <a:gd name="T5" fmla="*/ 48 h 61"/>
                  <a:gd name="T6" fmla="*/ 132 w 156"/>
                  <a:gd name="T7" fmla="*/ 27 h 61"/>
                  <a:gd name="T8" fmla="*/ 129 w 156"/>
                  <a:gd name="T9" fmla="*/ 6 h 61"/>
                  <a:gd name="T10" fmla="*/ 126 w 156"/>
                  <a:gd name="T11" fmla="*/ 6 h 61"/>
                  <a:gd name="T12" fmla="*/ 102 w 156"/>
                  <a:gd name="T13" fmla="*/ 0 h 61"/>
                  <a:gd name="T14" fmla="*/ 126 w 156"/>
                  <a:gd name="T15" fmla="*/ 6 h 61"/>
                  <a:gd name="T16" fmla="*/ 120 w 156"/>
                  <a:gd name="T17" fmla="*/ 27 h 61"/>
                  <a:gd name="T18" fmla="*/ 123 w 156"/>
                  <a:gd name="T19" fmla="*/ 48 h 61"/>
                  <a:gd name="T20" fmla="*/ 126 w 156"/>
                  <a:gd name="T21" fmla="*/ 48 h 61"/>
                  <a:gd name="T22" fmla="*/ 102 w 156"/>
                  <a:gd name="T23" fmla="*/ 61 h 61"/>
                  <a:gd name="T24" fmla="*/ 107 w 156"/>
                  <a:gd name="T25" fmla="*/ 42 h 61"/>
                  <a:gd name="T26" fmla="*/ 109 w 156"/>
                  <a:gd name="T27" fmla="*/ 12 h 61"/>
                  <a:gd name="T28" fmla="*/ 103 w 156"/>
                  <a:gd name="T29" fmla="*/ 6 h 61"/>
                  <a:gd name="T30" fmla="*/ 102 w 156"/>
                  <a:gd name="T31" fmla="*/ 0 h 61"/>
                  <a:gd name="T32" fmla="*/ 102 w 156"/>
                  <a:gd name="T33" fmla="*/ 0 h 61"/>
                  <a:gd name="T34" fmla="*/ 96 w 156"/>
                  <a:gd name="T35" fmla="*/ 12 h 61"/>
                  <a:gd name="T36" fmla="*/ 95 w 156"/>
                  <a:gd name="T37" fmla="*/ 42 h 61"/>
                  <a:gd name="T38" fmla="*/ 100 w 156"/>
                  <a:gd name="T39" fmla="*/ 48 h 61"/>
                  <a:gd name="T40" fmla="*/ 102 w 156"/>
                  <a:gd name="T41" fmla="*/ 61 h 61"/>
                  <a:gd name="T42" fmla="*/ 78 w 156"/>
                  <a:gd name="T43" fmla="*/ 48 h 61"/>
                  <a:gd name="T44" fmla="*/ 84 w 156"/>
                  <a:gd name="T45" fmla="*/ 27 h 61"/>
                  <a:gd name="T46" fmla="*/ 78 w 156"/>
                  <a:gd name="T47" fmla="*/ 6 h 61"/>
                  <a:gd name="T48" fmla="*/ 78 w 156"/>
                  <a:gd name="T49" fmla="*/ 6 h 61"/>
                  <a:gd name="T50" fmla="*/ 53 w 156"/>
                  <a:gd name="T51" fmla="*/ 0 h 61"/>
                  <a:gd name="T52" fmla="*/ 78 w 156"/>
                  <a:gd name="T53" fmla="*/ 6 h 61"/>
                  <a:gd name="T54" fmla="*/ 71 w 156"/>
                  <a:gd name="T55" fmla="*/ 27 h 61"/>
                  <a:gd name="T56" fmla="*/ 78 w 156"/>
                  <a:gd name="T57" fmla="*/ 48 h 61"/>
                  <a:gd name="T58" fmla="*/ 78 w 156"/>
                  <a:gd name="T59" fmla="*/ 48 h 61"/>
                  <a:gd name="T60" fmla="*/ 53 w 156"/>
                  <a:gd name="T61" fmla="*/ 61 h 61"/>
                  <a:gd name="T62" fmla="*/ 55 w 156"/>
                  <a:gd name="T63" fmla="*/ 48 h 61"/>
                  <a:gd name="T64" fmla="*/ 60 w 156"/>
                  <a:gd name="T65" fmla="*/ 42 h 61"/>
                  <a:gd name="T66" fmla="*/ 59 w 156"/>
                  <a:gd name="T67" fmla="*/ 12 h 61"/>
                  <a:gd name="T68" fmla="*/ 53 w 156"/>
                  <a:gd name="T69" fmla="*/ 0 h 61"/>
                  <a:gd name="T70" fmla="*/ 53 w 156"/>
                  <a:gd name="T71" fmla="*/ 0 h 61"/>
                  <a:gd name="T72" fmla="*/ 52 w 156"/>
                  <a:gd name="T73" fmla="*/ 6 h 61"/>
                  <a:gd name="T74" fmla="*/ 46 w 156"/>
                  <a:gd name="T75" fmla="*/ 12 h 61"/>
                  <a:gd name="T76" fmla="*/ 48 w 156"/>
                  <a:gd name="T77" fmla="*/ 42 h 61"/>
                  <a:gd name="T78" fmla="*/ 53 w 156"/>
                  <a:gd name="T79" fmla="*/ 61 h 61"/>
                  <a:gd name="T80" fmla="*/ 29 w 156"/>
                  <a:gd name="T81" fmla="*/ 48 h 61"/>
                  <a:gd name="T82" fmla="*/ 32 w 156"/>
                  <a:gd name="T83" fmla="*/ 48 h 61"/>
                  <a:gd name="T84" fmla="*/ 36 w 156"/>
                  <a:gd name="T85" fmla="*/ 27 h 61"/>
                  <a:gd name="T86" fmla="*/ 29 w 156"/>
                  <a:gd name="T87" fmla="*/ 6 h 61"/>
                  <a:gd name="T88" fmla="*/ 28 w 156"/>
                  <a:gd name="T89" fmla="*/ 61 h 61"/>
                  <a:gd name="T90" fmla="*/ 0 w 156"/>
                  <a:gd name="T91" fmla="*/ 0 h 61"/>
                  <a:gd name="T92" fmla="*/ 29 w 156"/>
                  <a:gd name="T93" fmla="*/ 6 h 61"/>
                  <a:gd name="T94" fmla="*/ 27 w 156"/>
                  <a:gd name="T95" fmla="*/ 6 h 61"/>
                  <a:gd name="T96" fmla="*/ 23 w 156"/>
                  <a:gd name="T97" fmla="*/ 27 h 61"/>
                  <a:gd name="T98" fmla="*/ 29 w 156"/>
                  <a:gd name="T99" fmla="*/ 48 h 61"/>
                  <a:gd name="T100" fmla="*/ 28 w 156"/>
                  <a:gd name="T10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6" h="61">
                    <a:moveTo>
                      <a:pt x="126" y="0"/>
                    </a:moveTo>
                    <a:cubicBezTo>
                      <a:pt x="156" y="0"/>
                      <a:pt x="156" y="0"/>
                      <a:pt x="156" y="0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54"/>
                      <a:pt x="142" y="61"/>
                      <a:pt x="127" y="61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26" y="48"/>
                      <a:pt x="126" y="48"/>
                      <a:pt x="126" y="48"/>
                    </a:cubicBezTo>
                    <a:cubicBezTo>
                      <a:pt x="128" y="47"/>
                      <a:pt x="130" y="45"/>
                      <a:pt x="130" y="42"/>
                    </a:cubicBezTo>
                    <a:cubicBezTo>
                      <a:pt x="131" y="37"/>
                      <a:pt x="132" y="32"/>
                      <a:pt x="132" y="27"/>
                    </a:cubicBezTo>
                    <a:cubicBezTo>
                      <a:pt x="133" y="22"/>
                      <a:pt x="134" y="17"/>
                      <a:pt x="134" y="12"/>
                    </a:cubicBezTo>
                    <a:cubicBezTo>
                      <a:pt x="135" y="9"/>
                      <a:pt x="132" y="6"/>
                      <a:pt x="129" y="6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28" y="6"/>
                      <a:pt x="127" y="6"/>
                      <a:pt x="126" y="6"/>
                    </a:cubicBezTo>
                    <a:lnTo>
                      <a:pt x="126" y="0"/>
                    </a:lnTo>
                    <a:close/>
                    <a:moveTo>
                      <a:pt x="102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4" y="7"/>
                      <a:pt x="121" y="9"/>
                      <a:pt x="121" y="12"/>
                    </a:cubicBezTo>
                    <a:cubicBezTo>
                      <a:pt x="121" y="17"/>
                      <a:pt x="120" y="22"/>
                      <a:pt x="120" y="27"/>
                    </a:cubicBezTo>
                    <a:cubicBezTo>
                      <a:pt x="119" y="32"/>
                      <a:pt x="119" y="37"/>
                      <a:pt x="118" y="42"/>
                    </a:cubicBezTo>
                    <a:cubicBezTo>
                      <a:pt x="118" y="46"/>
                      <a:pt x="120" y="48"/>
                      <a:pt x="123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4" y="48"/>
                      <a:pt x="125" y="48"/>
                      <a:pt x="126" y="4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105" y="48"/>
                      <a:pt x="107" y="45"/>
                      <a:pt x="107" y="42"/>
                    </a:cubicBezTo>
                    <a:cubicBezTo>
                      <a:pt x="107" y="37"/>
                      <a:pt x="108" y="32"/>
                      <a:pt x="108" y="27"/>
                    </a:cubicBezTo>
                    <a:cubicBezTo>
                      <a:pt x="109" y="22"/>
                      <a:pt x="109" y="17"/>
                      <a:pt x="109" y="12"/>
                    </a:cubicBezTo>
                    <a:cubicBezTo>
                      <a:pt x="110" y="9"/>
                      <a:pt x="107" y="6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103" y="6"/>
                      <a:pt x="102" y="6"/>
                      <a:pt x="102" y="6"/>
                    </a:cubicBezTo>
                    <a:lnTo>
                      <a:pt x="102" y="0"/>
                    </a:lnTo>
                    <a:close/>
                    <a:moveTo>
                      <a:pt x="78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99" y="6"/>
                      <a:pt x="96" y="9"/>
                      <a:pt x="96" y="12"/>
                    </a:cubicBezTo>
                    <a:cubicBezTo>
                      <a:pt x="96" y="17"/>
                      <a:pt x="96" y="22"/>
                      <a:pt x="95" y="27"/>
                    </a:cubicBezTo>
                    <a:cubicBezTo>
                      <a:pt x="95" y="32"/>
                      <a:pt x="95" y="37"/>
                      <a:pt x="95" y="42"/>
                    </a:cubicBezTo>
                    <a:cubicBezTo>
                      <a:pt x="95" y="46"/>
                      <a:pt x="97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48"/>
                      <a:pt x="102" y="48"/>
                      <a:pt x="102" y="48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1" y="48"/>
                      <a:pt x="84" y="46"/>
                      <a:pt x="84" y="42"/>
                    </a:cubicBezTo>
                    <a:cubicBezTo>
                      <a:pt x="84" y="37"/>
                      <a:pt x="84" y="32"/>
                      <a:pt x="84" y="27"/>
                    </a:cubicBezTo>
                    <a:cubicBezTo>
                      <a:pt x="84" y="22"/>
                      <a:pt x="84" y="17"/>
                      <a:pt x="84" y="12"/>
                    </a:cubicBezTo>
                    <a:cubicBezTo>
                      <a:pt x="84" y="9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lnTo>
                      <a:pt x="78" y="0"/>
                    </a:lnTo>
                    <a:close/>
                    <a:moveTo>
                      <a:pt x="53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4" y="6"/>
                      <a:pt x="71" y="9"/>
                      <a:pt x="71" y="12"/>
                    </a:cubicBezTo>
                    <a:cubicBezTo>
                      <a:pt x="71" y="17"/>
                      <a:pt x="71" y="22"/>
                      <a:pt x="71" y="27"/>
                    </a:cubicBezTo>
                    <a:cubicBezTo>
                      <a:pt x="71" y="32"/>
                      <a:pt x="71" y="37"/>
                      <a:pt x="71" y="42"/>
                    </a:cubicBezTo>
                    <a:cubicBezTo>
                      <a:pt x="72" y="46"/>
                      <a:pt x="74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8" y="48"/>
                      <a:pt x="61" y="46"/>
                      <a:pt x="60" y="42"/>
                    </a:cubicBezTo>
                    <a:cubicBezTo>
                      <a:pt x="60" y="37"/>
                      <a:pt x="60" y="32"/>
                      <a:pt x="60" y="27"/>
                    </a:cubicBezTo>
                    <a:cubicBezTo>
                      <a:pt x="60" y="22"/>
                      <a:pt x="59" y="17"/>
                      <a:pt x="59" y="12"/>
                    </a:cubicBezTo>
                    <a:cubicBezTo>
                      <a:pt x="59" y="9"/>
                      <a:pt x="56" y="6"/>
                      <a:pt x="53" y="6"/>
                    </a:cubicBezTo>
                    <a:lnTo>
                      <a:pt x="53" y="0"/>
                    </a:lnTo>
                    <a:close/>
                    <a:moveTo>
                      <a:pt x="29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8" y="6"/>
                      <a:pt x="46" y="9"/>
                      <a:pt x="46" y="12"/>
                    </a:cubicBezTo>
                    <a:cubicBezTo>
                      <a:pt x="46" y="17"/>
                      <a:pt x="47" y="22"/>
                      <a:pt x="47" y="27"/>
                    </a:cubicBezTo>
                    <a:cubicBezTo>
                      <a:pt x="47" y="32"/>
                      <a:pt x="48" y="37"/>
                      <a:pt x="48" y="42"/>
                    </a:cubicBezTo>
                    <a:cubicBezTo>
                      <a:pt x="48" y="45"/>
                      <a:pt x="50" y="48"/>
                      <a:pt x="53" y="48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5" y="48"/>
                      <a:pt x="38" y="46"/>
                      <a:pt x="37" y="42"/>
                    </a:cubicBezTo>
                    <a:cubicBezTo>
                      <a:pt x="37" y="37"/>
                      <a:pt x="36" y="32"/>
                      <a:pt x="36" y="27"/>
                    </a:cubicBezTo>
                    <a:cubicBezTo>
                      <a:pt x="35" y="22"/>
                      <a:pt x="34" y="17"/>
                      <a:pt x="34" y="12"/>
                    </a:cubicBezTo>
                    <a:cubicBezTo>
                      <a:pt x="34" y="9"/>
                      <a:pt x="32" y="7"/>
                      <a:pt x="29" y="6"/>
                    </a:cubicBezTo>
                    <a:lnTo>
                      <a:pt x="29" y="0"/>
                    </a:lnTo>
                    <a:close/>
                    <a:moveTo>
                      <a:pt x="28" y="61"/>
                    </a:moveTo>
                    <a:cubicBezTo>
                      <a:pt x="14" y="61"/>
                      <a:pt x="9" y="54"/>
                      <a:pt x="7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9"/>
                      <a:pt x="21" y="12"/>
                    </a:cubicBezTo>
                    <a:cubicBezTo>
                      <a:pt x="21" y="17"/>
                      <a:pt x="22" y="22"/>
                      <a:pt x="23" y="27"/>
                    </a:cubicBezTo>
                    <a:cubicBezTo>
                      <a:pt x="24" y="32"/>
                      <a:pt x="24" y="37"/>
                      <a:pt x="25" y="42"/>
                    </a:cubicBezTo>
                    <a:cubicBezTo>
                      <a:pt x="25" y="45"/>
                      <a:pt x="27" y="47"/>
                      <a:pt x="29" y="48"/>
                    </a:cubicBezTo>
                    <a:cubicBezTo>
                      <a:pt x="29" y="61"/>
                      <a:pt x="29" y="61"/>
                      <a:pt x="29" y="61"/>
                    </a:cubicBezTo>
                    <a:lnTo>
                      <a:pt x="2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156">
                <a:extLst>
                  <a:ext uri="{FF2B5EF4-FFF2-40B4-BE49-F238E27FC236}">
                    <a16:creationId xmlns:a16="http://schemas.microsoft.com/office/drawing/2014/main" id="{6A187280-54A7-41A3-9F38-73B659C1F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039" y="3466021"/>
                <a:ext cx="145904" cy="219460"/>
              </a:xfrm>
              <a:custGeom>
                <a:avLst/>
                <a:gdLst>
                  <a:gd name="T0" fmla="*/ 45 w 90"/>
                  <a:gd name="T1" fmla="*/ 135 h 135"/>
                  <a:gd name="T2" fmla="*/ 6 w 90"/>
                  <a:gd name="T3" fmla="*/ 68 h 135"/>
                  <a:gd name="T4" fmla="*/ 0 w 90"/>
                  <a:gd name="T5" fmla="*/ 45 h 135"/>
                  <a:gd name="T6" fmla="*/ 45 w 90"/>
                  <a:gd name="T7" fmla="*/ 0 h 135"/>
                  <a:gd name="T8" fmla="*/ 90 w 90"/>
                  <a:gd name="T9" fmla="*/ 45 h 135"/>
                  <a:gd name="T10" fmla="*/ 84 w 90"/>
                  <a:gd name="T11" fmla="*/ 68 h 135"/>
                  <a:gd name="T12" fmla="*/ 45 w 90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35">
                    <a:moveTo>
                      <a:pt x="45" y="135"/>
                    </a:moveTo>
                    <a:cubicBezTo>
                      <a:pt x="6" y="68"/>
                      <a:pt x="6" y="68"/>
                      <a:pt x="6" y="68"/>
                    </a:cubicBezTo>
                    <a:cubicBezTo>
                      <a:pt x="3" y="61"/>
                      <a:pt x="0" y="53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ubicBezTo>
                      <a:pt x="90" y="53"/>
                      <a:pt x="88" y="61"/>
                      <a:pt x="84" y="68"/>
                    </a:cubicBezTo>
                    <a:lnTo>
                      <a:pt x="4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Oval 157">
                <a:extLst>
                  <a:ext uri="{FF2B5EF4-FFF2-40B4-BE49-F238E27FC236}">
                    <a16:creationId xmlns:a16="http://schemas.microsoft.com/office/drawing/2014/main" id="{68A6F0A2-1511-4D9E-9D8D-96A6983F4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538" y="3487726"/>
                <a:ext cx="103701" cy="103701"/>
              </a:xfrm>
              <a:prstGeom prst="ellipse">
                <a:avLst/>
              </a:prstGeom>
              <a:solidFill>
                <a:srgbClr val="5895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: Shape 158">
                <a:extLst>
                  <a:ext uri="{FF2B5EF4-FFF2-40B4-BE49-F238E27FC236}">
                    <a16:creationId xmlns:a16="http://schemas.microsoft.com/office/drawing/2014/main" id="{4AAC1707-80EC-4641-8B77-5760C07F9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203152"/>
                <a:ext cx="203784" cy="51850"/>
              </a:xfrm>
              <a:custGeom>
                <a:avLst/>
                <a:gdLst>
                  <a:gd name="T0" fmla="*/ 110 w 169"/>
                  <a:gd name="T1" fmla="*/ 23 h 43"/>
                  <a:gd name="T2" fmla="*/ 59 w 169"/>
                  <a:gd name="T3" fmla="*/ 23 h 43"/>
                  <a:gd name="T4" fmla="*/ 59 w 169"/>
                  <a:gd name="T5" fmla="*/ 0 h 43"/>
                  <a:gd name="T6" fmla="*/ 0 w 169"/>
                  <a:gd name="T7" fmla="*/ 0 h 43"/>
                  <a:gd name="T8" fmla="*/ 0 w 169"/>
                  <a:gd name="T9" fmla="*/ 43 h 43"/>
                  <a:gd name="T10" fmla="*/ 169 w 169"/>
                  <a:gd name="T11" fmla="*/ 43 h 43"/>
                  <a:gd name="T12" fmla="*/ 169 w 169"/>
                  <a:gd name="T13" fmla="*/ 0 h 43"/>
                  <a:gd name="T14" fmla="*/ 110 w 169"/>
                  <a:gd name="T15" fmla="*/ 0 h 43"/>
                  <a:gd name="T16" fmla="*/ 110 w 169"/>
                  <a:gd name="T1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43">
                    <a:moveTo>
                      <a:pt x="110" y="23"/>
                    </a:moveTo>
                    <a:lnTo>
                      <a:pt x="59" y="2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69" y="43"/>
                    </a:lnTo>
                    <a:lnTo>
                      <a:pt x="169" y="0"/>
                    </a:lnTo>
                    <a:lnTo>
                      <a:pt x="110" y="0"/>
                    </a:lnTo>
                    <a:lnTo>
                      <a:pt x="11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Rectangle 159">
                <a:extLst>
                  <a:ext uri="{FF2B5EF4-FFF2-40B4-BE49-F238E27FC236}">
                    <a16:creationId xmlns:a16="http://schemas.microsoft.com/office/drawing/2014/main" id="{E2A03802-FA1B-4BFB-8727-E0369DBF1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082" y="3203152"/>
                <a:ext cx="38586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Freeform: Shape 160">
                <a:extLst>
                  <a:ext uri="{FF2B5EF4-FFF2-40B4-BE49-F238E27FC236}">
                    <a16:creationId xmlns:a16="http://schemas.microsoft.com/office/drawing/2014/main" id="{54049049-DF61-4028-9B1E-4C0827EE6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084982"/>
                <a:ext cx="203784" cy="106112"/>
              </a:xfrm>
              <a:custGeom>
                <a:avLst/>
                <a:gdLst>
                  <a:gd name="T0" fmla="*/ 126 w 169"/>
                  <a:gd name="T1" fmla="*/ 0 h 88"/>
                  <a:gd name="T2" fmla="*/ 85 w 169"/>
                  <a:gd name="T3" fmla="*/ 0 h 88"/>
                  <a:gd name="T4" fmla="*/ 85 w 169"/>
                  <a:gd name="T5" fmla="*/ 15 h 88"/>
                  <a:gd name="T6" fmla="*/ 112 w 169"/>
                  <a:gd name="T7" fmla="*/ 15 h 88"/>
                  <a:gd name="T8" fmla="*/ 112 w 169"/>
                  <a:gd name="T9" fmla="*/ 32 h 88"/>
                  <a:gd name="T10" fmla="*/ 85 w 169"/>
                  <a:gd name="T11" fmla="*/ 32 h 88"/>
                  <a:gd name="T12" fmla="*/ 85 w 169"/>
                  <a:gd name="T13" fmla="*/ 88 h 88"/>
                  <a:gd name="T14" fmla="*/ 110 w 169"/>
                  <a:gd name="T15" fmla="*/ 88 h 88"/>
                  <a:gd name="T16" fmla="*/ 169 w 169"/>
                  <a:gd name="T17" fmla="*/ 88 h 88"/>
                  <a:gd name="T18" fmla="*/ 169 w 169"/>
                  <a:gd name="T19" fmla="*/ 32 h 88"/>
                  <a:gd name="T20" fmla="*/ 126 w 169"/>
                  <a:gd name="T21" fmla="*/ 32 h 88"/>
                  <a:gd name="T22" fmla="*/ 126 w 169"/>
                  <a:gd name="T23" fmla="*/ 0 h 88"/>
                  <a:gd name="T24" fmla="*/ 85 w 169"/>
                  <a:gd name="T25" fmla="*/ 0 h 88"/>
                  <a:gd name="T26" fmla="*/ 43 w 169"/>
                  <a:gd name="T27" fmla="*/ 0 h 88"/>
                  <a:gd name="T28" fmla="*/ 43 w 169"/>
                  <a:gd name="T29" fmla="*/ 32 h 88"/>
                  <a:gd name="T30" fmla="*/ 0 w 169"/>
                  <a:gd name="T31" fmla="*/ 32 h 88"/>
                  <a:gd name="T32" fmla="*/ 0 w 169"/>
                  <a:gd name="T33" fmla="*/ 88 h 88"/>
                  <a:gd name="T34" fmla="*/ 59 w 169"/>
                  <a:gd name="T35" fmla="*/ 88 h 88"/>
                  <a:gd name="T36" fmla="*/ 85 w 169"/>
                  <a:gd name="T37" fmla="*/ 88 h 88"/>
                  <a:gd name="T38" fmla="*/ 85 w 169"/>
                  <a:gd name="T39" fmla="*/ 32 h 88"/>
                  <a:gd name="T40" fmla="*/ 58 w 169"/>
                  <a:gd name="T41" fmla="*/ 32 h 88"/>
                  <a:gd name="T42" fmla="*/ 58 w 169"/>
                  <a:gd name="T43" fmla="*/ 32 h 88"/>
                  <a:gd name="T44" fmla="*/ 58 w 169"/>
                  <a:gd name="T45" fmla="*/ 15 h 88"/>
                  <a:gd name="T46" fmla="*/ 85 w 169"/>
                  <a:gd name="T47" fmla="*/ 15 h 88"/>
                  <a:gd name="T48" fmla="*/ 85 w 169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88">
                    <a:moveTo>
                      <a:pt x="126" y="0"/>
                    </a:moveTo>
                    <a:lnTo>
                      <a:pt x="85" y="0"/>
                    </a:lnTo>
                    <a:lnTo>
                      <a:pt x="85" y="15"/>
                    </a:lnTo>
                    <a:lnTo>
                      <a:pt x="112" y="15"/>
                    </a:lnTo>
                    <a:lnTo>
                      <a:pt x="112" y="32"/>
                    </a:lnTo>
                    <a:lnTo>
                      <a:pt x="85" y="32"/>
                    </a:lnTo>
                    <a:lnTo>
                      <a:pt x="85" y="88"/>
                    </a:lnTo>
                    <a:lnTo>
                      <a:pt x="110" y="88"/>
                    </a:lnTo>
                    <a:lnTo>
                      <a:pt x="169" y="88"/>
                    </a:lnTo>
                    <a:lnTo>
                      <a:pt x="169" y="32"/>
                    </a:lnTo>
                    <a:lnTo>
                      <a:pt x="126" y="32"/>
                    </a:lnTo>
                    <a:lnTo>
                      <a:pt x="126" y="0"/>
                    </a:lnTo>
                    <a:close/>
                    <a:moveTo>
                      <a:pt x="85" y="0"/>
                    </a:moveTo>
                    <a:lnTo>
                      <a:pt x="43" y="0"/>
                    </a:lnTo>
                    <a:lnTo>
                      <a:pt x="43" y="32"/>
                    </a:lnTo>
                    <a:lnTo>
                      <a:pt x="0" y="32"/>
                    </a:lnTo>
                    <a:lnTo>
                      <a:pt x="0" y="88"/>
                    </a:lnTo>
                    <a:lnTo>
                      <a:pt x="59" y="88"/>
                    </a:lnTo>
                    <a:lnTo>
                      <a:pt x="85" y="88"/>
                    </a:lnTo>
                    <a:lnTo>
                      <a:pt x="85" y="32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15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Rectangle 161">
                <a:extLst>
                  <a:ext uri="{FF2B5EF4-FFF2-40B4-BE49-F238E27FC236}">
                    <a16:creationId xmlns:a16="http://schemas.microsoft.com/office/drawing/2014/main" id="{708B210B-7EA4-4D48-9C85-EC46F4C8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36832"/>
                <a:ext cx="207401" cy="217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: Shape 162">
                <a:extLst>
                  <a:ext uri="{FF2B5EF4-FFF2-40B4-BE49-F238E27FC236}">
                    <a16:creationId xmlns:a16="http://schemas.microsoft.com/office/drawing/2014/main" id="{65E93AD2-D487-4645-9D4C-6F5918933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close/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  <a:moveTo>
                      <a:pt x="146" y="33"/>
                    </a:moveTo>
                    <a:lnTo>
                      <a:pt x="14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: Shape 163">
                <a:extLst>
                  <a:ext uri="{FF2B5EF4-FFF2-40B4-BE49-F238E27FC236}">
                    <a16:creationId xmlns:a16="http://schemas.microsoft.com/office/drawing/2014/main" id="{6EAD5ED5-D2BB-430E-A569-E3E810F71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moveTo>
                      <a:pt x="146" y="33"/>
                    </a:moveTo>
                    <a:lnTo>
                      <a:pt x="146" y="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: Shape 164">
                <a:extLst>
                  <a:ext uri="{FF2B5EF4-FFF2-40B4-BE49-F238E27FC236}">
                    <a16:creationId xmlns:a16="http://schemas.microsoft.com/office/drawing/2014/main" id="{F47706C8-4E70-40E6-893B-BC535847D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7726" y="3029514"/>
                <a:ext cx="273722" cy="245988"/>
              </a:xfrm>
              <a:custGeom>
                <a:avLst/>
                <a:gdLst>
                  <a:gd name="T0" fmla="*/ 166 w 169"/>
                  <a:gd name="T1" fmla="*/ 43 h 152"/>
                  <a:gd name="T2" fmla="*/ 127 w 169"/>
                  <a:gd name="T3" fmla="*/ 39 h 152"/>
                  <a:gd name="T4" fmla="*/ 104 w 169"/>
                  <a:gd name="T5" fmla="*/ 48 h 152"/>
                  <a:gd name="T6" fmla="*/ 58 w 169"/>
                  <a:gd name="T7" fmla="*/ 0 h 152"/>
                  <a:gd name="T8" fmla="*/ 42 w 169"/>
                  <a:gd name="T9" fmla="*/ 6 h 152"/>
                  <a:gd name="T10" fmla="*/ 75 w 169"/>
                  <a:gd name="T11" fmla="*/ 59 h 152"/>
                  <a:gd name="T12" fmla="*/ 43 w 169"/>
                  <a:gd name="T13" fmla="*/ 71 h 152"/>
                  <a:gd name="T14" fmla="*/ 16 w 169"/>
                  <a:gd name="T15" fmla="*/ 54 h 152"/>
                  <a:gd name="T16" fmla="*/ 0 w 169"/>
                  <a:gd name="T17" fmla="*/ 60 h 152"/>
                  <a:gd name="T18" fmla="*/ 30 w 169"/>
                  <a:gd name="T19" fmla="*/ 95 h 152"/>
                  <a:gd name="T20" fmla="*/ 31 w 169"/>
                  <a:gd name="T21" fmla="*/ 140 h 152"/>
                  <a:gd name="T22" fmla="*/ 47 w 169"/>
                  <a:gd name="T23" fmla="*/ 134 h 152"/>
                  <a:gd name="T24" fmla="*/ 55 w 169"/>
                  <a:gd name="T25" fmla="*/ 104 h 152"/>
                  <a:gd name="T26" fmla="*/ 87 w 169"/>
                  <a:gd name="T27" fmla="*/ 92 h 152"/>
                  <a:gd name="T28" fmla="*/ 98 w 169"/>
                  <a:gd name="T29" fmla="*/ 152 h 152"/>
                  <a:gd name="T30" fmla="*/ 114 w 169"/>
                  <a:gd name="T31" fmla="*/ 146 h 152"/>
                  <a:gd name="T32" fmla="*/ 117 w 169"/>
                  <a:gd name="T33" fmla="*/ 81 h 152"/>
                  <a:gd name="T34" fmla="*/ 139 w 169"/>
                  <a:gd name="T35" fmla="*/ 72 h 152"/>
                  <a:gd name="T36" fmla="*/ 166 w 169"/>
                  <a:gd name="T37" fmla="*/ 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152">
                    <a:moveTo>
                      <a:pt x="166" y="43"/>
                    </a:moveTo>
                    <a:cubicBezTo>
                      <a:pt x="162" y="34"/>
                      <a:pt x="136" y="36"/>
                      <a:pt x="127" y="39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47" y="134"/>
                      <a:pt x="47" y="134"/>
                      <a:pt x="47" y="13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48" y="68"/>
                      <a:pt x="169" y="52"/>
                      <a:pt x="166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165">
                <a:extLst>
                  <a:ext uri="{FF2B5EF4-FFF2-40B4-BE49-F238E27FC236}">
                    <a16:creationId xmlns:a16="http://schemas.microsoft.com/office/drawing/2014/main" id="{6D7D8010-A930-4A67-AA59-340D6BAD9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143" y="2539950"/>
                <a:ext cx="143493" cy="284574"/>
              </a:xfrm>
              <a:custGeom>
                <a:avLst/>
                <a:gdLst>
                  <a:gd name="T0" fmla="*/ 18 w 88"/>
                  <a:gd name="T1" fmla="*/ 0 h 176"/>
                  <a:gd name="T2" fmla="*/ 70 w 88"/>
                  <a:gd name="T3" fmla="*/ 0 h 176"/>
                  <a:gd name="T4" fmla="*/ 88 w 88"/>
                  <a:gd name="T5" fmla="*/ 18 h 176"/>
                  <a:gd name="T6" fmla="*/ 88 w 88"/>
                  <a:gd name="T7" fmla="*/ 158 h 176"/>
                  <a:gd name="T8" fmla="*/ 70 w 88"/>
                  <a:gd name="T9" fmla="*/ 176 h 176"/>
                  <a:gd name="T10" fmla="*/ 18 w 88"/>
                  <a:gd name="T11" fmla="*/ 176 h 176"/>
                  <a:gd name="T12" fmla="*/ 0 w 88"/>
                  <a:gd name="T13" fmla="*/ 158 h 176"/>
                  <a:gd name="T14" fmla="*/ 0 w 88"/>
                  <a:gd name="T15" fmla="*/ 18 h 176"/>
                  <a:gd name="T16" fmla="*/ 18 w 88"/>
                  <a:gd name="T1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76">
                    <a:moveTo>
                      <a:pt x="1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80" y="0"/>
                      <a:pt x="88" y="8"/>
                      <a:pt x="88" y="1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68"/>
                      <a:pt x="80" y="176"/>
                      <a:pt x="70" y="176"/>
                    </a:cubicBez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Rectangle 166">
                <a:extLst>
                  <a:ext uri="{FF2B5EF4-FFF2-40B4-BE49-F238E27FC236}">
                    <a16:creationId xmlns:a16="http://schemas.microsoft.com/office/drawing/2014/main" id="{B8A2287D-27E3-46DB-9BD5-F8BEEB7A3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4024" y="2570096"/>
                <a:ext cx="110936" cy="213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167">
                <a:extLst>
                  <a:ext uri="{FF2B5EF4-FFF2-40B4-BE49-F238E27FC236}">
                    <a16:creationId xmlns:a16="http://schemas.microsoft.com/office/drawing/2014/main" id="{FF9FDE05-B95C-4BB4-BCC7-B3677A729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347" y="2550803"/>
                <a:ext cx="60291" cy="4823"/>
              </a:xfrm>
              <a:custGeom>
                <a:avLst/>
                <a:gdLst>
                  <a:gd name="T0" fmla="*/ 1 w 37"/>
                  <a:gd name="T1" fmla="*/ 3 h 3"/>
                  <a:gd name="T2" fmla="*/ 35 w 37"/>
                  <a:gd name="T3" fmla="*/ 3 h 3"/>
                  <a:gd name="T4" fmla="*/ 37 w 37"/>
                  <a:gd name="T5" fmla="*/ 1 h 3"/>
                  <a:gd name="T6" fmla="*/ 37 w 37"/>
                  <a:gd name="T7" fmla="*/ 1 h 3"/>
                  <a:gd name="T8" fmla="*/ 35 w 37"/>
                  <a:gd name="T9" fmla="*/ 0 h 3"/>
                  <a:gd name="T10" fmla="*/ 1 w 37"/>
                  <a:gd name="T11" fmla="*/ 0 h 3"/>
                  <a:gd name="T12" fmla="*/ 0 w 37"/>
                  <a:gd name="T13" fmla="*/ 1 h 3"/>
                  <a:gd name="T14" fmla="*/ 0 w 37"/>
                  <a:gd name="T15" fmla="*/ 1 h 3"/>
                  <a:gd name="T16" fmla="*/ 1 w 3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">
                    <a:moveTo>
                      <a:pt x="1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7" y="2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E56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168">
                <a:extLst>
                  <a:ext uri="{FF2B5EF4-FFF2-40B4-BE49-F238E27FC236}">
                    <a16:creationId xmlns:a16="http://schemas.microsoft.com/office/drawing/2014/main" id="{1C03AD06-64EE-49B8-BEE9-1D360071B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848" y="2800408"/>
                <a:ext cx="100083" cy="7235"/>
              </a:xfrm>
              <a:custGeom>
                <a:avLst/>
                <a:gdLst>
                  <a:gd name="T0" fmla="*/ 3 w 62"/>
                  <a:gd name="T1" fmla="*/ 5 h 5"/>
                  <a:gd name="T2" fmla="*/ 60 w 62"/>
                  <a:gd name="T3" fmla="*/ 5 h 5"/>
                  <a:gd name="T4" fmla="*/ 62 w 62"/>
                  <a:gd name="T5" fmla="*/ 3 h 5"/>
                  <a:gd name="T6" fmla="*/ 62 w 62"/>
                  <a:gd name="T7" fmla="*/ 3 h 5"/>
                  <a:gd name="T8" fmla="*/ 60 w 62"/>
                  <a:gd name="T9" fmla="*/ 0 h 5"/>
                  <a:gd name="T10" fmla="*/ 3 w 62"/>
                  <a:gd name="T11" fmla="*/ 0 h 5"/>
                  <a:gd name="T12" fmla="*/ 0 w 62"/>
                  <a:gd name="T13" fmla="*/ 3 h 5"/>
                  <a:gd name="T14" fmla="*/ 0 w 62"/>
                  <a:gd name="T15" fmla="*/ 3 h 5"/>
                  <a:gd name="T16" fmla="*/ 3 w 62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">
                    <a:moveTo>
                      <a:pt x="3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2" y="4"/>
                      <a:pt x="62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1" y="0"/>
                      <a:pt x="6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Oval 169">
                <a:extLst>
                  <a:ext uri="{FF2B5EF4-FFF2-40B4-BE49-F238E27FC236}">
                    <a16:creationId xmlns:a16="http://schemas.microsoft.com/office/drawing/2014/main" id="{A0F7D1BA-FFEB-413B-BF7C-55D829AC8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611" y="2788350"/>
                <a:ext cx="32557" cy="3255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Oval 170">
                <a:extLst>
                  <a:ext uri="{FF2B5EF4-FFF2-40B4-BE49-F238E27FC236}">
                    <a16:creationId xmlns:a16="http://schemas.microsoft.com/office/drawing/2014/main" id="{B92129D4-219F-4523-A620-D2DCB912E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7434" y="2793173"/>
                <a:ext cx="22911" cy="229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171">
                <a:extLst>
                  <a:ext uri="{FF2B5EF4-FFF2-40B4-BE49-F238E27FC236}">
                    <a16:creationId xmlns:a16="http://schemas.microsoft.com/office/drawing/2014/main" id="{3D1DD4BB-3605-4EAA-A87E-A8F6DABA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17830"/>
                <a:ext cx="37380" cy="74761"/>
              </a:xfrm>
              <a:custGeom>
                <a:avLst/>
                <a:gdLst>
                  <a:gd name="T0" fmla="*/ 0 w 31"/>
                  <a:gd name="T1" fmla="*/ 62 h 62"/>
                  <a:gd name="T2" fmla="*/ 31 w 31"/>
                  <a:gd name="T3" fmla="*/ 25 h 62"/>
                  <a:gd name="T4" fmla="*/ 0 w 31"/>
                  <a:gd name="T5" fmla="*/ 0 h 62"/>
                  <a:gd name="T6" fmla="*/ 0 w 31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62">
                    <a:moveTo>
                      <a:pt x="0" y="62"/>
                    </a:moveTo>
                    <a:lnTo>
                      <a:pt x="31" y="25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172">
                <a:extLst>
                  <a:ext uri="{FF2B5EF4-FFF2-40B4-BE49-F238E27FC236}">
                    <a16:creationId xmlns:a16="http://schemas.microsoft.com/office/drawing/2014/main" id="{078A584F-46D4-4A8C-970E-EAAD6D9C9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8307" y="2017830"/>
                <a:ext cx="36175" cy="74761"/>
              </a:xfrm>
              <a:custGeom>
                <a:avLst/>
                <a:gdLst>
                  <a:gd name="T0" fmla="*/ 30 w 30"/>
                  <a:gd name="T1" fmla="*/ 62 h 62"/>
                  <a:gd name="T2" fmla="*/ 30 w 30"/>
                  <a:gd name="T3" fmla="*/ 0 h 62"/>
                  <a:gd name="T4" fmla="*/ 0 w 30"/>
                  <a:gd name="T5" fmla="*/ 25 h 62"/>
                  <a:gd name="T6" fmla="*/ 30 w 30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62">
                    <a:moveTo>
                      <a:pt x="30" y="62"/>
                    </a:moveTo>
                    <a:lnTo>
                      <a:pt x="30" y="0"/>
                    </a:lnTo>
                    <a:lnTo>
                      <a:pt x="0" y="25"/>
                    </a:lnTo>
                    <a:lnTo>
                      <a:pt x="3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Rectangle 173">
                <a:extLst>
                  <a:ext uri="{FF2B5EF4-FFF2-40B4-BE49-F238E27FC236}">
                    <a16:creationId xmlns:a16="http://schemas.microsoft.com/office/drawing/2014/main" id="{AC343E29-9133-4834-ADCA-60381F1AF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4482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Rectangle 174">
                <a:extLst>
                  <a:ext uri="{FF2B5EF4-FFF2-40B4-BE49-F238E27FC236}">
                    <a16:creationId xmlns:a16="http://schemas.microsoft.com/office/drawing/2014/main" id="{2474ED32-DAF0-4C61-9946-844554E37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175">
                <a:extLst>
                  <a:ext uri="{FF2B5EF4-FFF2-40B4-BE49-F238E27FC236}">
                    <a16:creationId xmlns:a16="http://schemas.microsoft.com/office/drawing/2014/main" id="{D2488EAA-F9D9-4850-964D-1A3B50A36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9076" y="2050387"/>
                <a:ext cx="124200" cy="45821"/>
              </a:xfrm>
              <a:custGeom>
                <a:avLst/>
                <a:gdLst>
                  <a:gd name="T0" fmla="*/ 103 w 103"/>
                  <a:gd name="T1" fmla="*/ 38 h 38"/>
                  <a:gd name="T2" fmla="*/ 103 w 103"/>
                  <a:gd name="T3" fmla="*/ 38 h 38"/>
                  <a:gd name="T4" fmla="*/ 71 w 103"/>
                  <a:gd name="T5" fmla="*/ 0 h 38"/>
                  <a:gd name="T6" fmla="*/ 52 w 103"/>
                  <a:gd name="T7" fmla="*/ 15 h 38"/>
                  <a:gd name="T8" fmla="*/ 32 w 103"/>
                  <a:gd name="T9" fmla="*/ 0 h 38"/>
                  <a:gd name="T10" fmla="*/ 1 w 103"/>
                  <a:gd name="T11" fmla="*/ 38 h 38"/>
                  <a:gd name="T12" fmla="*/ 0 w 103"/>
                  <a:gd name="T13" fmla="*/ 38 h 38"/>
                  <a:gd name="T14" fmla="*/ 103 w 103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38">
                    <a:moveTo>
                      <a:pt x="103" y="38"/>
                    </a:moveTo>
                    <a:lnTo>
                      <a:pt x="103" y="38"/>
                    </a:lnTo>
                    <a:lnTo>
                      <a:pt x="71" y="0"/>
                    </a:lnTo>
                    <a:lnTo>
                      <a:pt x="52" y="15"/>
                    </a:lnTo>
                    <a:lnTo>
                      <a:pt x="32" y="0"/>
                    </a:lnTo>
                    <a:lnTo>
                      <a:pt x="1" y="38"/>
                    </a:lnTo>
                    <a:lnTo>
                      <a:pt x="0" y="38"/>
                    </a:lnTo>
                    <a:lnTo>
                      <a:pt x="10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: Shape 176">
                <a:extLst>
                  <a:ext uri="{FF2B5EF4-FFF2-40B4-BE49-F238E27FC236}">
                    <a16:creationId xmlns:a16="http://schemas.microsoft.com/office/drawing/2014/main" id="{FE2CD67B-1CB2-4029-81D2-44AC74677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0282" y="2015418"/>
                <a:ext cx="121788" cy="48233"/>
              </a:xfrm>
              <a:custGeom>
                <a:avLst/>
                <a:gdLst>
                  <a:gd name="T0" fmla="*/ 31 w 101"/>
                  <a:gd name="T1" fmla="*/ 24 h 40"/>
                  <a:gd name="T2" fmla="*/ 32 w 101"/>
                  <a:gd name="T3" fmla="*/ 25 h 40"/>
                  <a:gd name="T4" fmla="*/ 34 w 101"/>
                  <a:gd name="T5" fmla="*/ 27 h 40"/>
                  <a:gd name="T6" fmla="*/ 51 w 101"/>
                  <a:gd name="T7" fmla="*/ 40 h 40"/>
                  <a:gd name="T8" fmla="*/ 69 w 101"/>
                  <a:gd name="T9" fmla="*/ 27 h 40"/>
                  <a:gd name="T10" fmla="*/ 70 w 101"/>
                  <a:gd name="T11" fmla="*/ 25 h 40"/>
                  <a:gd name="T12" fmla="*/ 71 w 101"/>
                  <a:gd name="T13" fmla="*/ 24 h 40"/>
                  <a:gd name="T14" fmla="*/ 101 w 101"/>
                  <a:gd name="T15" fmla="*/ 0 h 40"/>
                  <a:gd name="T16" fmla="*/ 0 w 101"/>
                  <a:gd name="T17" fmla="*/ 0 h 40"/>
                  <a:gd name="T18" fmla="*/ 31 w 10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40">
                    <a:moveTo>
                      <a:pt x="31" y="24"/>
                    </a:moveTo>
                    <a:lnTo>
                      <a:pt x="32" y="25"/>
                    </a:lnTo>
                    <a:lnTo>
                      <a:pt x="34" y="27"/>
                    </a:lnTo>
                    <a:lnTo>
                      <a:pt x="51" y="40"/>
                    </a:lnTo>
                    <a:lnTo>
                      <a:pt x="69" y="27"/>
                    </a:lnTo>
                    <a:lnTo>
                      <a:pt x="70" y="25"/>
                    </a:lnTo>
                    <a:lnTo>
                      <a:pt x="71" y="24"/>
                    </a:lnTo>
                    <a:lnTo>
                      <a:pt x="101" y="0"/>
                    </a:lnTo>
                    <a:lnTo>
                      <a:pt x="0" y="0"/>
                    </a:lnTo>
                    <a:lnTo>
                      <a:pt x="3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: Shape 177">
                <a:extLst>
                  <a:ext uri="{FF2B5EF4-FFF2-40B4-BE49-F238E27FC236}">
                    <a16:creationId xmlns:a16="http://schemas.microsoft.com/office/drawing/2014/main" id="{AE4A85B8-4B70-45E6-89B4-46327A92F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7331" y="4260658"/>
                <a:ext cx="54262" cy="151934"/>
              </a:xfrm>
              <a:custGeom>
                <a:avLst/>
                <a:gdLst>
                  <a:gd name="T0" fmla="*/ 4 w 33"/>
                  <a:gd name="T1" fmla="*/ 11 h 94"/>
                  <a:gd name="T2" fmla="*/ 1 w 33"/>
                  <a:gd name="T3" fmla="*/ 23 h 94"/>
                  <a:gd name="T4" fmla="*/ 3 w 33"/>
                  <a:gd name="T5" fmla="*/ 32 h 94"/>
                  <a:gd name="T6" fmla="*/ 12 w 33"/>
                  <a:gd name="T7" fmla="*/ 43 h 94"/>
                  <a:gd name="T8" fmla="*/ 12 w 33"/>
                  <a:gd name="T9" fmla="*/ 94 h 94"/>
                  <a:gd name="T10" fmla="*/ 21 w 33"/>
                  <a:gd name="T11" fmla="*/ 94 h 94"/>
                  <a:gd name="T12" fmla="*/ 21 w 33"/>
                  <a:gd name="T13" fmla="*/ 43 h 94"/>
                  <a:gd name="T14" fmla="*/ 30 w 33"/>
                  <a:gd name="T15" fmla="*/ 32 h 94"/>
                  <a:gd name="T16" fmla="*/ 33 w 33"/>
                  <a:gd name="T17" fmla="*/ 23 h 94"/>
                  <a:gd name="T18" fmla="*/ 29 w 33"/>
                  <a:gd name="T19" fmla="*/ 11 h 94"/>
                  <a:gd name="T20" fmla="*/ 22 w 33"/>
                  <a:gd name="T21" fmla="*/ 0 h 94"/>
                  <a:gd name="T22" fmla="*/ 25 w 33"/>
                  <a:gd name="T23" fmla="*/ 22 h 94"/>
                  <a:gd name="T24" fmla="*/ 22 w 33"/>
                  <a:gd name="T25" fmla="*/ 22 h 94"/>
                  <a:gd name="T26" fmla="*/ 19 w 33"/>
                  <a:gd name="T27" fmla="*/ 0 h 94"/>
                  <a:gd name="T28" fmla="*/ 17 w 33"/>
                  <a:gd name="T29" fmla="*/ 0 h 94"/>
                  <a:gd name="T30" fmla="*/ 15 w 33"/>
                  <a:gd name="T31" fmla="*/ 0 h 94"/>
                  <a:gd name="T32" fmla="*/ 12 w 33"/>
                  <a:gd name="T33" fmla="*/ 22 h 94"/>
                  <a:gd name="T34" fmla="*/ 9 w 33"/>
                  <a:gd name="T35" fmla="*/ 22 h 94"/>
                  <a:gd name="T36" fmla="*/ 12 w 33"/>
                  <a:gd name="T37" fmla="*/ 0 h 94"/>
                  <a:gd name="T38" fmla="*/ 4 w 33"/>
                  <a:gd name="T39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94">
                    <a:moveTo>
                      <a:pt x="4" y="11"/>
                    </a:moveTo>
                    <a:cubicBezTo>
                      <a:pt x="3" y="15"/>
                      <a:pt x="1" y="18"/>
                      <a:pt x="1" y="23"/>
                    </a:cubicBezTo>
                    <a:cubicBezTo>
                      <a:pt x="0" y="26"/>
                      <a:pt x="1" y="29"/>
                      <a:pt x="3" y="32"/>
                    </a:cubicBezTo>
                    <a:cubicBezTo>
                      <a:pt x="5" y="36"/>
                      <a:pt x="8" y="40"/>
                      <a:pt x="12" y="43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5" y="41"/>
                      <a:pt x="29" y="36"/>
                      <a:pt x="30" y="32"/>
                    </a:cubicBezTo>
                    <a:cubicBezTo>
                      <a:pt x="32" y="29"/>
                      <a:pt x="33" y="26"/>
                      <a:pt x="33" y="23"/>
                    </a:cubicBezTo>
                    <a:cubicBezTo>
                      <a:pt x="32" y="18"/>
                      <a:pt x="31" y="15"/>
                      <a:pt x="29" y="11"/>
                    </a:cubicBezTo>
                    <a:cubicBezTo>
                      <a:pt x="28" y="8"/>
                      <a:pt x="26" y="0"/>
                      <a:pt x="22" y="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8"/>
                      <a:pt x="4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78">
                <a:extLst>
                  <a:ext uri="{FF2B5EF4-FFF2-40B4-BE49-F238E27FC236}">
                    <a16:creationId xmlns:a16="http://schemas.microsoft.com/office/drawing/2014/main" id="{2E11D4BE-AF97-441D-B1E3-E08EC0E18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7268" y="4258246"/>
                <a:ext cx="56674" cy="154345"/>
              </a:xfrm>
              <a:custGeom>
                <a:avLst/>
                <a:gdLst>
                  <a:gd name="T0" fmla="*/ 22 w 35"/>
                  <a:gd name="T1" fmla="*/ 96 h 96"/>
                  <a:gd name="T2" fmla="*/ 22 w 35"/>
                  <a:gd name="T3" fmla="*/ 46 h 96"/>
                  <a:gd name="T4" fmla="*/ 35 w 35"/>
                  <a:gd name="T5" fmla="*/ 25 h 96"/>
                  <a:gd name="T6" fmla="*/ 18 w 35"/>
                  <a:gd name="T7" fmla="*/ 0 h 96"/>
                  <a:gd name="T8" fmla="*/ 0 w 35"/>
                  <a:gd name="T9" fmla="*/ 25 h 96"/>
                  <a:gd name="T10" fmla="*/ 13 w 35"/>
                  <a:gd name="T11" fmla="*/ 45 h 96"/>
                  <a:gd name="T12" fmla="*/ 13 w 35"/>
                  <a:gd name="T13" fmla="*/ 96 h 96"/>
                  <a:gd name="T14" fmla="*/ 22 w 35"/>
                  <a:gd name="T1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96">
                    <a:moveTo>
                      <a:pt x="22" y="9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9" y="43"/>
                      <a:pt x="35" y="35"/>
                      <a:pt x="35" y="25"/>
                    </a:cubicBezTo>
                    <a:cubicBezTo>
                      <a:pt x="35" y="14"/>
                      <a:pt x="27" y="0"/>
                      <a:pt x="18" y="0"/>
                    </a:cubicBezTo>
                    <a:cubicBezTo>
                      <a:pt x="8" y="0"/>
                      <a:pt x="0" y="14"/>
                      <a:pt x="0" y="25"/>
                    </a:cubicBezTo>
                    <a:cubicBezTo>
                      <a:pt x="0" y="35"/>
                      <a:pt x="6" y="43"/>
                      <a:pt x="13" y="45"/>
                    </a:cubicBezTo>
                    <a:cubicBezTo>
                      <a:pt x="13" y="96"/>
                      <a:pt x="13" y="96"/>
                      <a:pt x="13" y="96"/>
                    </a:cubicBezTo>
                    <a:lnTo>
                      <a:pt x="22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: Shape 179">
                <a:extLst>
                  <a:ext uri="{FF2B5EF4-FFF2-40B4-BE49-F238E27FC236}">
                    <a16:creationId xmlns:a16="http://schemas.microsoft.com/office/drawing/2014/main" id="{124872B5-6AD3-4A4C-8123-906F5F4E9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8723" y="3636042"/>
                <a:ext cx="107318" cy="225489"/>
              </a:xfrm>
              <a:custGeom>
                <a:avLst/>
                <a:gdLst>
                  <a:gd name="T0" fmla="*/ 33 w 66"/>
                  <a:gd name="T1" fmla="*/ 119 h 139"/>
                  <a:gd name="T2" fmla="*/ 65 w 66"/>
                  <a:gd name="T3" fmla="*/ 135 h 139"/>
                  <a:gd name="T4" fmla="*/ 66 w 66"/>
                  <a:gd name="T5" fmla="*/ 134 h 139"/>
                  <a:gd name="T6" fmla="*/ 66 w 66"/>
                  <a:gd name="T7" fmla="*/ 30 h 139"/>
                  <a:gd name="T8" fmla="*/ 65 w 66"/>
                  <a:gd name="T9" fmla="*/ 14 h 139"/>
                  <a:gd name="T10" fmla="*/ 33 w 66"/>
                  <a:gd name="T11" fmla="*/ 0 h 139"/>
                  <a:gd name="T12" fmla="*/ 33 w 66"/>
                  <a:gd name="T13" fmla="*/ 18 h 139"/>
                  <a:gd name="T14" fmla="*/ 56 w 66"/>
                  <a:gd name="T15" fmla="*/ 23 h 139"/>
                  <a:gd name="T16" fmla="*/ 57 w 66"/>
                  <a:gd name="T17" fmla="*/ 25 h 139"/>
                  <a:gd name="T18" fmla="*/ 55 w 66"/>
                  <a:gd name="T19" fmla="*/ 26 h 139"/>
                  <a:gd name="T20" fmla="*/ 54 w 66"/>
                  <a:gd name="T21" fmla="*/ 26 h 139"/>
                  <a:gd name="T22" fmla="*/ 50 w 66"/>
                  <a:gd name="T23" fmla="*/ 24 h 139"/>
                  <a:gd name="T24" fmla="*/ 33 w 66"/>
                  <a:gd name="T25" fmla="*/ 22 h 139"/>
                  <a:gd name="T26" fmla="*/ 33 w 66"/>
                  <a:gd name="T27" fmla="*/ 37 h 139"/>
                  <a:gd name="T28" fmla="*/ 56 w 66"/>
                  <a:gd name="T29" fmla="*/ 41 h 139"/>
                  <a:gd name="T30" fmla="*/ 57 w 66"/>
                  <a:gd name="T31" fmla="*/ 44 h 139"/>
                  <a:gd name="T32" fmla="*/ 55 w 66"/>
                  <a:gd name="T33" fmla="*/ 45 h 139"/>
                  <a:gd name="T34" fmla="*/ 54 w 66"/>
                  <a:gd name="T35" fmla="*/ 45 h 139"/>
                  <a:gd name="T36" fmla="*/ 50 w 66"/>
                  <a:gd name="T37" fmla="*/ 43 h 139"/>
                  <a:gd name="T38" fmla="*/ 33 w 66"/>
                  <a:gd name="T39" fmla="*/ 41 h 139"/>
                  <a:gd name="T40" fmla="*/ 33 w 66"/>
                  <a:gd name="T41" fmla="*/ 56 h 139"/>
                  <a:gd name="T42" fmla="*/ 56 w 66"/>
                  <a:gd name="T43" fmla="*/ 60 h 139"/>
                  <a:gd name="T44" fmla="*/ 57 w 66"/>
                  <a:gd name="T45" fmla="*/ 62 h 139"/>
                  <a:gd name="T46" fmla="*/ 55 w 66"/>
                  <a:gd name="T47" fmla="*/ 64 h 139"/>
                  <a:gd name="T48" fmla="*/ 54 w 66"/>
                  <a:gd name="T49" fmla="*/ 63 h 139"/>
                  <a:gd name="T50" fmla="*/ 50 w 66"/>
                  <a:gd name="T51" fmla="*/ 62 h 139"/>
                  <a:gd name="T52" fmla="*/ 33 w 66"/>
                  <a:gd name="T53" fmla="*/ 60 h 139"/>
                  <a:gd name="T54" fmla="*/ 33 w 66"/>
                  <a:gd name="T55" fmla="*/ 119 h 139"/>
                  <a:gd name="T56" fmla="*/ 1 w 66"/>
                  <a:gd name="T57" fmla="*/ 135 h 139"/>
                  <a:gd name="T58" fmla="*/ 33 w 66"/>
                  <a:gd name="T59" fmla="*/ 119 h 139"/>
                  <a:gd name="T60" fmla="*/ 33 w 66"/>
                  <a:gd name="T61" fmla="*/ 60 h 139"/>
                  <a:gd name="T62" fmla="*/ 17 w 66"/>
                  <a:gd name="T63" fmla="*/ 62 h 139"/>
                  <a:gd name="T64" fmla="*/ 12 w 66"/>
                  <a:gd name="T65" fmla="*/ 63 h 139"/>
                  <a:gd name="T66" fmla="*/ 10 w 66"/>
                  <a:gd name="T67" fmla="*/ 62 h 139"/>
                  <a:gd name="T68" fmla="*/ 11 w 66"/>
                  <a:gd name="T69" fmla="*/ 60 h 139"/>
                  <a:gd name="T70" fmla="*/ 11 w 66"/>
                  <a:gd name="T71" fmla="*/ 60 h 139"/>
                  <a:gd name="T72" fmla="*/ 33 w 66"/>
                  <a:gd name="T73" fmla="*/ 56 h 139"/>
                  <a:gd name="T74" fmla="*/ 33 w 66"/>
                  <a:gd name="T75" fmla="*/ 41 h 139"/>
                  <a:gd name="T76" fmla="*/ 17 w 66"/>
                  <a:gd name="T77" fmla="*/ 43 h 139"/>
                  <a:gd name="T78" fmla="*/ 12 w 66"/>
                  <a:gd name="T79" fmla="*/ 45 h 139"/>
                  <a:gd name="T80" fmla="*/ 10 w 66"/>
                  <a:gd name="T81" fmla="*/ 44 h 139"/>
                  <a:gd name="T82" fmla="*/ 11 w 66"/>
                  <a:gd name="T83" fmla="*/ 41 h 139"/>
                  <a:gd name="T84" fmla="*/ 11 w 66"/>
                  <a:gd name="T85" fmla="*/ 41 h 139"/>
                  <a:gd name="T86" fmla="*/ 33 w 66"/>
                  <a:gd name="T87" fmla="*/ 37 h 139"/>
                  <a:gd name="T88" fmla="*/ 33 w 66"/>
                  <a:gd name="T89" fmla="*/ 22 h 139"/>
                  <a:gd name="T90" fmla="*/ 17 w 66"/>
                  <a:gd name="T91" fmla="*/ 24 h 139"/>
                  <a:gd name="T92" fmla="*/ 12 w 66"/>
                  <a:gd name="T93" fmla="*/ 26 h 139"/>
                  <a:gd name="T94" fmla="*/ 10 w 66"/>
                  <a:gd name="T95" fmla="*/ 25 h 139"/>
                  <a:gd name="T96" fmla="*/ 11 w 66"/>
                  <a:gd name="T97" fmla="*/ 23 h 139"/>
                  <a:gd name="T98" fmla="*/ 11 w 66"/>
                  <a:gd name="T99" fmla="*/ 23 h 139"/>
                  <a:gd name="T100" fmla="*/ 33 w 66"/>
                  <a:gd name="T101" fmla="*/ 18 h 139"/>
                  <a:gd name="T102" fmla="*/ 33 w 66"/>
                  <a:gd name="T103" fmla="*/ 0 h 139"/>
                  <a:gd name="T104" fmla="*/ 2 w 66"/>
                  <a:gd name="T105" fmla="*/ 14 h 139"/>
                  <a:gd name="T106" fmla="*/ 0 w 66"/>
                  <a:gd name="T107" fmla="*/ 30 h 139"/>
                  <a:gd name="T108" fmla="*/ 0 w 66"/>
                  <a:gd name="T109" fmla="*/ 134 h 139"/>
                  <a:gd name="T110" fmla="*/ 1 w 66"/>
                  <a:gd name="T11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39">
                    <a:moveTo>
                      <a:pt x="33" y="119"/>
                    </a:moveTo>
                    <a:cubicBezTo>
                      <a:pt x="49" y="119"/>
                      <a:pt x="61" y="123"/>
                      <a:pt x="65" y="135"/>
                    </a:cubicBez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lnTo>
                      <a:pt x="33" y="119"/>
                    </a:lnTo>
                    <a:close/>
                    <a:moveTo>
                      <a:pt x="1" y="135"/>
                    </a:move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7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6" y="57"/>
                      <a:pt x="24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38"/>
                      <a:pt x="24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7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6" y="20"/>
                      <a:pt x="24" y="18"/>
                      <a:pt x="33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6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: Shape 180">
                <a:extLst>
                  <a:ext uri="{FF2B5EF4-FFF2-40B4-BE49-F238E27FC236}">
                    <a16:creationId xmlns:a16="http://schemas.microsoft.com/office/drawing/2014/main" id="{ACF900BE-CD4A-4391-8084-A6AC0EB4D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5687" y="3636042"/>
                <a:ext cx="106112" cy="225489"/>
              </a:xfrm>
              <a:custGeom>
                <a:avLst/>
                <a:gdLst>
                  <a:gd name="T0" fmla="*/ 66 w 66"/>
                  <a:gd name="T1" fmla="*/ 134 h 139"/>
                  <a:gd name="T2" fmla="*/ 65 w 66"/>
                  <a:gd name="T3" fmla="*/ 14 h 139"/>
                  <a:gd name="T4" fmla="*/ 33 w 66"/>
                  <a:gd name="T5" fmla="*/ 18 h 139"/>
                  <a:gd name="T6" fmla="*/ 57 w 66"/>
                  <a:gd name="T7" fmla="*/ 25 h 139"/>
                  <a:gd name="T8" fmla="*/ 55 w 66"/>
                  <a:gd name="T9" fmla="*/ 26 h 139"/>
                  <a:gd name="T10" fmla="*/ 50 w 66"/>
                  <a:gd name="T11" fmla="*/ 24 h 139"/>
                  <a:gd name="T12" fmla="*/ 33 w 66"/>
                  <a:gd name="T13" fmla="*/ 37 h 139"/>
                  <a:gd name="T14" fmla="*/ 57 w 66"/>
                  <a:gd name="T15" fmla="*/ 44 h 139"/>
                  <a:gd name="T16" fmla="*/ 55 w 66"/>
                  <a:gd name="T17" fmla="*/ 45 h 139"/>
                  <a:gd name="T18" fmla="*/ 50 w 66"/>
                  <a:gd name="T19" fmla="*/ 43 h 139"/>
                  <a:gd name="T20" fmla="*/ 33 w 66"/>
                  <a:gd name="T21" fmla="*/ 56 h 139"/>
                  <a:gd name="T22" fmla="*/ 57 w 66"/>
                  <a:gd name="T23" fmla="*/ 62 h 139"/>
                  <a:gd name="T24" fmla="*/ 55 w 66"/>
                  <a:gd name="T25" fmla="*/ 64 h 139"/>
                  <a:gd name="T26" fmla="*/ 50 w 66"/>
                  <a:gd name="T27" fmla="*/ 62 h 139"/>
                  <a:gd name="T28" fmla="*/ 33 w 66"/>
                  <a:gd name="T29" fmla="*/ 119 h 139"/>
                  <a:gd name="T30" fmla="*/ 65 w 66"/>
                  <a:gd name="T31" fmla="*/ 135 h 139"/>
                  <a:gd name="T32" fmla="*/ 33 w 66"/>
                  <a:gd name="T33" fmla="*/ 0 h 139"/>
                  <a:gd name="T34" fmla="*/ 0 w 66"/>
                  <a:gd name="T35" fmla="*/ 30 h 139"/>
                  <a:gd name="T36" fmla="*/ 1 w 66"/>
                  <a:gd name="T37" fmla="*/ 135 h 139"/>
                  <a:gd name="T38" fmla="*/ 33 w 66"/>
                  <a:gd name="T39" fmla="*/ 60 h 139"/>
                  <a:gd name="T40" fmla="*/ 17 w 66"/>
                  <a:gd name="T41" fmla="*/ 62 h 139"/>
                  <a:gd name="T42" fmla="*/ 10 w 66"/>
                  <a:gd name="T43" fmla="*/ 62 h 139"/>
                  <a:gd name="T44" fmla="*/ 33 w 66"/>
                  <a:gd name="T45" fmla="*/ 56 h 139"/>
                  <a:gd name="T46" fmla="*/ 33 w 66"/>
                  <a:gd name="T47" fmla="*/ 41 h 139"/>
                  <a:gd name="T48" fmla="*/ 17 w 66"/>
                  <a:gd name="T49" fmla="*/ 43 h 139"/>
                  <a:gd name="T50" fmla="*/ 10 w 66"/>
                  <a:gd name="T51" fmla="*/ 44 h 139"/>
                  <a:gd name="T52" fmla="*/ 33 w 66"/>
                  <a:gd name="T53" fmla="*/ 37 h 139"/>
                  <a:gd name="T54" fmla="*/ 33 w 66"/>
                  <a:gd name="T55" fmla="*/ 22 h 139"/>
                  <a:gd name="T56" fmla="*/ 17 w 66"/>
                  <a:gd name="T57" fmla="*/ 24 h 139"/>
                  <a:gd name="T58" fmla="*/ 10 w 66"/>
                  <a:gd name="T59" fmla="*/ 25 h 139"/>
                  <a:gd name="T60" fmla="*/ 33 w 66"/>
                  <a:gd name="T61" fmla="*/ 18 h 139"/>
                  <a:gd name="T62" fmla="*/ 33 w 66"/>
                  <a:gd name="T6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" h="139">
                    <a:moveTo>
                      <a:pt x="65" y="135"/>
                    </a:move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48" y="119"/>
                      <a:pt x="61" y="123"/>
                      <a:pt x="65" y="135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6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0" y="60"/>
                    </a:cubicBezTo>
                    <a:cubicBezTo>
                      <a:pt x="16" y="57"/>
                      <a:pt x="2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6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0" y="41"/>
                    </a:cubicBezTo>
                    <a:cubicBezTo>
                      <a:pt x="16" y="38"/>
                      <a:pt x="2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6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0" y="23"/>
                    </a:cubicBezTo>
                    <a:cubicBezTo>
                      <a:pt x="16" y="20"/>
                      <a:pt x="2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: Shape 181">
                <a:extLst>
                  <a:ext uri="{FF2B5EF4-FFF2-40B4-BE49-F238E27FC236}">
                    <a16:creationId xmlns:a16="http://schemas.microsoft.com/office/drawing/2014/main" id="{AC724C74-5021-4C23-8507-49A4E109E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122" y="4251011"/>
                <a:ext cx="166403" cy="166403"/>
              </a:xfrm>
              <a:custGeom>
                <a:avLst/>
                <a:gdLst>
                  <a:gd name="T0" fmla="*/ 78 w 103"/>
                  <a:gd name="T1" fmla="*/ 96 h 103"/>
                  <a:gd name="T2" fmla="*/ 97 w 103"/>
                  <a:gd name="T3" fmla="*/ 77 h 103"/>
                  <a:gd name="T4" fmla="*/ 102 w 103"/>
                  <a:gd name="T5" fmla="*/ 62 h 103"/>
                  <a:gd name="T6" fmla="*/ 102 w 103"/>
                  <a:gd name="T7" fmla="*/ 41 h 103"/>
                  <a:gd name="T8" fmla="*/ 97 w 103"/>
                  <a:gd name="T9" fmla="*/ 26 h 103"/>
                  <a:gd name="T10" fmla="*/ 78 w 103"/>
                  <a:gd name="T11" fmla="*/ 7 h 103"/>
                  <a:gd name="T12" fmla="*/ 71 w 103"/>
                  <a:gd name="T13" fmla="*/ 4 h 103"/>
                  <a:gd name="T14" fmla="*/ 55 w 103"/>
                  <a:gd name="T15" fmla="*/ 0 h 103"/>
                  <a:gd name="T16" fmla="*/ 58 w 103"/>
                  <a:gd name="T17" fmla="*/ 5 h 103"/>
                  <a:gd name="T18" fmla="*/ 64 w 103"/>
                  <a:gd name="T19" fmla="*/ 6 h 103"/>
                  <a:gd name="T20" fmla="*/ 70 w 103"/>
                  <a:gd name="T21" fmla="*/ 7 h 103"/>
                  <a:gd name="T22" fmla="*/ 68 w 103"/>
                  <a:gd name="T23" fmla="*/ 8 h 103"/>
                  <a:gd name="T24" fmla="*/ 60 w 103"/>
                  <a:gd name="T25" fmla="*/ 11 h 103"/>
                  <a:gd name="T26" fmla="*/ 61 w 103"/>
                  <a:gd name="T27" fmla="*/ 17 h 103"/>
                  <a:gd name="T28" fmla="*/ 66 w 103"/>
                  <a:gd name="T29" fmla="*/ 20 h 103"/>
                  <a:gd name="T30" fmla="*/ 73 w 103"/>
                  <a:gd name="T31" fmla="*/ 11 h 103"/>
                  <a:gd name="T32" fmla="*/ 79 w 103"/>
                  <a:gd name="T33" fmla="*/ 12 h 103"/>
                  <a:gd name="T34" fmla="*/ 83 w 103"/>
                  <a:gd name="T35" fmla="*/ 14 h 103"/>
                  <a:gd name="T36" fmla="*/ 85 w 103"/>
                  <a:gd name="T37" fmla="*/ 22 h 103"/>
                  <a:gd name="T38" fmla="*/ 84 w 103"/>
                  <a:gd name="T39" fmla="*/ 25 h 103"/>
                  <a:gd name="T40" fmla="*/ 81 w 103"/>
                  <a:gd name="T41" fmla="*/ 22 h 103"/>
                  <a:gd name="T42" fmla="*/ 75 w 103"/>
                  <a:gd name="T43" fmla="*/ 23 h 103"/>
                  <a:gd name="T44" fmla="*/ 79 w 103"/>
                  <a:gd name="T45" fmla="*/ 26 h 103"/>
                  <a:gd name="T46" fmla="*/ 68 w 103"/>
                  <a:gd name="T47" fmla="*/ 30 h 103"/>
                  <a:gd name="T48" fmla="*/ 63 w 103"/>
                  <a:gd name="T49" fmla="*/ 34 h 103"/>
                  <a:gd name="T50" fmla="*/ 56 w 103"/>
                  <a:gd name="T51" fmla="*/ 40 h 103"/>
                  <a:gd name="T52" fmla="*/ 60 w 103"/>
                  <a:gd name="T53" fmla="*/ 61 h 103"/>
                  <a:gd name="T54" fmla="*/ 66 w 103"/>
                  <a:gd name="T55" fmla="*/ 63 h 103"/>
                  <a:gd name="T56" fmla="*/ 71 w 103"/>
                  <a:gd name="T57" fmla="*/ 65 h 103"/>
                  <a:gd name="T58" fmla="*/ 81 w 103"/>
                  <a:gd name="T59" fmla="*/ 70 h 103"/>
                  <a:gd name="T60" fmla="*/ 86 w 103"/>
                  <a:gd name="T61" fmla="*/ 75 h 103"/>
                  <a:gd name="T62" fmla="*/ 93 w 103"/>
                  <a:gd name="T63" fmla="*/ 77 h 103"/>
                  <a:gd name="T64" fmla="*/ 59 w 103"/>
                  <a:gd name="T65" fmla="*/ 90 h 103"/>
                  <a:gd name="T66" fmla="*/ 1 w 103"/>
                  <a:gd name="T67" fmla="*/ 44 h 103"/>
                  <a:gd name="T68" fmla="*/ 2 w 103"/>
                  <a:gd name="T69" fmla="*/ 65 h 103"/>
                  <a:gd name="T70" fmla="*/ 11 w 103"/>
                  <a:gd name="T71" fmla="*/ 84 h 103"/>
                  <a:gd name="T72" fmla="*/ 33 w 103"/>
                  <a:gd name="T73" fmla="*/ 100 h 103"/>
                  <a:gd name="T74" fmla="*/ 53 w 103"/>
                  <a:gd name="T75" fmla="*/ 82 h 103"/>
                  <a:gd name="T76" fmla="*/ 51 w 103"/>
                  <a:gd name="T77" fmla="*/ 74 h 103"/>
                  <a:gd name="T78" fmla="*/ 54 w 103"/>
                  <a:gd name="T79" fmla="*/ 66 h 103"/>
                  <a:gd name="T80" fmla="*/ 47 w 103"/>
                  <a:gd name="T81" fmla="*/ 64 h 103"/>
                  <a:gd name="T82" fmla="*/ 41 w 103"/>
                  <a:gd name="T83" fmla="*/ 59 h 103"/>
                  <a:gd name="T84" fmla="*/ 30 w 103"/>
                  <a:gd name="T85" fmla="*/ 55 h 103"/>
                  <a:gd name="T86" fmla="*/ 25 w 103"/>
                  <a:gd name="T87" fmla="*/ 46 h 103"/>
                  <a:gd name="T88" fmla="*/ 23 w 103"/>
                  <a:gd name="T89" fmla="*/ 45 h 103"/>
                  <a:gd name="T90" fmla="*/ 23 w 103"/>
                  <a:gd name="T91" fmla="*/ 47 h 103"/>
                  <a:gd name="T92" fmla="*/ 19 w 103"/>
                  <a:gd name="T93" fmla="*/ 39 h 103"/>
                  <a:gd name="T94" fmla="*/ 19 w 103"/>
                  <a:gd name="T95" fmla="*/ 30 h 103"/>
                  <a:gd name="T96" fmla="*/ 23 w 103"/>
                  <a:gd name="T97" fmla="*/ 21 h 103"/>
                  <a:gd name="T98" fmla="*/ 22 w 103"/>
                  <a:gd name="T99" fmla="*/ 15 h 103"/>
                  <a:gd name="T100" fmla="*/ 47 w 103"/>
                  <a:gd name="T101" fmla="*/ 4 h 103"/>
                  <a:gd name="T102" fmla="*/ 55 w 103"/>
                  <a:gd name="T103" fmla="*/ 0 h 103"/>
                  <a:gd name="T104" fmla="*/ 32 w 103"/>
                  <a:gd name="T105" fmla="*/ 4 h 103"/>
                  <a:gd name="T106" fmla="*/ 15 w 103"/>
                  <a:gd name="T107" fmla="*/ 15 h 103"/>
                  <a:gd name="T108" fmla="*/ 4 w 103"/>
                  <a:gd name="T109" fmla="*/ 33 h 103"/>
                  <a:gd name="T110" fmla="*/ 55 w 103"/>
                  <a:gd name="T111" fmla="*/ 65 h 103"/>
                  <a:gd name="T112" fmla="*/ 48 w 103"/>
                  <a:gd name="T113" fmla="*/ 57 h 103"/>
                  <a:gd name="T114" fmla="*/ 46 w 103"/>
                  <a:gd name="T115" fmla="*/ 53 h 103"/>
                  <a:gd name="T116" fmla="*/ 37 w 103"/>
                  <a:gd name="T117" fmla="*/ 54 h 103"/>
                  <a:gd name="T118" fmla="*/ 42 w 103"/>
                  <a:gd name="T119" fmla="*/ 43 h 103"/>
                  <a:gd name="T120" fmla="*/ 51 w 103"/>
                  <a:gd name="T121" fmla="*/ 43 h 103"/>
                  <a:gd name="T122" fmla="*/ 54 w 103"/>
                  <a:gd name="T123" fmla="*/ 4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" h="103">
                    <a:moveTo>
                      <a:pt x="55" y="103"/>
                    </a:moveTo>
                    <a:cubicBezTo>
                      <a:pt x="58" y="103"/>
                      <a:pt x="61" y="103"/>
                      <a:pt x="63" y="102"/>
                    </a:cubicBezTo>
                    <a:cubicBezTo>
                      <a:pt x="65" y="102"/>
                      <a:pt x="67" y="101"/>
                      <a:pt x="68" y="101"/>
                    </a:cubicBezTo>
                    <a:cubicBezTo>
                      <a:pt x="69" y="100"/>
                      <a:pt x="70" y="100"/>
                      <a:pt x="71" y="100"/>
                    </a:cubicBezTo>
                    <a:cubicBezTo>
                      <a:pt x="72" y="99"/>
                      <a:pt x="74" y="98"/>
                      <a:pt x="75" y="98"/>
                    </a:cubicBezTo>
                    <a:cubicBezTo>
                      <a:pt x="76" y="97"/>
                      <a:pt x="77" y="97"/>
                      <a:pt x="78" y="96"/>
                    </a:cubicBezTo>
                    <a:cubicBezTo>
                      <a:pt x="81" y="95"/>
                      <a:pt x="84" y="92"/>
                      <a:pt x="87" y="90"/>
                    </a:cubicBezTo>
                    <a:cubicBezTo>
                      <a:pt x="87" y="89"/>
                      <a:pt x="88" y="89"/>
                      <a:pt x="88" y="88"/>
                    </a:cubicBezTo>
                    <a:cubicBezTo>
                      <a:pt x="89" y="88"/>
                      <a:pt x="89" y="87"/>
                      <a:pt x="90" y="86"/>
                    </a:cubicBezTo>
                    <a:cubicBezTo>
                      <a:pt x="91" y="86"/>
                      <a:pt x="92" y="85"/>
                      <a:pt x="92" y="84"/>
                    </a:cubicBezTo>
                    <a:cubicBezTo>
                      <a:pt x="94" y="82"/>
                      <a:pt x="95" y="80"/>
                      <a:pt x="96" y="79"/>
                    </a:cubicBezTo>
                    <a:cubicBezTo>
                      <a:pt x="96" y="78"/>
                      <a:pt x="96" y="78"/>
                      <a:pt x="97" y="77"/>
                    </a:cubicBezTo>
                    <a:cubicBezTo>
                      <a:pt x="97" y="77"/>
                      <a:pt x="97" y="76"/>
                      <a:pt x="98" y="75"/>
                    </a:cubicBezTo>
                    <a:cubicBezTo>
                      <a:pt x="98" y="75"/>
                      <a:pt x="98" y="75"/>
                      <a:pt x="98" y="74"/>
                    </a:cubicBezTo>
                    <a:cubicBezTo>
                      <a:pt x="99" y="73"/>
                      <a:pt x="99" y="73"/>
                      <a:pt x="99" y="72"/>
                    </a:cubicBezTo>
                    <a:cubicBezTo>
                      <a:pt x="100" y="71"/>
                      <a:pt x="100" y="70"/>
                      <a:pt x="100" y="70"/>
                    </a:cubicBezTo>
                    <a:cubicBezTo>
                      <a:pt x="101" y="68"/>
                      <a:pt x="101" y="66"/>
                      <a:pt x="102" y="65"/>
                    </a:cubicBezTo>
                    <a:cubicBezTo>
                      <a:pt x="102" y="64"/>
                      <a:pt x="102" y="63"/>
                      <a:pt x="102" y="62"/>
                    </a:cubicBezTo>
                    <a:cubicBezTo>
                      <a:pt x="103" y="61"/>
                      <a:pt x="103" y="61"/>
                      <a:pt x="103" y="60"/>
                    </a:cubicBezTo>
                    <a:cubicBezTo>
                      <a:pt x="103" y="59"/>
                      <a:pt x="103" y="58"/>
                      <a:pt x="103" y="57"/>
                    </a:cubicBezTo>
                    <a:cubicBezTo>
                      <a:pt x="103" y="55"/>
                      <a:pt x="103" y="54"/>
                      <a:pt x="103" y="52"/>
                    </a:cubicBezTo>
                    <a:cubicBezTo>
                      <a:pt x="103" y="50"/>
                      <a:pt x="103" y="48"/>
                      <a:pt x="103" y="47"/>
                    </a:cubicBezTo>
                    <a:cubicBezTo>
                      <a:pt x="103" y="46"/>
                      <a:pt x="103" y="45"/>
                      <a:pt x="103" y="44"/>
                    </a:cubicBezTo>
                    <a:cubicBezTo>
                      <a:pt x="103" y="43"/>
                      <a:pt x="103" y="42"/>
                      <a:pt x="102" y="41"/>
                    </a:cubicBezTo>
                    <a:cubicBezTo>
                      <a:pt x="102" y="41"/>
                      <a:pt x="102" y="40"/>
                      <a:pt x="102" y="39"/>
                    </a:cubicBezTo>
                    <a:cubicBezTo>
                      <a:pt x="101" y="37"/>
                      <a:pt x="101" y="36"/>
                      <a:pt x="100" y="34"/>
                    </a:cubicBezTo>
                    <a:cubicBezTo>
                      <a:pt x="100" y="34"/>
                      <a:pt x="100" y="33"/>
                      <a:pt x="100" y="33"/>
                    </a:cubicBezTo>
                    <a:cubicBezTo>
                      <a:pt x="99" y="32"/>
                      <a:pt x="99" y="31"/>
                      <a:pt x="98" y="29"/>
                    </a:cubicBezTo>
                    <a:cubicBezTo>
                      <a:pt x="98" y="29"/>
                      <a:pt x="98" y="29"/>
                      <a:pt x="98" y="28"/>
                    </a:cubicBezTo>
                    <a:cubicBezTo>
                      <a:pt x="97" y="28"/>
                      <a:pt x="97" y="27"/>
                      <a:pt x="97" y="26"/>
                    </a:cubicBezTo>
                    <a:cubicBezTo>
                      <a:pt x="95" y="24"/>
                      <a:pt x="94" y="22"/>
                      <a:pt x="92" y="20"/>
                    </a:cubicBezTo>
                    <a:cubicBezTo>
                      <a:pt x="92" y="19"/>
                      <a:pt x="91" y="18"/>
                      <a:pt x="90" y="17"/>
                    </a:cubicBezTo>
                    <a:cubicBezTo>
                      <a:pt x="89" y="17"/>
                      <a:pt x="89" y="16"/>
                      <a:pt x="88" y="15"/>
                    </a:cubicBezTo>
                    <a:cubicBezTo>
                      <a:pt x="88" y="15"/>
                      <a:pt x="87" y="14"/>
                      <a:pt x="87" y="14"/>
                    </a:cubicBezTo>
                    <a:cubicBezTo>
                      <a:pt x="85" y="13"/>
                      <a:pt x="84" y="12"/>
                      <a:pt x="83" y="11"/>
                    </a:cubicBezTo>
                    <a:cubicBezTo>
                      <a:pt x="81" y="9"/>
                      <a:pt x="79" y="8"/>
                      <a:pt x="78" y="7"/>
                    </a:cubicBezTo>
                    <a:cubicBezTo>
                      <a:pt x="77" y="7"/>
                      <a:pt x="76" y="6"/>
                      <a:pt x="75" y="6"/>
                    </a:cubicBezTo>
                    <a:cubicBezTo>
                      <a:pt x="75" y="6"/>
                      <a:pt x="75" y="6"/>
                      <a:pt x="74" y="5"/>
                    </a:cubicBezTo>
                    <a:cubicBezTo>
                      <a:pt x="74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2" y="4"/>
                      <a:pt x="71" y="4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0" y="4"/>
                      <a:pt x="69" y="3"/>
                      <a:pt x="69" y="3"/>
                    </a:cubicBezTo>
                    <a:cubicBezTo>
                      <a:pt x="69" y="3"/>
                      <a:pt x="69" y="3"/>
                      <a:pt x="68" y="3"/>
                    </a:cubicBezTo>
                    <a:cubicBezTo>
                      <a:pt x="67" y="2"/>
                      <a:pt x="65" y="2"/>
                      <a:pt x="64" y="2"/>
                    </a:cubicBezTo>
                    <a:cubicBezTo>
                      <a:pt x="63" y="2"/>
                      <a:pt x="63" y="1"/>
                      <a:pt x="62" y="1"/>
                    </a:cubicBezTo>
                    <a:cubicBezTo>
                      <a:pt x="62" y="1"/>
                      <a:pt x="62" y="1"/>
                      <a:pt x="61" y="1"/>
                    </a:cubicBezTo>
                    <a:cubicBezTo>
                      <a:pt x="59" y="1"/>
                      <a:pt x="57" y="1"/>
                      <a:pt x="55" y="0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8" y="3"/>
                      <a:pt x="60" y="4"/>
                      <a:pt x="62" y="4"/>
                    </a:cubicBezTo>
                    <a:cubicBezTo>
                      <a:pt x="62" y="4"/>
                      <a:pt x="61" y="4"/>
                      <a:pt x="61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7" y="5"/>
                    </a:cubicBezTo>
                    <a:cubicBezTo>
                      <a:pt x="57" y="5"/>
                      <a:pt x="58" y="5"/>
                      <a:pt x="58" y="5"/>
                    </a:cubicBezTo>
                    <a:cubicBezTo>
                      <a:pt x="59" y="6"/>
                      <a:pt x="59" y="6"/>
                      <a:pt x="60" y="6"/>
                    </a:cubicBezTo>
                    <a:cubicBezTo>
                      <a:pt x="61" y="6"/>
                      <a:pt x="62" y="6"/>
                      <a:pt x="62" y="6"/>
                    </a:cubicBezTo>
                    <a:cubicBezTo>
                      <a:pt x="62" y="5"/>
                      <a:pt x="62" y="5"/>
                      <a:pt x="63" y="5"/>
                    </a:cubicBezTo>
                    <a:cubicBezTo>
                      <a:pt x="63" y="5"/>
                      <a:pt x="63" y="4"/>
                      <a:pt x="63" y="4"/>
                    </a:cubicBezTo>
                    <a:cubicBezTo>
                      <a:pt x="64" y="4"/>
                      <a:pt x="64" y="5"/>
                      <a:pt x="65" y="5"/>
                    </a:cubicBezTo>
                    <a:cubicBezTo>
                      <a:pt x="65" y="5"/>
                      <a:pt x="64" y="5"/>
                      <a:pt x="64" y="6"/>
                    </a:cubicBezTo>
                    <a:cubicBezTo>
                      <a:pt x="64" y="6"/>
                      <a:pt x="65" y="5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69" y="6"/>
                      <a:pt x="71" y="7"/>
                      <a:pt x="72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0" y="7"/>
                      <a:pt x="70" y="7"/>
                    </a:cubicBezTo>
                    <a:cubicBezTo>
                      <a:pt x="70" y="8"/>
                      <a:pt x="70" y="8"/>
                      <a:pt x="71" y="8"/>
                    </a:cubicBezTo>
                    <a:cubicBezTo>
                      <a:pt x="71" y="8"/>
                      <a:pt x="72" y="9"/>
                      <a:pt x="72" y="9"/>
                    </a:cubicBezTo>
                    <a:cubicBezTo>
                      <a:pt x="72" y="10"/>
                      <a:pt x="71" y="9"/>
                      <a:pt x="70" y="9"/>
                    </a:cubicBezTo>
                    <a:cubicBezTo>
                      <a:pt x="69" y="9"/>
                      <a:pt x="68" y="11"/>
                      <a:pt x="68" y="10"/>
                    </a:cubicBezTo>
                    <a:cubicBezTo>
                      <a:pt x="68" y="9"/>
                      <a:pt x="68" y="9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7" y="9"/>
                    </a:cubicBezTo>
                    <a:cubicBezTo>
                      <a:pt x="67" y="9"/>
                      <a:pt x="67" y="9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3" y="10"/>
                      <a:pt x="63" y="10"/>
                      <a:pt x="62" y="10"/>
                    </a:cubicBezTo>
                    <a:cubicBezTo>
                      <a:pt x="62" y="11"/>
                      <a:pt x="61" y="11"/>
                      <a:pt x="60" y="11"/>
                    </a:cubicBezTo>
                    <a:cubicBezTo>
                      <a:pt x="60" y="12"/>
                      <a:pt x="59" y="12"/>
                      <a:pt x="58" y="13"/>
                    </a:cubicBezTo>
                    <a:cubicBezTo>
                      <a:pt x="58" y="13"/>
                      <a:pt x="57" y="13"/>
                      <a:pt x="57" y="14"/>
                    </a:cubicBezTo>
                    <a:cubicBezTo>
                      <a:pt x="57" y="14"/>
                      <a:pt x="58" y="14"/>
                      <a:pt x="58" y="14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6"/>
                      <a:pt x="59" y="15"/>
                      <a:pt x="59" y="16"/>
                    </a:cubicBezTo>
                    <a:cubicBezTo>
                      <a:pt x="60" y="16"/>
                      <a:pt x="61" y="16"/>
                      <a:pt x="61" y="17"/>
                    </a:cubicBezTo>
                    <a:cubicBezTo>
                      <a:pt x="62" y="17"/>
                      <a:pt x="62" y="17"/>
                      <a:pt x="63" y="17"/>
                    </a:cubicBezTo>
                    <a:cubicBezTo>
                      <a:pt x="64" y="17"/>
                      <a:pt x="65" y="17"/>
                      <a:pt x="65" y="18"/>
                    </a:cubicBezTo>
                    <a:cubicBezTo>
                      <a:pt x="65" y="18"/>
                      <a:pt x="64" y="19"/>
                      <a:pt x="64" y="19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4" y="21"/>
                      <a:pt x="64" y="21"/>
                      <a:pt x="65" y="21"/>
                    </a:cubicBezTo>
                    <a:cubicBezTo>
                      <a:pt x="65" y="21"/>
                      <a:pt x="66" y="21"/>
                      <a:pt x="66" y="20"/>
                    </a:cubicBezTo>
                    <a:cubicBezTo>
                      <a:pt x="66" y="19"/>
                      <a:pt x="66" y="19"/>
                      <a:pt x="67" y="18"/>
                    </a:cubicBezTo>
                    <a:cubicBezTo>
                      <a:pt x="69" y="18"/>
                      <a:pt x="72" y="17"/>
                      <a:pt x="71" y="14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1" y="13"/>
                      <a:pt x="72" y="13"/>
                      <a:pt x="72" y="12"/>
                    </a:cubicBezTo>
                    <a:cubicBezTo>
                      <a:pt x="72" y="12"/>
                      <a:pt x="72" y="12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4" y="10"/>
                      <a:pt x="74" y="10"/>
                      <a:pt x="74" y="11"/>
                    </a:cubicBezTo>
                    <a:cubicBezTo>
                      <a:pt x="75" y="11"/>
                      <a:pt x="75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7" y="11"/>
                      <a:pt x="77" y="11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4"/>
                      <a:pt x="80" y="14"/>
                      <a:pt x="80" y="14"/>
                    </a:cubicBezTo>
                    <a:cubicBezTo>
                      <a:pt x="81" y="14"/>
                      <a:pt x="81" y="13"/>
                      <a:pt x="82" y="13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6"/>
                      <a:pt x="83" y="16"/>
                      <a:pt x="83" y="17"/>
                    </a:cubicBezTo>
                    <a:cubicBezTo>
                      <a:pt x="83" y="18"/>
                      <a:pt x="84" y="17"/>
                      <a:pt x="85" y="18"/>
                    </a:cubicBezTo>
                    <a:cubicBezTo>
                      <a:pt x="85" y="18"/>
                      <a:pt x="85" y="18"/>
                      <a:pt x="85" y="19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6" y="20"/>
                      <a:pt x="85" y="20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7" y="25"/>
                      <a:pt x="87" y="26"/>
                      <a:pt x="86" y="26"/>
                    </a:cubicBezTo>
                    <a:cubicBezTo>
                      <a:pt x="85" y="26"/>
                      <a:pt x="85" y="25"/>
                      <a:pt x="85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83" y="25"/>
                      <a:pt x="83" y="25"/>
                    </a:cubicBezTo>
                    <a:cubicBezTo>
                      <a:pt x="82" y="25"/>
                      <a:pt x="81" y="25"/>
                      <a:pt x="81" y="25"/>
                    </a:cubicBezTo>
                    <a:cubicBezTo>
                      <a:pt x="82" y="24"/>
                      <a:pt x="83" y="23"/>
                      <a:pt x="83" y="22"/>
                    </a:cubicBezTo>
                    <a:cubicBezTo>
                      <a:pt x="84" y="22"/>
                      <a:pt x="84" y="22"/>
                      <a:pt x="84" y="21"/>
                    </a:cubicBezTo>
                    <a:cubicBezTo>
                      <a:pt x="84" y="21"/>
                      <a:pt x="83" y="21"/>
                      <a:pt x="83" y="22"/>
                    </a:cubicBezTo>
                    <a:cubicBezTo>
                      <a:pt x="82" y="22"/>
                      <a:pt x="82" y="22"/>
                      <a:pt x="81" y="22"/>
                    </a:cubicBezTo>
                    <a:cubicBezTo>
                      <a:pt x="80" y="22"/>
                      <a:pt x="79" y="22"/>
                      <a:pt x="78" y="23"/>
                    </a:cubicBezTo>
                    <a:cubicBezTo>
                      <a:pt x="78" y="23"/>
                      <a:pt x="79" y="23"/>
                      <a:pt x="79" y="23"/>
                    </a:cubicBezTo>
                    <a:cubicBezTo>
                      <a:pt x="79" y="24"/>
                      <a:pt x="78" y="24"/>
                      <a:pt x="78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7" y="22"/>
                      <a:pt x="76" y="22"/>
                      <a:pt x="76" y="22"/>
                    </a:cubicBezTo>
                    <a:cubicBezTo>
                      <a:pt x="75" y="22"/>
                      <a:pt x="75" y="23"/>
                      <a:pt x="75" y="23"/>
                    </a:cubicBezTo>
                    <a:cubicBezTo>
                      <a:pt x="75" y="24"/>
                      <a:pt x="77" y="23"/>
                      <a:pt x="77" y="24"/>
                    </a:cubicBezTo>
                    <a:cubicBezTo>
                      <a:pt x="76" y="24"/>
                      <a:pt x="75" y="25"/>
                      <a:pt x="76" y="26"/>
                    </a:cubicBezTo>
                    <a:cubicBezTo>
                      <a:pt x="76" y="26"/>
                      <a:pt x="76" y="27"/>
                      <a:pt x="76" y="27"/>
                    </a:cubicBezTo>
                    <a:cubicBezTo>
                      <a:pt x="77" y="27"/>
                      <a:pt x="77" y="26"/>
                      <a:pt x="77" y="26"/>
                    </a:cubicBezTo>
                    <a:cubicBezTo>
                      <a:pt x="77" y="26"/>
                      <a:pt x="77" y="27"/>
                      <a:pt x="78" y="27"/>
                    </a:cubicBezTo>
                    <a:cubicBezTo>
                      <a:pt x="78" y="27"/>
                      <a:pt x="79" y="26"/>
                      <a:pt x="79" y="26"/>
                    </a:cubicBezTo>
                    <a:cubicBezTo>
                      <a:pt x="80" y="27"/>
                      <a:pt x="79" y="27"/>
                      <a:pt x="78" y="27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3" y="30"/>
                      <a:pt x="73" y="29"/>
                    </a:cubicBezTo>
                    <a:cubicBezTo>
                      <a:pt x="73" y="28"/>
                      <a:pt x="74" y="28"/>
                      <a:pt x="74" y="28"/>
                    </a:cubicBezTo>
                    <a:cubicBezTo>
                      <a:pt x="73" y="27"/>
                      <a:pt x="72" y="28"/>
                      <a:pt x="72" y="28"/>
                    </a:cubicBezTo>
                    <a:cubicBezTo>
                      <a:pt x="70" y="29"/>
                      <a:pt x="69" y="29"/>
                      <a:pt x="68" y="30"/>
                    </a:cubicBezTo>
                    <a:cubicBezTo>
                      <a:pt x="68" y="30"/>
                      <a:pt x="68" y="31"/>
                      <a:pt x="68" y="31"/>
                    </a:cubicBezTo>
                    <a:cubicBezTo>
                      <a:pt x="68" y="31"/>
                      <a:pt x="67" y="31"/>
                      <a:pt x="67" y="31"/>
                    </a:cubicBezTo>
                    <a:cubicBezTo>
                      <a:pt x="66" y="31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3"/>
                      <a:pt x="64" y="33"/>
                    </a:cubicBezTo>
                    <a:cubicBezTo>
                      <a:pt x="64" y="33"/>
                      <a:pt x="63" y="34"/>
                      <a:pt x="63" y="34"/>
                    </a:cubicBezTo>
                    <a:cubicBezTo>
                      <a:pt x="63" y="34"/>
                      <a:pt x="63" y="35"/>
                      <a:pt x="62" y="35"/>
                    </a:cubicBezTo>
                    <a:cubicBezTo>
                      <a:pt x="62" y="35"/>
                      <a:pt x="62" y="35"/>
                      <a:pt x="61" y="35"/>
                    </a:cubicBezTo>
                    <a:cubicBezTo>
                      <a:pt x="61" y="35"/>
                      <a:pt x="61" y="36"/>
                      <a:pt x="61" y="37"/>
                    </a:cubicBezTo>
                    <a:cubicBezTo>
                      <a:pt x="61" y="38"/>
                      <a:pt x="60" y="38"/>
                      <a:pt x="59" y="38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40"/>
                      <a:pt x="56" y="40"/>
                    </a:cubicBezTo>
                    <a:cubicBezTo>
                      <a:pt x="56" y="40"/>
                      <a:pt x="56" y="40"/>
                      <a:pt x="55" y="41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3"/>
                      <a:pt x="57" y="63"/>
                      <a:pt x="57" y="62"/>
                    </a:cubicBezTo>
                    <a:cubicBezTo>
                      <a:pt x="58" y="62"/>
                      <a:pt x="58" y="62"/>
                      <a:pt x="59" y="62"/>
                    </a:cubicBezTo>
                    <a:cubicBezTo>
                      <a:pt x="59" y="62"/>
                      <a:pt x="60" y="62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2"/>
                      <a:pt x="60" y="62"/>
                      <a:pt x="61" y="62"/>
                    </a:cubicBezTo>
                    <a:cubicBezTo>
                      <a:pt x="61" y="63"/>
                      <a:pt x="62" y="61"/>
                      <a:pt x="62" y="61"/>
                    </a:cubicBezTo>
                    <a:cubicBezTo>
                      <a:pt x="62" y="61"/>
                      <a:pt x="63" y="62"/>
                      <a:pt x="63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5" y="63"/>
                      <a:pt x="65" y="63"/>
                      <a:pt x="66" y="63"/>
                    </a:cubicBezTo>
                    <a:cubicBezTo>
                      <a:pt x="66" y="63"/>
                      <a:pt x="67" y="63"/>
                      <a:pt x="67" y="63"/>
                    </a:cubicBezTo>
                    <a:cubicBezTo>
                      <a:pt x="67" y="63"/>
                      <a:pt x="68" y="63"/>
                      <a:pt x="68" y="63"/>
                    </a:cubicBezTo>
                    <a:cubicBezTo>
                      <a:pt x="69" y="62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1" y="63"/>
                    </a:cubicBezTo>
                    <a:cubicBezTo>
                      <a:pt x="71" y="63"/>
                      <a:pt x="71" y="64"/>
                      <a:pt x="71" y="64"/>
                    </a:cubicBezTo>
                    <a:cubicBezTo>
                      <a:pt x="71" y="64"/>
                      <a:pt x="71" y="65"/>
                      <a:pt x="71" y="65"/>
                    </a:cubicBezTo>
                    <a:cubicBezTo>
                      <a:pt x="72" y="65"/>
                      <a:pt x="72" y="65"/>
                      <a:pt x="73" y="65"/>
                    </a:cubicBezTo>
                    <a:cubicBezTo>
                      <a:pt x="73" y="65"/>
                      <a:pt x="73" y="66"/>
                      <a:pt x="74" y="66"/>
                    </a:cubicBezTo>
                    <a:cubicBezTo>
                      <a:pt x="74" y="67"/>
                      <a:pt x="75" y="68"/>
                      <a:pt x="76" y="68"/>
                    </a:cubicBezTo>
                    <a:cubicBezTo>
                      <a:pt x="76" y="68"/>
                      <a:pt x="77" y="67"/>
                      <a:pt x="77" y="67"/>
                    </a:cubicBezTo>
                    <a:cubicBezTo>
                      <a:pt x="78" y="68"/>
                      <a:pt x="79" y="68"/>
                      <a:pt x="80" y="69"/>
                    </a:cubicBezTo>
                    <a:cubicBezTo>
                      <a:pt x="80" y="69"/>
                      <a:pt x="81" y="69"/>
                      <a:pt x="81" y="70"/>
                    </a:cubicBezTo>
                    <a:cubicBezTo>
                      <a:pt x="81" y="70"/>
                      <a:pt x="81" y="70"/>
                      <a:pt x="81" y="71"/>
                    </a:cubicBezTo>
                    <a:cubicBezTo>
                      <a:pt x="81" y="71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3" y="74"/>
                    </a:cubicBezTo>
                    <a:cubicBezTo>
                      <a:pt x="83" y="74"/>
                      <a:pt x="83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4"/>
                      <a:pt x="86" y="75"/>
                      <a:pt x="86" y="75"/>
                    </a:cubicBezTo>
                    <a:cubicBezTo>
                      <a:pt x="86" y="75"/>
                      <a:pt x="87" y="75"/>
                      <a:pt x="87" y="75"/>
                    </a:cubicBezTo>
                    <a:cubicBezTo>
                      <a:pt x="87" y="75"/>
                      <a:pt x="87" y="76"/>
                      <a:pt x="88" y="76"/>
                    </a:cubicBezTo>
                    <a:cubicBezTo>
                      <a:pt x="88" y="76"/>
                      <a:pt x="88" y="76"/>
                      <a:pt x="89" y="76"/>
                    </a:cubicBezTo>
                    <a:cubicBezTo>
                      <a:pt x="89" y="76"/>
                      <a:pt x="90" y="77"/>
                      <a:pt x="91" y="77"/>
                    </a:cubicBezTo>
                    <a:cubicBezTo>
                      <a:pt x="91" y="77"/>
                      <a:pt x="91" y="76"/>
                      <a:pt x="92" y="76"/>
                    </a:cubicBezTo>
                    <a:cubicBezTo>
                      <a:pt x="92" y="77"/>
                      <a:pt x="93" y="77"/>
                      <a:pt x="93" y="77"/>
                    </a:cubicBezTo>
                    <a:cubicBezTo>
                      <a:pt x="87" y="88"/>
                      <a:pt x="76" y="96"/>
                      <a:pt x="63" y="99"/>
                    </a:cubicBezTo>
                    <a:cubicBezTo>
                      <a:pt x="63" y="99"/>
                      <a:pt x="63" y="98"/>
                      <a:pt x="63" y="98"/>
                    </a:cubicBezTo>
                    <a:cubicBezTo>
                      <a:pt x="63" y="97"/>
                      <a:pt x="63" y="96"/>
                      <a:pt x="63" y="95"/>
                    </a:cubicBezTo>
                    <a:cubicBezTo>
                      <a:pt x="63" y="94"/>
                      <a:pt x="63" y="93"/>
                      <a:pt x="63" y="93"/>
                    </a:cubicBezTo>
                    <a:cubicBezTo>
                      <a:pt x="62" y="92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59" y="90"/>
                    </a:cubicBezTo>
                    <a:cubicBezTo>
                      <a:pt x="58" y="90"/>
                      <a:pt x="57" y="89"/>
                      <a:pt x="56" y="88"/>
                    </a:cubicBezTo>
                    <a:cubicBezTo>
                      <a:pt x="56" y="88"/>
                      <a:pt x="56" y="88"/>
                      <a:pt x="56" y="87"/>
                    </a:cubicBezTo>
                    <a:cubicBezTo>
                      <a:pt x="56" y="87"/>
                      <a:pt x="56" y="87"/>
                      <a:pt x="55" y="87"/>
                    </a:cubicBezTo>
                    <a:lnTo>
                      <a:pt x="55" y="103"/>
                    </a:lnTo>
                    <a:close/>
                    <a:moveTo>
                      <a:pt x="1" y="41"/>
                    </a:moveTo>
                    <a:cubicBezTo>
                      <a:pt x="1" y="42"/>
                      <a:pt x="1" y="43"/>
                      <a:pt x="1" y="44"/>
                    </a:cubicBezTo>
                    <a:cubicBezTo>
                      <a:pt x="1" y="45"/>
                      <a:pt x="1" y="46"/>
                      <a:pt x="1" y="47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4"/>
                      <a:pt x="0" y="55"/>
                      <a:pt x="1" y="57"/>
                    </a:cubicBezTo>
                    <a:cubicBezTo>
                      <a:pt x="1" y="58"/>
                      <a:pt x="1" y="59"/>
                      <a:pt x="1" y="60"/>
                    </a:cubicBezTo>
                    <a:cubicBezTo>
                      <a:pt x="1" y="61"/>
                      <a:pt x="1" y="61"/>
                      <a:pt x="1" y="62"/>
                    </a:cubicBezTo>
                    <a:cubicBezTo>
                      <a:pt x="2" y="63"/>
                      <a:pt x="2" y="64"/>
                      <a:pt x="2" y="65"/>
                    </a:cubicBezTo>
                    <a:cubicBezTo>
                      <a:pt x="2" y="66"/>
                      <a:pt x="3" y="68"/>
                      <a:pt x="4" y="70"/>
                    </a:cubicBezTo>
                    <a:cubicBezTo>
                      <a:pt x="4" y="70"/>
                      <a:pt x="4" y="71"/>
                      <a:pt x="4" y="72"/>
                    </a:cubicBezTo>
                    <a:cubicBezTo>
                      <a:pt x="5" y="73"/>
                      <a:pt x="5" y="73"/>
                      <a:pt x="5" y="74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6"/>
                      <a:pt x="7" y="77"/>
                      <a:pt x="7" y="77"/>
                    </a:cubicBezTo>
                    <a:cubicBezTo>
                      <a:pt x="8" y="80"/>
                      <a:pt x="10" y="82"/>
                      <a:pt x="11" y="84"/>
                    </a:cubicBezTo>
                    <a:cubicBezTo>
                      <a:pt x="12" y="85"/>
                      <a:pt x="13" y="86"/>
                      <a:pt x="14" y="86"/>
                    </a:cubicBezTo>
                    <a:cubicBezTo>
                      <a:pt x="14" y="87"/>
                      <a:pt x="15" y="88"/>
                      <a:pt x="15" y="88"/>
                    </a:cubicBezTo>
                    <a:cubicBezTo>
                      <a:pt x="16" y="89"/>
                      <a:pt x="17" y="89"/>
                      <a:pt x="17" y="90"/>
                    </a:cubicBezTo>
                    <a:cubicBezTo>
                      <a:pt x="20" y="92"/>
                      <a:pt x="23" y="95"/>
                      <a:pt x="26" y="96"/>
                    </a:cubicBezTo>
                    <a:cubicBezTo>
                      <a:pt x="27" y="97"/>
                      <a:pt x="28" y="97"/>
                      <a:pt x="28" y="98"/>
                    </a:cubicBezTo>
                    <a:cubicBezTo>
                      <a:pt x="30" y="98"/>
                      <a:pt x="31" y="99"/>
                      <a:pt x="33" y="100"/>
                    </a:cubicBezTo>
                    <a:cubicBezTo>
                      <a:pt x="34" y="100"/>
                      <a:pt x="35" y="100"/>
                      <a:pt x="35" y="101"/>
                    </a:cubicBezTo>
                    <a:cubicBezTo>
                      <a:pt x="41" y="102"/>
                      <a:pt x="46" y="103"/>
                      <a:pt x="52" y="103"/>
                    </a:cubicBezTo>
                    <a:cubicBezTo>
                      <a:pt x="53" y="103"/>
                      <a:pt x="54" y="103"/>
                      <a:pt x="55" y="103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5"/>
                      <a:pt x="54" y="83"/>
                      <a:pt x="53" y="82"/>
                    </a:cubicBezTo>
                    <a:cubicBezTo>
                      <a:pt x="53" y="82"/>
                      <a:pt x="52" y="81"/>
                      <a:pt x="52" y="81"/>
                    </a:cubicBezTo>
                    <a:cubicBezTo>
                      <a:pt x="52" y="80"/>
                      <a:pt x="51" y="80"/>
                      <a:pt x="51" y="80"/>
                    </a:cubicBezTo>
                    <a:cubicBezTo>
                      <a:pt x="51" y="79"/>
                      <a:pt x="50" y="79"/>
                      <a:pt x="50" y="78"/>
                    </a:cubicBezTo>
                    <a:cubicBezTo>
                      <a:pt x="50" y="78"/>
                      <a:pt x="51" y="77"/>
                      <a:pt x="51" y="77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1" y="75"/>
                      <a:pt x="51" y="74"/>
                      <a:pt x="51" y="74"/>
                    </a:cubicBezTo>
                    <a:cubicBezTo>
                      <a:pt x="51" y="73"/>
                      <a:pt x="52" y="73"/>
                      <a:pt x="52" y="73"/>
                    </a:cubicBezTo>
                    <a:cubicBezTo>
                      <a:pt x="52" y="73"/>
                      <a:pt x="52" y="73"/>
                      <a:pt x="53" y="72"/>
                    </a:cubicBezTo>
                    <a:cubicBezTo>
                      <a:pt x="53" y="72"/>
                      <a:pt x="53" y="72"/>
                      <a:pt x="53" y="71"/>
                    </a:cubicBezTo>
                    <a:cubicBezTo>
                      <a:pt x="53" y="71"/>
                      <a:pt x="54" y="71"/>
                      <a:pt x="54" y="70"/>
                    </a:cubicBezTo>
                    <a:cubicBezTo>
                      <a:pt x="54" y="70"/>
                      <a:pt x="54" y="68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3" y="65"/>
                      <a:pt x="53" y="64"/>
                      <a:pt x="53" y="64"/>
                    </a:cubicBezTo>
                    <a:cubicBezTo>
                      <a:pt x="52" y="64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1" y="66"/>
                    </a:cubicBezTo>
                    <a:cubicBezTo>
                      <a:pt x="51" y="66"/>
                      <a:pt x="50" y="66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8" y="65"/>
                      <a:pt x="48" y="64"/>
                      <a:pt x="47" y="64"/>
                    </a:cubicBezTo>
                    <a:cubicBezTo>
                      <a:pt x="47" y="64"/>
                      <a:pt x="47" y="64"/>
                      <a:pt x="46" y="63"/>
                    </a:cubicBezTo>
                    <a:cubicBezTo>
                      <a:pt x="46" y="63"/>
                      <a:pt x="46" y="63"/>
                      <a:pt x="46" y="62"/>
                    </a:cubicBezTo>
                    <a:cubicBezTo>
                      <a:pt x="46" y="62"/>
                      <a:pt x="45" y="60"/>
                      <a:pt x="44" y="60"/>
                    </a:cubicBezTo>
                    <a:cubicBezTo>
                      <a:pt x="44" y="60"/>
                      <a:pt x="43" y="60"/>
                      <a:pt x="43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0" y="59"/>
                      <a:pt x="39" y="57"/>
                      <a:pt x="38" y="57"/>
                    </a:cubicBezTo>
                    <a:cubicBezTo>
                      <a:pt x="37" y="57"/>
                      <a:pt x="37" y="58"/>
                      <a:pt x="36" y="58"/>
                    </a:cubicBezTo>
                    <a:cubicBezTo>
                      <a:pt x="36" y="58"/>
                      <a:pt x="35" y="57"/>
                      <a:pt x="34" y="57"/>
                    </a:cubicBezTo>
                    <a:cubicBezTo>
                      <a:pt x="33" y="57"/>
                      <a:pt x="33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ubicBezTo>
                      <a:pt x="31" y="55"/>
                      <a:pt x="30" y="55"/>
                      <a:pt x="30" y="55"/>
                    </a:cubicBezTo>
                    <a:cubicBezTo>
                      <a:pt x="30" y="55"/>
                      <a:pt x="29" y="54"/>
                      <a:pt x="29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8" y="53"/>
                      <a:pt x="28" y="52"/>
                      <a:pt x="28" y="52"/>
                    </a:cubicBezTo>
                    <a:cubicBezTo>
                      <a:pt x="28" y="51"/>
                      <a:pt x="28" y="50"/>
                      <a:pt x="27" y="49"/>
                    </a:cubicBezTo>
                    <a:cubicBezTo>
                      <a:pt x="26" y="48"/>
                      <a:pt x="26" y="48"/>
                      <a:pt x="25" y="47"/>
                    </a:cubicBezTo>
                    <a:cubicBezTo>
                      <a:pt x="25" y="47"/>
                      <a:pt x="25" y="47"/>
                      <a:pt x="25" y="46"/>
                    </a:cubicBezTo>
                    <a:cubicBezTo>
                      <a:pt x="25" y="46"/>
                      <a:pt x="25" y="46"/>
                      <a:pt x="24" y="45"/>
                    </a:cubicBezTo>
                    <a:cubicBezTo>
                      <a:pt x="24" y="45"/>
                      <a:pt x="23" y="44"/>
                      <a:pt x="23" y="44"/>
                    </a:cubicBezTo>
                    <a:cubicBezTo>
                      <a:pt x="23" y="43"/>
                      <a:pt x="24" y="42"/>
                      <a:pt x="23" y="42"/>
                    </a:cubicBezTo>
                    <a:cubicBezTo>
                      <a:pt x="23" y="41"/>
                      <a:pt x="22" y="41"/>
                      <a:pt x="22" y="43"/>
                    </a:cubicBezTo>
                    <a:cubicBezTo>
                      <a:pt x="22" y="43"/>
                      <a:pt x="22" y="44"/>
                      <a:pt x="23" y="44"/>
                    </a:cubicBezTo>
                    <a:cubicBezTo>
                      <a:pt x="23" y="44"/>
                      <a:pt x="23" y="45"/>
                      <a:pt x="23" y="45"/>
                    </a:cubicBezTo>
                    <a:cubicBezTo>
                      <a:pt x="23" y="46"/>
                      <a:pt x="23" y="46"/>
                      <a:pt x="24" y="46"/>
                    </a:cubicBezTo>
                    <a:cubicBezTo>
                      <a:pt x="24" y="47"/>
                      <a:pt x="24" y="48"/>
                      <a:pt x="24" y="48"/>
                    </a:cubicBezTo>
                    <a:cubicBezTo>
                      <a:pt x="24" y="49"/>
                      <a:pt x="25" y="49"/>
                      <a:pt x="24" y="50"/>
                    </a:cubicBezTo>
                    <a:cubicBezTo>
                      <a:pt x="24" y="50"/>
                      <a:pt x="24" y="49"/>
                      <a:pt x="23" y="49"/>
                    </a:cubicBezTo>
                    <a:cubicBezTo>
                      <a:pt x="23" y="49"/>
                      <a:pt x="23" y="49"/>
                      <a:pt x="22" y="48"/>
                    </a:cubicBezTo>
                    <a:cubicBezTo>
                      <a:pt x="22" y="48"/>
                      <a:pt x="23" y="47"/>
                      <a:pt x="23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1" y="45"/>
                      <a:pt x="21" y="45"/>
                      <a:pt x="21" y="44"/>
                    </a:cubicBezTo>
                    <a:cubicBezTo>
                      <a:pt x="21" y="44"/>
                      <a:pt x="21" y="43"/>
                      <a:pt x="21" y="43"/>
                    </a:cubicBezTo>
                    <a:cubicBezTo>
                      <a:pt x="20" y="43"/>
                      <a:pt x="20" y="42"/>
                      <a:pt x="20" y="41"/>
                    </a:cubicBezTo>
                    <a:cubicBezTo>
                      <a:pt x="20" y="41"/>
                      <a:pt x="20" y="40"/>
                      <a:pt x="20" y="40"/>
                    </a:cubicBezTo>
                    <a:cubicBezTo>
                      <a:pt x="20" y="39"/>
                      <a:pt x="20" y="39"/>
                      <a:pt x="19" y="39"/>
                    </a:cubicBezTo>
                    <a:cubicBezTo>
                      <a:pt x="19" y="38"/>
                      <a:pt x="18" y="38"/>
                      <a:pt x="18" y="38"/>
                    </a:cubicBezTo>
                    <a:cubicBezTo>
                      <a:pt x="18" y="38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8" y="32"/>
                    </a:cubicBezTo>
                    <a:cubicBezTo>
                      <a:pt x="18" y="32"/>
                      <a:pt x="18" y="32"/>
                      <a:pt x="19" y="31"/>
                    </a:cubicBezTo>
                    <a:cubicBezTo>
                      <a:pt x="19" y="31"/>
                      <a:pt x="19" y="30"/>
                      <a:pt x="19" y="30"/>
                    </a:cubicBezTo>
                    <a:cubicBezTo>
                      <a:pt x="20" y="29"/>
                      <a:pt x="20" y="28"/>
                      <a:pt x="21" y="28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3" y="23"/>
                      <a:pt x="22" y="23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8"/>
                      <a:pt x="24" y="18"/>
                      <a:pt x="23" y="18"/>
                    </a:cubicBezTo>
                    <a:cubicBezTo>
                      <a:pt x="23" y="17"/>
                      <a:pt x="22" y="18"/>
                      <a:pt x="22" y="18"/>
                    </a:cubicBezTo>
                    <a:cubicBezTo>
                      <a:pt x="21" y="17"/>
                      <a:pt x="22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4"/>
                      <a:pt x="22" y="14"/>
                    </a:cubicBezTo>
                    <a:cubicBezTo>
                      <a:pt x="28" y="9"/>
                      <a:pt x="35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4" y="4"/>
                    </a:cubicBezTo>
                    <a:cubicBezTo>
                      <a:pt x="44" y="4"/>
                      <a:pt x="45" y="4"/>
                      <a:pt x="45" y="4"/>
                    </a:cubicBezTo>
                    <a:cubicBezTo>
                      <a:pt x="46" y="4"/>
                      <a:pt x="46" y="4"/>
                      <a:pt x="47" y="4"/>
                    </a:cubicBezTo>
                    <a:cubicBezTo>
                      <a:pt x="48" y="4"/>
                      <a:pt x="49" y="5"/>
                      <a:pt x="50" y="5"/>
                    </a:cubicBezTo>
                    <a:cubicBezTo>
                      <a:pt x="50" y="5"/>
                      <a:pt x="50" y="4"/>
                      <a:pt x="50" y="4"/>
                    </a:cubicBezTo>
                    <a:cubicBezTo>
                      <a:pt x="50" y="4"/>
                      <a:pt x="51" y="3"/>
                      <a:pt x="51" y="3"/>
                    </a:cubicBezTo>
                    <a:cubicBezTo>
                      <a:pt x="51" y="3"/>
                      <a:pt x="52" y="3"/>
                      <a:pt x="52" y="3"/>
                    </a:cubicBezTo>
                    <a:cubicBezTo>
                      <a:pt x="53" y="3"/>
                      <a:pt x="54" y="3"/>
                      <a:pt x="55" y="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0"/>
                      <a:pt x="53" y="0"/>
                    </a:cubicBezTo>
                    <a:cubicBezTo>
                      <a:pt x="53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45" y="0"/>
                      <a:pt x="40" y="1"/>
                      <a:pt x="35" y="3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33" y="4"/>
                      <a:pt x="33" y="4"/>
                      <a:pt x="32" y="4"/>
                    </a:cubicBezTo>
                    <a:cubicBezTo>
                      <a:pt x="32" y="4"/>
                      <a:pt x="31" y="5"/>
                      <a:pt x="31" y="5"/>
                    </a:cubicBezTo>
                    <a:cubicBezTo>
                      <a:pt x="30" y="5"/>
                      <a:pt x="29" y="6"/>
                      <a:pt x="28" y="6"/>
                    </a:cubicBezTo>
                    <a:cubicBezTo>
                      <a:pt x="28" y="6"/>
                      <a:pt x="27" y="7"/>
                      <a:pt x="26" y="7"/>
                    </a:cubicBezTo>
                    <a:cubicBezTo>
                      <a:pt x="23" y="9"/>
                      <a:pt x="21" y="11"/>
                      <a:pt x="18" y="13"/>
                    </a:cubicBezTo>
                    <a:cubicBezTo>
                      <a:pt x="18" y="13"/>
                      <a:pt x="18" y="13"/>
                      <a:pt x="17" y="14"/>
                    </a:cubicBezTo>
                    <a:cubicBezTo>
                      <a:pt x="17" y="14"/>
                      <a:pt x="16" y="15"/>
                      <a:pt x="15" y="15"/>
                    </a:cubicBezTo>
                    <a:cubicBezTo>
                      <a:pt x="15" y="16"/>
                      <a:pt x="14" y="17"/>
                      <a:pt x="14" y="17"/>
                    </a:cubicBezTo>
                    <a:cubicBezTo>
                      <a:pt x="13" y="18"/>
                      <a:pt x="12" y="19"/>
                      <a:pt x="11" y="20"/>
                    </a:cubicBezTo>
                    <a:cubicBezTo>
                      <a:pt x="10" y="22"/>
                      <a:pt x="8" y="24"/>
                      <a:pt x="7" y="26"/>
                    </a:cubicBezTo>
                    <a:cubicBezTo>
                      <a:pt x="7" y="27"/>
                      <a:pt x="6" y="28"/>
                      <a:pt x="6" y="28"/>
                    </a:cubicBezTo>
                    <a:cubicBezTo>
                      <a:pt x="6" y="29"/>
                      <a:pt x="6" y="29"/>
                      <a:pt x="5" y="29"/>
                    </a:cubicBezTo>
                    <a:cubicBezTo>
                      <a:pt x="5" y="31"/>
                      <a:pt x="4" y="32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2" y="41"/>
                      <a:pt x="1" y="41"/>
                    </a:cubicBezTo>
                    <a:close/>
                    <a:moveTo>
                      <a:pt x="55" y="41"/>
                    </a:move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4" y="65"/>
                      <a:pt x="54" y="64"/>
                      <a:pt x="54" y="64"/>
                    </a:cubicBezTo>
                    <a:cubicBezTo>
                      <a:pt x="52" y="63"/>
                      <a:pt x="52" y="65"/>
                      <a:pt x="51" y="65"/>
                    </a:cubicBezTo>
                    <a:cubicBezTo>
                      <a:pt x="50" y="65"/>
                      <a:pt x="48" y="63"/>
                      <a:pt x="48" y="62"/>
                    </a:cubicBezTo>
                    <a:cubicBezTo>
                      <a:pt x="48" y="61"/>
                      <a:pt x="49" y="61"/>
                      <a:pt x="49" y="60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58"/>
                      <a:pt x="48" y="57"/>
                      <a:pt x="48" y="57"/>
                    </a:cubicBezTo>
                    <a:cubicBezTo>
                      <a:pt x="47" y="57"/>
                      <a:pt x="45" y="58"/>
                      <a:pt x="44" y="57"/>
                    </a:cubicBezTo>
                    <a:cubicBezTo>
                      <a:pt x="44" y="57"/>
                      <a:pt x="44" y="57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4"/>
                      <a:pt x="46" y="54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5" y="52"/>
                      <a:pt x="44" y="52"/>
                      <a:pt x="44" y="52"/>
                    </a:cubicBezTo>
                    <a:cubicBezTo>
                      <a:pt x="42" y="52"/>
                      <a:pt x="43" y="54"/>
                      <a:pt x="42" y="54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8" y="55"/>
                      <a:pt x="37" y="54"/>
                      <a:pt x="37" y="54"/>
                    </a:cubicBezTo>
                    <a:cubicBezTo>
                      <a:pt x="37" y="54"/>
                      <a:pt x="36" y="52"/>
                      <a:pt x="36" y="52"/>
                    </a:cubicBezTo>
                    <a:cubicBezTo>
                      <a:pt x="36" y="51"/>
                      <a:pt x="36" y="49"/>
                      <a:pt x="37" y="48"/>
                    </a:cubicBezTo>
                    <a:cubicBezTo>
                      <a:pt x="37" y="48"/>
                      <a:pt x="37" y="48"/>
                      <a:pt x="37" y="47"/>
                    </a:cubicBezTo>
                    <a:cubicBezTo>
                      <a:pt x="38" y="47"/>
                      <a:pt x="37" y="46"/>
                      <a:pt x="38" y="46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40" y="44"/>
                      <a:pt x="41" y="43"/>
                      <a:pt x="42" y="43"/>
                    </a:cubicBezTo>
                    <a:cubicBezTo>
                      <a:pt x="42" y="43"/>
                      <a:pt x="43" y="43"/>
                      <a:pt x="44" y="43"/>
                    </a:cubicBezTo>
                    <a:cubicBezTo>
                      <a:pt x="44" y="43"/>
                      <a:pt x="44" y="44"/>
                      <a:pt x="45" y="44"/>
                    </a:cubicBezTo>
                    <a:cubicBezTo>
                      <a:pt x="46" y="44"/>
                      <a:pt x="46" y="43"/>
                      <a:pt x="47" y="43"/>
                    </a:cubicBezTo>
                    <a:cubicBezTo>
                      <a:pt x="48" y="43"/>
                      <a:pt x="48" y="42"/>
                      <a:pt x="49" y="43"/>
                    </a:cubicBezTo>
                    <a:cubicBezTo>
                      <a:pt x="49" y="43"/>
                      <a:pt x="50" y="4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2" y="44"/>
                      <a:pt x="52" y="44"/>
                    </a:cubicBezTo>
                    <a:cubicBezTo>
                      <a:pt x="52" y="45"/>
                      <a:pt x="52" y="45"/>
                      <a:pt x="52" y="46"/>
                    </a:cubicBezTo>
                    <a:cubicBezTo>
                      <a:pt x="52" y="46"/>
                      <a:pt x="53" y="46"/>
                      <a:pt x="54" y="46"/>
                    </a:cubicBezTo>
                    <a:cubicBezTo>
                      <a:pt x="55" y="46"/>
                      <a:pt x="54" y="45"/>
                      <a:pt x="54" y="45"/>
                    </a:cubicBezTo>
                    <a:cubicBezTo>
                      <a:pt x="54" y="45"/>
                      <a:pt x="54" y="44"/>
                      <a:pt x="54" y="44"/>
                    </a:cubicBezTo>
                    <a:cubicBezTo>
                      <a:pt x="54" y="44"/>
                      <a:pt x="54" y="43"/>
                      <a:pt x="54" y="43"/>
                    </a:cubicBezTo>
                    <a:cubicBezTo>
                      <a:pt x="54" y="42"/>
                      <a:pt x="55" y="41"/>
                      <a:pt x="5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: Shape 182">
                <a:extLst>
                  <a:ext uri="{FF2B5EF4-FFF2-40B4-BE49-F238E27FC236}">
                    <a16:creationId xmlns:a16="http://schemas.microsoft.com/office/drawing/2014/main" id="{5E0EA42A-44B4-467B-BA4C-B0ECBCD71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4794" y="2679826"/>
                <a:ext cx="116965" cy="92848"/>
              </a:xfrm>
              <a:custGeom>
                <a:avLst/>
                <a:gdLst>
                  <a:gd name="T0" fmla="*/ 64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5 w 72"/>
                  <a:gd name="T7" fmla="*/ 32 h 57"/>
                  <a:gd name="T8" fmla="*/ 65 w 72"/>
                  <a:gd name="T9" fmla="*/ 39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39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3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3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3 w 72"/>
                  <a:gd name="T49" fmla="*/ 16 h 57"/>
                  <a:gd name="T50" fmla="*/ 21 w 72"/>
                  <a:gd name="T51" fmla="*/ 32 h 57"/>
                  <a:gd name="T52" fmla="*/ 21 w 72"/>
                  <a:gd name="T53" fmla="*/ 39 h 57"/>
                  <a:gd name="T54" fmla="*/ 13 w 72"/>
                  <a:gd name="T55" fmla="*/ 57 h 57"/>
                  <a:gd name="T56" fmla="*/ 7 w 72"/>
                  <a:gd name="T57" fmla="*/ 13 h 57"/>
                  <a:gd name="T58" fmla="*/ 0 w 72"/>
                  <a:gd name="T59" fmla="*/ 43 h 57"/>
                  <a:gd name="T60" fmla="*/ 0 w 72"/>
                  <a:gd name="T61" fmla="*/ 53 h 57"/>
                  <a:gd name="T62" fmla="*/ 13 w 72"/>
                  <a:gd name="T63" fmla="*/ 57 h 57"/>
                  <a:gd name="T64" fmla="*/ 6 w 72"/>
                  <a:gd name="T65" fmla="*/ 39 h 57"/>
                  <a:gd name="T66" fmla="*/ 13 w 72"/>
                  <a:gd name="T67" fmla="*/ 32 h 57"/>
                  <a:gd name="T68" fmla="*/ 12 w 72"/>
                  <a:gd name="T69" fmla="*/ 16 h 57"/>
                  <a:gd name="T70" fmla="*/ 13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4" y="13"/>
                      <a:pt x="64" y="13"/>
                      <a:pt x="64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70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3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5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13" y="39"/>
                      <a:pt x="13" y="39"/>
                    </a:cubicBezTo>
                    <a:lnTo>
                      <a:pt x="13" y="57"/>
                    </a:lnTo>
                    <a:close/>
                    <a:moveTo>
                      <a:pt x="13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1" y="57"/>
                      <a:pt x="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77">
              <a:extLst>
                <a:ext uri="{FF2B5EF4-FFF2-40B4-BE49-F238E27FC236}">
                  <a16:creationId xmlns:a16="http://schemas.microsoft.com/office/drawing/2014/main" id="{7F8A0D5B-3FEF-4D8F-9ADB-F0EE79DAA1BD}"/>
                </a:ext>
              </a:extLst>
            </p:cNvPr>
            <p:cNvGrpSpPr/>
            <p:nvPr/>
          </p:nvGrpSpPr>
          <p:grpSpPr>
            <a:xfrm>
              <a:off x="5329097" y="4471677"/>
              <a:ext cx="1473514" cy="2386321"/>
              <a:chOff x="5329097" y="4471677"/>
              <a:chExt cx="1473514" cy="2386321"/>
            </a:xfrm>
          </p:grpSpPr>
          <p:sp>
            <p:nvSpPr>
              <p:cNvPr id="8" name="Freeform: Shape 78">
                <a:extLst>
                  <a:ext uri="{FF2B5EF4-FFF2-40B4-BE49-F238E27FC236}">
                    <a16:creationId xmlns:a16="http://schemas.microsoft.com/office/drawing/2014/main" id="{1695226E-E2BA-4617-8D92-51132A1B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6415" y="5380866"/>
                <a:ext cx="904366" cy="1231144"/>
              </a:xfrm>
              <a:custGeom>
                <a:avLst/>
                <a:gdLst>
                  <a:gd name="T0" fmla="*/ 41 w 559"/>
                  <a:gd name="T1" fmla="*/ 22 h 761"/>
                  <a:gd name="T2" fmla="*/ 41 w 559"/>
                  <a:gd name="T3" fmla="*/ 22 h 761"/>
                  <a:gd name="T4" fmla="*/ 22 w 559"/>
                  <a:gd name="T5" fmla="*/ 122 h 761"/>
                  <a:gd name="T6" fmla="*/ 419 w 559"/>
                  <a:gd name="T7" fmla="*/ 720 h 761"/>
                  <a:gd name="T8" fmla="*/ 518 w 559"/>
                  <a:gd name="T9" fmla="*/ 739 h 761"/>
                  <a:gd name="T10" fmla="*/ 518 w 559"/>
                  <a:gd name="T11" fmla="*/ 739 h 761"/>
                  <a:gd name="T12" fmla="*/ 537 w 559"/>
                  <a:gd name="T13" fmla="*/ 640 h 761"/>
                  <a:gd name="T14" fmla="*/ 140 w 559"/>
                  <a:gd name="T15" fmla="*/ 41 h 761"/>
                  <a:gd name="T16" fmla="*/ 41 w 559"/>
                  <a:gd name="T17" fmla="*/ 22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9" h="761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419" y="720"/>
                      <a:pt x="419" y="720"/>
                      <a:pt x="419" y="720"/>
                    </a:cubicBezTo>
                    <a:cubicBezTo>
                      <a:pt x="441" y="753"/>
                      <a:pt x="486" y="761"/>
                      <a:pt x="518" y="739"/>
                    </a:cubicBezTo>
                    <a:cubicBezTo>
                      <a:pt x="518" y="739"/>
                      <a:pt x="518" y="739"/>
                      <a:pt x="518" y="739"/>
                    </a:cubicBezTo>
                    <a:cubicBezTo>
                      <a:pt x="551" y="717"/>
                      <a:pt x="559" y="672"/>
                      <a:pt x="537" y="640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Freeform: Shape 79">
                <a:extLst>
                  <a:ext uri="{FF2B5EF4-FFF2-40B4-BE49-F238E27FC236}">
                    <a16:creationId xmlns:a16="http://schemas.microsoft.com/office/drawing/2014/main" id="{D9250FDF-B7F8-4819-8799-F272E784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5916251"/>
                <a:ext cx="950188" cy="941747"/>
              </a:xfrm>
              <a:custGeom>
                <a:avLst/>
                <a:gdLst>
                  <a:gd name="T0" fmla="*/ 258 w 788"/>
                  <a:gd name="T1" fmla="*/ 781 h 781"/>
                  <a:gd name="T2" fmla="*/ 258 w 788"/>
                  <a:gd name="T3" fmla="*/ 589 h 781"/>
                  <a:gd name="T4" fmla="*/ 0 w 788"/>
                  <a:gd name="T5" fmla="*/ 0 h 781"/>
                  <a:gd name="T6" fmla="*/ 788 w 788"/>
                  <a:gd name="T7" fmla="*/ 0 h 781"/>
                  <a:gd name="T8" fmla="*/ 788 w 788"/>
                  <a:gd name="T9" fmla="*/ 781 h 781"/>
                  <a:gd name="T10" fmla="*/ 258 w 788"/>
                  <a:gd name="T11" fmla="*/ 78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8" h="781">
                    <a:moveTo>
                      <a:pt x="258" y="781"/>
                    </a:moveTo>
                    <a:lnTo>
                      <a:pt x="258" y="589"/>
                    </a:lnTo>
                    <a:lnTo>
                      <a:pt x="0" y="0"/>
                    </a:lnTo>
                    <a:lnTo>
                      <a:pt x="788" y="0"/>
                    </a:lnTo>
                    <a:lnTo>
                      <a:pt x="788" y="781"/>
                    </a:lnTo>
                    <a:lnTo>
                      <a:pt x="258" y="781"/>
                    </a:ln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Freeform: Shape 80">
                <a:extLst>
                  <a:ext uri="{FF2B5EF4-FFF2-40B4-BE49-F238E27FC236}">
                    <a16:creationId xmlns:a16="http://schemas.microsoft.com/office/drawing/2014/main" id="{E5BA761E-2D39-402F-8A85-F3AE47A2A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0594" y="5720908"/>
                <a:ext cx="893514" cy="1137090"/>
              </a:xfrm>
              <a:custGeom>
                <a:avLst/>
                <a:gdLst>
                  <a:gd name="T0" fmla="*/ 40 w 552"/>
                  <a:gd name="T1" fmla="*/ 22 h 703"/>
                  <a:gd name="T2" fmla="*/ 40 w 552"/>
                  <a:gd name="T3" fmla="*/ 22 h 703"/>
                  <a:gd name="T4" fmla="*/ 21 w 552"/>
                  <a:gd name="T5" fmla="*/ 121 h 703"/>
                  <a:gd name="T6" fmla="*/ 407 w 552"/>
                  <a:gd name="T7" fmla="*/ 703 h 703"/>
                  <a:gd name="T8" fmla="*/ 544 w 552"/>
                  <a:gd name="T9" fmla="*/ 703 h 703"/>
                  <a:gd name="T10" fmla="*/ 536 w 552"/>
                  <a:gd name="T11" fmla="*/ 639 h 703"/>
                  <a:gd name="T12" fmla="*/ 139 w 552"/>
                  <a:gd name="T13" fmla="*/ 41 h 703"/>
                  <a:gd name="T14" fmla="*/ 40 w 552"/>
                  <a:gd name="T15" fmla="*/ 2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2" h="703">
                    <a:moveTo>
                      <a:pt x="40" y="2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8" y="44"/>
                      <a:pt x="0" y="88"/>
                      <a:pt x="21" y="121"/>
                    </a:cubicBezTo>
                    <a:cubicBezTo>
                      <a:pt x="407" y="703"/>
                      <a:pt x="407" y="703"/>
                      <a:pt x="407" y="703"/>
                    </a:cubicBezTo>
                    <a:cubicBezTo>
                      <a:pt x="544" y="703"/>
                      <a:pt x="544" y="703"/>
                      <a:pt x="544" y="703"/>
                    </a:cubicBezTo>
                    <a:cubicBezTo>
                      <a:pt x="552" y="682"/>
                      <a:pt x="549" y="659"/>
                      <a:pt x="536" y="639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18" y="8"/>
                      <a:pt x="72" y="0"/>
                      <a:pt x="40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Freeform: Shape 81">
                <a:extLst>
                  <a:ext uri="{FF2B5EF4-FFF2-40B4-BE49-F238E27FC236}">
                    <a16:creationId xmlns:a16="http://schemas.microsoft.com/office/drawing/2014/main" id="{DEC29BD2-1AD0-41A5-81E6-73422A708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1654" y="4524733"/>
                <a:ext cx="881456" cy="1193764"/>
              </a:xfrm>
              <a:custGeom>
                <a:avLst/>
                <a:gdLst>
                  <a:gd name="T0" fmla="*/ 41 w 545"/>
                  <a:gd name="T1" fmla="*/ 22 h 738"/>
                  <a:gd name="T2" fmla="*/ 41 w 545"/>
                  <a:gd name="T3" fmla="*/ 22 h 738"/>
                  <a:gd name="T4" fmla="*/ 22 w 545"/>
                  <a:gd name="T5" fmla="*/ 121 h 738"/>
                  <a:gd name="T6" fmla="*/ 405 w 545"/>
                  <a:gd name="T7" fmla="*/ 697 h 738"/>
                  <a:gd name="T8" fmla="*/ 504 w 545"/>
                  <a:gd name="T9" fmla="*/ 716 h 738"/>
                  <a:gd name="T10" fmla="*/ 504 w 545"/>
                  <a:gd name="T11" fmla="*/ 716 h 738"/>
                  <a:gd name="T12" fmla="*/ 523 w 545"/>
                  <a:gd name="T13" fmla="*/ 617 h 738"/>
                  <a:gd name="T14" fmla="*/ 140 w 545"/>
                  <a:gd name="T15" fmla="*/ 41 h 738"/>
                  <a:gd name="T16" fmla="*/ 41 w 545"/>
                  <a:gd name="T17" fmla="*/ 2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5" h="738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9"/>
                      <a:pt x="22" y="121"/>
                    </a:cubicBezTo>
                    <a:cubicBezTo>
                      <a:pt x="405" y="697"/>
                      <a:pt x="405" y="697"/>
                      <a:pt x="405" y="697"/>
                    </a:cubicBezTo>
                    <a:cubicBezTo>
                      <a:pt x="427" y="730"/>
                      <a:pt x="472" y="738"/>
                      <a:pt x="504" y="716"/>
                    </a:cubicBezTo>
                    <a:cubicBezTo>
                      <a:pt x="504" y="716"/>
                      <a:pt x="504" y="716"/>
                      <a:pt x="504" y="716"/>
                    </a:cubicBezTo>
                    <a:cubicBezTo>
                      <a:pt x="537" y="694"/>
                      <a:pt x="545" y="650"/>
                      <a:pt x="523" y="617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Freeform: Shape 82">
                <a:extLst>
                  <a:ext uri="{FF2B5EF4-FFF2-40B4-BE49-F238E27FC236}">
                    <a16:creationId xmlns:a16="http://schemas.microsoft.com/office/drawing/2014/main" id="{B84F4CDD-847A-4643-883E-375BED662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259" y="4471677"/>
                <a:ext cx="974304" cy="1920874"/>
              </a:xfrm>
              <a:custGeom>
                <a:avLst/>
                <a:gdLst>
                  <a:gd name="T0" fmla="*/ 478 w 602"/>
                  <a:gd name="T1" fmla="*/ 0 h 1187"/>
                  <a:gd name="T2" fmla="*/ 124 w 602"/>
                  <a:gd name="T3" fmla="*/ 0 h 1187"/>
                  <a:gd name="T4" fmla="*/ 0 w 602"/>
                  <a:gd name="T5" fmla="*/ 124 h 1187"/>
                  <a:gd name="T6" fmla="*/ 0 w 602"/>
                  <a:gd name="T7" fmla="*/ 1062 h 1187"/>
                  <a:gd name="T8" fmla="*/ 124 w 602"/>
                  <a:gd name="T9" fmla="*/ 1187 h 1187"/>
                  <a:gd name="T10" fmla="*/ 478 w 602"/>
                  <a:gd name="T11" fmla="*/ 1187 h 1187"/>
                  <a:gd name="T12" fmla="*/ 602 w 602"/>
                  <a:gd name="T13" fmla="*/ 1062 h 1187"/>
                  <a:gd name="T14" fmla="*/ 602 w 602"/>
                  <a:gd name="T15" fmla="*/ 124 h 1187"/>
                  <a:gd name="T16" fmla="*/ 478 w 602"/>
                  <a:gd name="T17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1187">
                    <a:moveTo>
                      <a:pt x="478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56" y="0"/>
                      <a:pt x="0" y="56"/>
                      <a:pt x="0" y="124"/>
                    </a:cubicBezTo>
                    <a:cubicBezTo>
                      <a:pt x="0" y="1062"/>
                      <a:pt x="0" y="1062"/>
                      <a:pt x="0" y="1062"/>
                    </a:cubicBezTo>
                    <a:cubicBezTo>
                      <a:pt x="0" y="1131"/>
                      <a:pt x="56" y="1187"/>
                      <a:pt x="124" y="1187"/>
                    </a:cubicBezTo>
                    <a:cubicBezTo>
                      <a:pt x="478" y="1187"/>
                      <a:pt x="478" y="1187"/>
                      <a:pt x="478" y="1187"/>
                    </a:cubicBezTo>
                    <a:cubicBezTo>
                      <a:pt x="546" y="1187"/>
                      <a:pt x="602" y="1131"/>
                      <a:pt x="602" y="1062"/>
                    </a:cubicBezTo>
                    <a:cubicBezTo>
                      <a:pt x="602" y="124"/>
                      <a:pt x="602" y="124"/>
                      <a:pt x="602" y="124"/>
                    </a:cubicBezTo>
                    <a:cubicBezTo>
                      <a:pt x="602" y="56"/>
                      <a:pt x="546" y="0"/>
                      <a:pt x="47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83">
                <a:extLst>
                  <a:ext uri="{FF2B5EF4-FFF2-40B4-BE49-F238E27FC236}">
                    <a16:creationId xmlns:a16="http://schemas.microsoft.com/office/drawing/2014/main" id="{20B5059F-F77C-4134-B692-DD0A7C04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4632051"/>
                <a:ext cx="803077" cy="1582038"/>
              </a:xfrm>
              <a:custGeom>
                <a:avLst/>
                <a:gdLst>
                  <a:gd name="T0" fmla="*/ 494 w 496"/>
                  <a:gd name="T1" fmla="*/ 0 h 978"/>
                  <a:gd name="T2" fmla="*/ 2 w 496"/>
                  <a:gd name="T3" fmla="*/ 0 h 978"/>
                  <a:gd name="T4" fmla="*/ 0 w 496"/>
                  <a:gd name="T5" fmla="*/ 2 h 978"/>
                  <a:gd name="T6" fmla="*/ 0 w 496"/>
                  <a:gd name="T7" fmla="*/ 976 h 978"/>
                  <a:gd name="T8" fmla="*/ 2 w 496"/>
                  <a:gd name="T9" fmla="*/ 978 h 978"/>
                  <a:gd name="T10" fmla="*/ 494 w 496"/>
                  <a:gd name="T11" fmla="*/ 978 h 978"/>
                  <a:gd name="T12" fmla="*/ 496 w 496"/>
                  <a:gd name="T13" fmla="*/ 976 h 978"/>
                  <a:gd name="T14" fmla="*/ 496 w 496"/>
                  <a:gd name="T15" fmla="*/ 2 h 978"/>
                  <a:gd name="T16" fmla="*/ 494 w 496"/>
                  <a:gd name="T1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978">
                    <a:moveTo>
                      <a:pt x="4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76"/>
                      <a:pt x="0" y="976"/>
                      <a:pt x="0" y="976"/>
                    </a:cubicBezTo>
                    <a:cubicBezTo>
                      <a:pt x="0" y="977"/>
                      <a:pt x="1" y="978"/>
                      <a:pt x="2" y="978"/>
                    </a:cubicBezTo>
                    <a:cubicBezTo>
                      <a:pt x="494" y="978"/>
                      <a:pt x="494" y="978"/>
                      <a:pt x="494" y="978"/>
                    </a:cubicBezTo>
                    <a:cubicBezTo>
                      <a:pt x="495" y="978"/>
                      <a:pt x="496" y="977"/>
                      <a:pt x="496" y="976"/>
                    </a:cubicBezTo>
                    <a:cubicBezTo>
                      <a:pt x="496" y="2"/>
                      <a:pt x="496" y="2"/>
                      <a:pt x="496" y="2"/>
                    </a:cubicBezTo>
                    <a:cubicBezTo>
                      <a:pt x="496" y="1"/>
                      <a:pt x="495" y="0"/>
                      <a:pt x="49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84">
                <a:extLst>
                  <a:ext uri="{FF2B5EF4-FFF2-40B4-BE49-F238E27FC236}">
                    <a16:creationId xmlns:a16="http://schemas.microsoft.com/office/drawing/2014/main" id="{0D9754B0-628D-47AD-BAA7-968FA026E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25" y="4539203"/>
                <a:ext cx="324366" cy="28940"/>
              </a:xfrm>
              <a:custGeom>
                <a:avLst/>
                <a:gdLst>
                  <a:gd name="T0" fmla="*/ 191 w 200"/>
                  <a:gd name="T1" fmla="*/ 0 h 18"/>
                  <a:gd name="T2" fmla="*/ 9 w 200"/>
                  <a:gd name="T3" fmla="*/ 0 h 18"/>
                  <a:gd name="T4" fmla="*/ 0 w 200"/>
                  <a:gd name="T5" fmla="*/ 9 h 18"/>
                  <a:gd name="T6" fmla="*/ 0 w 200"/>
                  <a:gd name="T7" fmla="*/ 9 h 18"/>
                  <a:gd name="T8" fmla="*/ 9 w 200"/>
                  <a:gd name="T9" fmla="*/ 18 h 18"/>
                  <a:gd name="T10" fmla="*/ 191 w 200"/>
                  <a:gd name="T11" fmla="*/ 18 h 18"/>
                  <a:gd name="T12" fmla="*/ 200 w 200"/>
                  <a:gd name="T13" fmla="*/ 9 h 18"/>
                  <a:gd name="T14" fmla="*/ 200 w 200"/>
                  <a:gd name="T15" fmla="*/ 9 h 18"/>
                  <a:gd name="T16" fmla="*/ 191 w 20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8">
                    <a:moveTo>
                      <a:pt x="19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6" y="18"/>
                      <a:pt x="200" y="14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cubicBezTo>
                      <a:pt x="200" y="4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Oval 85">
                <a:extLst>
                  <a:ext uri="{FF2B5EF4-FFF2-40B4-BE49-F238E27FC236}">
                    <a16:creationId xmlns:a16="http://schemas.microsoft.com/office/drawing/2014/main" id="{5A9C3AC5-ED4A-466E-8D5C-FFD0601C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7767" y="6251470"/>
                <a:ext cx="98877" cy="98877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86">
                <a:extLst>
                  <a:ext uri="{FF2B5EF4-FFF2-40B4-BE49-F238E27FC236}">
                    <a16:creationId xmlns:a16="http://schemas.microsoft.com/office/drawing/2014/main" id="{CB74DD50-C377-46EA-B6A4-F4F00CEC8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095" y="5322987"/>
                <a:ext cx="365364" cy="414803"/>
              </a:xfrm>
              <a:custGeom>
                <a:avLst/>
                <a:gdLst>
                  <a:gd name="T0" fmla="*/ 41 w 226"/>
                  <a:gd name="T1" fmla="*/ 23 h 257"/>
                  <a:gd name="T2" fmla="*/ 41 w 226"/>
                  <a:gd name="T3" fmla="*/ 23 h 257"/>
                  <a:gd name="T4" fmla="*/ 22 w 226"/>
                  <a:gd name="T5" fmla="*/ 122 h 257"/>
                  <a:gd name="T6" fmla="*/ 86 w 226"/>
                  <a:gd name="T7" fmla="*/ 216 h 257"/>
                  <a:gd name="T8" fmla="*/ 185 w 226"/>
                  <a:gd name="T9" fmla="*/ 235 h 257"/>
                  <a:gd name="T10" fmla="*/ 185 w 226"/>
                  <a:gd name="T11" fmla="*/ 235 h 257"/>
                  <a:gd name="T12" fmla="*/ 204 w 226"/>
                  <a:gd name="T13" fmla="*/ 135 h 257"/>
                  <a:gd name="T14" fmla="*/ 140 w 226"/>
                  <a:gd name="T15" fmla="*/ 41 h 257"/>
                  <a:gd name="T16" fmla="*/ 41 w 226"/>
                  <a:gd name="T17" fmla="*/ 2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7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108" y="248"/>
                      <a:pt x="153" y="257"/>
                      <a:pt x="185" y="235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218" y="213"/>
                      <a:pt x="226" y="168"/>
                      <a:pt x="204" y="135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87">
                <a:extLst>
                  <a:ext uri="{FF2B5EF4-FFF2-40B4-BE49-F238E27FC236}">
                    <a16:creationId xmlns:a16="http://schemas.microsoft.com/office/drawing/2014/main" id="{E6A9ADC6-8779-4065-B694-F34D40763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097" y="5630471"/>
                <a:ext cx="383451" cy="441331"/>
              </a:xfrm>
              <a:custGeom>
                <a:avLst/>
                <a:gdLst>
                  <a:gd name="T0" fmla="*/ 41 w 237"/>
                  <a:gd name="T1" fmla="*/ 23 h 273"/>
                  <a:gd name="T2" fmla="*/ 41 w 237"/>
                  <a:gd name="T3" fmla="*/ 23 h 273"/>
                  <a:gd name="T4" fmla="*/ 22 w 237"/>
                  <a:gd name="T5" fmla="*/ 122 h 273"/>
                  <a:gd name="T6" fmla="*/ 97 w 237"/>
                  <a:gd name="T7" fmla="*/ 232 h 273"/>
                  <a:gd name="T8" fmla="*/ 196 w 237"/>
                  <a:gd name="T9" fmla="*/ 251 h 273"/>
                  <a:gd name="T10" fmla="*/ 196 w 237"/>
                  <a:gd name="T11" fmla="*/ 251 h 273"/>
                  <a:gd name="T12" fmla="*/ 215 w 237"/>
                  <a:gd name="T13" fmla="*/ 152 h 273"/>
                  <a:gd name="T14" fmla="*/ 140 w 237"/>
                  <a:gd name="T15" fmla="*/ 41 h 273"/>
                  <a:gd name="T16" fmla="*/ 41 w 237"/>
                  <a:gd name="T17" fmla="*/ 2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273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119" y="265"/>
                      <a:pt x="163" y="273"/>
                      <a:pt x="196" y="251"/>
                    </a:cubicBezTo>
                    <a:cubicBezTo>
                      <a:pt x="196" y="251"/>
                      <a:pt x="196" y="251"/>
                      <a:pt x="196" y="251"/>
                    </a:cubicBezTo>
                    <a:cubicBezTo>
                      <a:pt x="228" y="229"/>
                      <a:pt x="237" y="184"/>
                      <a:pt x="215" y="152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88">
                <a:extLst>
                  <a:ext uri="{FF2B5EF4-FFF2-40B4-BE49-F238E27FC236}">
                    <a16:creationId xmlns:a16="http://schemas.microsoft.com/office/drawing/2014/main" id="{BD4969DE-F921-4801-B593-AEEC4C350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858" y="5001033"/>
                <a:ext cx="365364" cy="413597"/>
              </a:xfrm>
              <a:custGeom>
                <a:avLst/>
                <a:gdLst>
                  <a:gd name="T0" fmla="*/ 41 w 226"/>
                  <a:gd name="T1" fmla="*/ 22 h 256"/>
                  <a:gd name="T2" fmla="*/ 41 w 226"/>
                  <a:gd name="T3" fmla="*/ 22 h 256"/>
                  <a:gd name="T4" fmla="*/ 22 w 226"/>
                  <a:gd name="T5" fmla="*/ 121 h 256"/>
                  <a:gd name="T6" fmla="*/ 86 w 226"/>
                  <a:gd name="T7" fmla="*/ 215 h 256"/>
                  <a:gd name="T8" fmla="*/ 185 w 226"/>
                  <a:gd name="T9" fmla="*/ 234 h 256"/>
                  <a:gd name="T10" fmla="*/ 185 w 226"/>
                  <a:gd name="T11" fmla="*/ 234 h 256"/>
                  <a:gd name="T12" fmla="*/ 204 w 226"/>
                  <a:gd name="T13" fmla="*/ 134 h 256"/>
                  <a:gd name="T14" fmla="*/ 140 w 226"/>
                  <a:gd name="T15" fmla="*/ 40 h 256"/>
                  <a:gd name="T16" fmla="*/ 41 w 226"/>
                  <a:gd name="T17" fmla="*/ 2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6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8"/>
                      <a:pt x="22" y="121"/>
                    </a:cubicBezTo>
                    <a:cubicBezTo>
                      <a:pt x="86" y="215"/>
                      <a:pt x="86" y="215"/>
                      <a:pt x="86" y="215"/>
                    </a:cubicBezTo>
                    <a:cubicBezTo>
                      <a:pt x="108" y="247"/>
                      <a:pt x="153" y="256"/>
                      <a:pt x="185" y="234"/>
                    </a:cubicBezTo>
                    <a:cubicBezTo>
                      <a:pt x="185" y="234"/>
                      <a:pt x="185" y="234"/>
                      <a:pt x="185" y="234"/>
                    </a:cubicBezTo>
                    <a:cubicBezTo>
                      <a:pt x="217" y="212"/>
                      <a:pt x="226" y="167"/>
                      <a:pt x="204" y="134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89">
                <a:extLst>
                  <a:ext uri="{FF2B5EF4-FFF2-40B4-BE49-F238E27FC236}">
                    <a16:creationId xmlns:a16="http://schemas.microsoft.com/office/drawing/2014/main" id="{34E9BF9E-D6AA-47B0-AA9D-2FB79BB85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6686" y="5521948"/>
                <a:ext cx="315925" cy="1103327"/>
              </a:xfrm>
              <a:custGeom>
                <a:avLst/>
                <a:gdLst>
                  <a:gd name="T0" fmla="*/ 51 w 195"/>
                  <a:gd name="T1" fmla="*/ 682 h 682"/>
                  <a:gd name="T2" fmla="*/ 0 w 195"/>
                  <a:gd name="T3" fmla="*/ 682 h 682"/>
                  <a:gd name="T4" fmla="*/ 6 w 195"/>
                  <a:gd name="T5" fmla="*/ 620 h 682"/>
                  <a:gd name="T6" fmla="*/ 49 w 195"/>
                  <a:gd name="T7" fmla="*/ 119 h 682"/>
                  <a:gd name="T8" fmla="*/ 195 w 195"/>
                  <a:gd name="T9" fmla="*/ 0 h 682"/>
                  <a:gd name="T10" fmla="*/ 144 w 195"/>
                  <a:gd name="T11" fmla="*/ 592 h 682"/>
                  <a:gd name="T12" fmla="*/ 51 w 195"/>
                  <a:gd name="T13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682">
                    <a:moveTo>
                      <a:pt x="51" y="682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6" y="620"/>
                      <a:pt x="6" y="620"/>
                      <a:pt x="6" y="620"/>
                    </a:cubicBezTo>
                    <a:cubicBezTo>
                      <a:pt x="49" y="119"/>
                      <a:pt x="49" y="119"/>
                      <a:pt x="49" y="119"/>
                    </a:cubicBezTo>
                    <a:cubicBezTo>
                      <a:pt x="58" y="14"/>
                      <a:pt x="129" y="0"/>
                      <a:pt x="195" y="0"/>
                    </a:cubicBezTo>
                    <a:cubicBezTo>
                      <a:pt x="144" y="592"/>
                      <a:pt x="144" y="592"/>
                      <a:pt x="144" y="592"/>
                    </a:cubicBezTo>
                    <a:cubicBezTo>
                      <a:pt x="139" y="642"/>
                      <a:pt x="98" y="682"/>
                      <a:pt x="51" y="68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90">
                <a:extLst>
                  <a:ext uri="{FF2B5EF4-FFF2-40B4-BE49-F238E27FC236}">
                    <a16:creationId xmlns:a16="http://schemas.microsoft.com/office/drawing/2014/main" id="{12068408-820C-495A-9210-09C0A9F74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270" y="5091469"/>
                <a:ext cx="220665" cy="279751"/>
              </a:xfrm>
              <a:custGeom>
                <a:avLst/>
                <a:gdLst>
                  <a:gd name="T0" fmla="*/ 43 w 183"/>
                  <a:gd name="T1" fmla="*/ 119 h 232"/>
                  <a:gd name="T2" fmla="*/ 0 w 183"/>
                  <a:gd name="T3" fmla="*/ 119 h 232"/>
                  <a:gd name="T4" fmla="*/ 91 w 183"/>
                  <a:gd name="T5" fmla="*/ 232 h 232"/>
                  <a:gd name="T6" fmla="*/ 183 w 183"/>
                  <a:gd name="T7" fmla="*/ 119 h 232"/>
                  <a:gd name="T8" fmla="*/ 140 w 183"/>
                  <a:gd name="T9" fmla="*/ 119 h 232"/>
                  <a:gd name="T10" fmla="*/ 140 w 183"/>
                  <a:gd name="T11" fmla="*/ 0 h 232"/>
                  <a:gd name="T12" fmla="*/ 43 w 183"/>
                  <a:gd name="T13" fmla="*/ 0 h 232"/>
                  <a:gd name="T14" fmla="*/ 43 w 183"/>
                  <a:gd name="T15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232">
                    <a:moveTo>
                      <a:pt x="43" y="119"/>
                    </a:moveTo>
                    <a:lnTo>
                      <a:pt x="0" y="119"/>
                    </a:lnTo>
                    <a:lnTo>
                      <a:pt x="91" y="232"/>
                    </a:lnTo>
                    <a:lnTo>
                      <a:pt x="183" y="119"/>
                    </a:lnTo>
                    <a:lnTo>
                      <a:pt x="140" y="119"/>
                    </a:lnTo>
                    <a:lnTo>
                      <a:pt x="140" y="0"/>
                    </a:ln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91">
                <a:extLst>
                  <a:ext uri="{FF2B5EF4-FFF2-40B4-BE49-F238E27FC236}">
                    <a16:creationId xmlns:a16="http://schemas.microsoft.com/office/drawing/2014/main" id="{A4FF340F-93A7-4DC4-80E5-01E0AF596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835" y="4887685"/>
                <a:ext cx="485946" cy="305073"/>
              </a:xfrm>
              <a:custGeom>
                <a:avLst/>
                <a:gdLst>
                  <a:gd name="T0" fmla="*/ 239 w 300"/>
                  <a:gd name="T1" fmla="*/ 189 h 189"/>
                  <a:gd name="T2" fmla="*/ 300 w 300"/>
                  <a:gd name="T3" fmla="*/ 129 h 189"/>
                  <a:gd name="T4" fmla="*/ 239 w 300"/>
                  <a:gd name="T5" fmla="*/ 69 h 189"/>
                  <a:gd name="T6" fmla="*/ 234 w 300"/>
                  <a:gd name="T7" fmla="*/ 69 h 189"/>
                  <a:gd name="T8" fmla="*/ 153 w 300"/>
                  <a:gd name="T9" fmla="*/ 0 h 189"/>
                  <a:gd name="T10" fmla="*/ 71 w 300"/>
                  <a:gd name="T11" fmla="*/ 70 h 189"/>
                  <a:gd name="T12" fmla="*/ 60 w 300"/>
                  <a:gd name="T13" fmla="*/ 69 h 189"/>
                  <a:gd name="T14" fmla="*/ 0 w 300"/>
                  <a:gd name="T15" fmla="*/ 129 h 189"/>
                  <a:gd name="T16" fmla="*/ 60 w 300"/>
                  <a:gd name="T17" fmla="*/ 189 h 189"/>
                  <a:gd name="T18" fmla="*/ 102 w 300"/>
                  <a:gd name="T19" fmla="*/ 189 h 189"/>
                  <a:gd name="T20" fmla="*/ 102 w 300"/>
                  <a:gd name="T21" fmla="*/ 114 h 189"/>
                  <a:gd name="T22" fmla="*/ 196 w 300"/>
                  <a:gd name="T23" fmla="*/ 114 h 189"/>
                  <a:gd name="T24" fmla="*/ 196 w 300"/>
                  <a:gd name="T25" fmla="*/ 189 h 189"/>
                  <a:gd name="T26" fmla="*/ 239 w 300"/>
                  <a:gd name="T27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89">
                    <a:moveTo>
                      <a:pt x="239" y="189"/>
                    </a:moveTo>
                    <a:cubicBezTo>
                      <a:pt x="273" y="189"/>
                      <a:pt x="300" y="162"/>
                      <a:pt x="300" y="129"/>
                    </a:cubicBezTo>
                    <a:cubicBezTo>
                      <a:pt x="300" y="96"/>
                      <a:pt x="273" y="69"/>
                      <a:pt x="239" y="69"/>
                    </a:cubicBezTo>
                    <a:cubicBezTo>
                      <a:pt x="238" y="69"/>
                      <a:pt x="236" y="69"/>
                      <a:pt x="234" y="69"/>
                    </a:cubicBezTo>
                    <a:cubicBezTo>
                      <a:pt x="228" y="30"/>
                      <a:pt x="194" y="0"/>
                      <a:pt x="153" y="0"/>
                    </a:cubicBezTo>
                    <a:cubicBezTo>
                      <a:pt x="111" y="0"/>
                      <a:pt x="77" y="30"/>
                      <a:pt x="71" y="70"/>
                    </a:cubicBezTo>
                    <a:cubicBezTo>
                      <a:pt x="67" y="69"/>
                      <a:pt x="64" y="69"/>
                      <a:pt x="60" y="69"/>
                    </a:cubicBezTo>
                    <a:cubicBezTo>
                      <a:pt x="27" y="69"/>
                      <a:pt x="0" y="96"/>
                      <a:pt x="0" y="129"/>
                    </a:cubicBezTo>
                    <a:cubicBezTo>
                      <a:pt x="0" y="162"/>
                      <a:pt x="27" y="189"/>
                      <a:pt x="60" y="189"/>
                    </a:cubicBezTo>
                    <a:cubicBezTo>
                      <a:pt x="102" y="189"/>
                      <a:pt x="102" y="189"/>
                      <a:pt x="102" y="189"/>
                    </a:cubicBezTo>
                    <a:cubicBezTo>
                      <a:pt x="102" y="114"/>
                      <a:pt x="102" y="114"/>
                      <a:pt x="102" y="114"/>
                    </a:cubicBezTo>
                    <a:cubicBezTo>
                      <a:pt x="196" y="114"/>
                      <a:pt x="196" y="114"/>
                      <a:pt x="196" y="114"/>
                    </a:cubicBezTo>
                    <a:cubicBezTo>
                      <a:pt x="196" y="189"/>
                      <a:pt x="196" y="189"/>
                      <a:pt x="196" y="189"/>
                    </a:cubicBezTo>
                    <a:lnTo>
                      <a:pt x="239" y="1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71600" y="734345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TW" dirty="0"/>
              <a:t>Requests</a:t>
            </a:r>
            <a:r>
              <a:rPr lang="zh-TW" altLang="en-US" dirty="0"/>
              <a:t>過多</a:t>
            </a:r>
            <a:endParaRPr lang="en-US" altLang="zh-TW" dirty="0"/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971600" y="2011787"/>
            <a:ext cx="7200800" cy="111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如果在</a:t>
            </a:r>
            <a:r>
              <a:rPr lang="zh-TW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短時間內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，一直讓爬蟲程式操作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Get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或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Post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程式，很容易讓伺服器判定為爬蟲程式，導致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IP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被封鎖。</a:t>
            </a:r>
          </a:p>
        </p:txBody>
      </p:sp>
    </p:spTree>
    <p:extLst>
      <p:ext uri="{BB962C8B-B14F-4D97-AF65-F5344CB8AC3E}">
        <p14:creationId xmlns:p14="http://schemas.microsoft.com/office/powerpoint/2010/main" val="1747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-633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71600" y="734345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為什麼要代理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899592" y="1635646"/>
            <a:ext cx="7200800" cy="166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同一個</a:t>
            </a:r>
            <a:r>
              <a:rPr lang="en-US" altLang="zh-TW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IP</a:t>
            </a:r>
            <a:r>
              <a:rPr lang="zh-TW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位址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一直向</a:t>
            </a:r>
            <a:r>
              <a:rPr lang="zh-TW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同一個伺服器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提出請求，會被預防爬蟲的程式封鎖，不停切換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IP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位址，可以預防自身爬蟲程式導致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IP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位址被封鎖。</a:t>
            </a:r>
          </a:p>
        </p:txBody>
      </p:sp>
    </p:spTree>
    <p:extLst>
      <p:ext uri="{BB962C8B-B14F-4D97-AF65-F5344CB8AC3E}">
        <p14:creationId xmlns:p14="http://schemas.microsoft.com/office/powerpoint/2010/main" val="16422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-633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827584" y="46664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TW" sz="4000" dirty="0"/>
              <a:t>IP</a:t>
            </a:r>
            <a:r>
              <a:rPr lang="zh-TW" altLang="en-US" sz="4000" dirty="0"/>
              <a:t>解鎖</a:t>
            </a:r>
            <a:r>
              <a:rPr lang="en-US" altLang="zh-TW" sz="4000" dirty="0"/>
              <a:t>- Tor</a:t>
            </a:r>
            <a:r>
              <a:rPr lang="zh-TW" altLang="en-US" sz="4000" dirty="0"/>
              <a:t>（</a:t>
            </a:r>
            <a:r>
              <a:rPr lang="en-US" altLang="zh-TW" sz="4000" dirty="0"/>
              <a:t>The Onion Router</a:t>
            </a:r>
            <a:r>
              <a:rPr lang="zh-TW" altLang="en-US" sz="4000" dirty="0"/>
              <a:t>）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899592" y="1635646"/>
            <a:ext cx="7200800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zh-TW" altLang="en-US" sz="24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66BF0BA0-59A2-4CA4-A87C-A10296BB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479540"/>
            <a:ext cx="7200800" cy="221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Tor 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是一項由志工運作的服務，藉由</a:t>
            </a:r>
            <a:r>
              <a:rPr lang="zh-TW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掩蓋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您的身分和連線目的地，提供線上隱私和匿名服務。</a:t>
            </a:r>
            <a:endParaRPr lang="en-US" altLang="zh-TW" sz="24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Tor</a:t>
            </a:r>
            <a:r>
              <a:rPr lang="zh-TW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不完全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能夠隱藏登入身份，有可能因瀏覽器登入身份而暴露身份。</a:t>
            </a:r>
          </a:p>
        </p:txBody>
      </p:sp>
    </p:spTree>
    <p:extLst>
      <p:ext uri="{BB962C8B-B14F-4D97-AF65-F5344CB8AC3E}">
        <p14:creationId xmlns:p14="http://schemas.microsoft.com/office/powerpoint/2010/main" val="275177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-633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683060" y="260724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TW" sz="4000" dirty="0"/>
              <a:t>Tor</a:t>
            </a:r>
            <a:r>
              <a:rPr lang="zh-TW" altLang="en-US" sz="4000" dirty="0"/>
              <a:t>安裝說明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899592" y="1635646"/>
            <a:ext cx="7200800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zh-TW" altLang="en-US" sz="24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66BF0BA0-59A2-4CA4-A87C-A10296BB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608" y="4239262"/>
            <a:ext cx="7200800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1.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前往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Tor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網站安裝執行檔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826D40B-C181-4230-A13B-F106BDFD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275606"/>
            <a:ext cx="5399584" cy="2899284"/>
          </a:xfrm>
          <a:prstGeom prst="rect">
            <a:avLst/>
          </a:prstGeom>
        </p:spPr>
      </p:pic>
      <p:sp>
        <p:nvSpPr>
          <p:cNvPr id="9" name="矩形 4">
            <a:extLst>
              <a:ext uri="{FF2B5EF4-FFF2-40B4-BE49-F238E27FC236}">
                <a16:creationId xmlns:a16="http://schemas.microsoft.com/office/drawing/2014/main" id="{B4903FE5-0E54-4131-96F4-D053F732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297" y="4226266"/>
            <a:ext cx="7200800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2.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執行下載檔，並記得下載路徑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737A5E-FB92-4FF7-B30F-690EC183C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304665"/>
            <a:ext cx="3874624" cy="2789224"/>
          </a:xfrm>
          <a:prstGeom prst="rect">
            <a:avLst/>
          </a:prstGeom>
        </p:spPr>
      </p:pic>
      <p:sp>
        <p:nvSpPr>
          <p:cNvPr id="11" name="矩形 4">
            <a:extLst>
              <a:ext uri="{FF2B5EF4-FFF2-40B4-BE49-F238E27FC236}">
                <a16:creationId xmlns:a16="http://schemas.microsoft.com/office/drawing/2014/main" id="{0D9FE686-8A4C-400A-800E-369EC636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62" y="3981774"/>
            <a:ext cx="8756830" cy="102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2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3.</a:t>
            </a:r>
            <a:r>
              <a:rPr lang="zh-TW" altLang="en-US" sz="22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將</a:t>
            </a:r>
            <a:r>
              <a:rPr lang="en-US" altLang="zh-TW" sz="2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C:\Users\user\Desktop\Tor Browser\Browser\</a:t>
            </a:r>
            <a:r>
              <a:rPr lang="en-US" altLang="zh-TW" sz="22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TorBrowser</a:t>
            </a:r>
            <a:r>
              <a:rPr lang="en-US" altLang="zh-TW" sz="2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\Tor</a:t>
            </a:r>
            <a:r>
              <a:rPr lang="zh-TW" altLang="en-US" sz="22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放入環境變數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688A56-40D1-4614-9A3E-235305546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915" y="1043003"/>
            <a:ext cx="3332782" cy="30997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741D811-4EA0-4E3B-9579-40553DAC2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1146474"/>
            <a:ext cx="5911088" cy="2827585"/>
          </a:xfrm>
          <a:prstGeom prst="rect">
            <a:avLst/>
          </a:prstGeom>
        </p:spPr>
      </p:pic>
      <p:sp>
        <p:nvSpPr>
          <p:cNvPr id="15" name="矩形 4">
            <a:extLst>
              <a:ext uri="{FF2B5EF4-FFF2-40B4-BE49-F238E27FC236}">
                <a16:creationId xmlns:a16="http://schemas.microsoft.com/office/drawing/2014/main" id="{3F59823B-91F7-48B0-A8E5-C6DA29039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71039"/>
            <a:ext cx="7200800" cy="51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2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4.</a:t>
            </a:r>
            <a:r>
              <a:rPr lang="zh-TW" altLang="en-US" sz="22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開啟</a:t>
            </a:r>
            <a:r>
              <a:rPr lang="en-US" altLang="zh-TW" sz="2200" dirty="0" err="1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cmd</a:t>
            </a:r>
            <a:r>
              <a:rPr lang="zh-TW" altLang="en-US" sz="22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，執行</a:t>
            </a:r>
            <a:r>
              <a:rPr lang="en-US" altLang="zh-TW" sz="22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tor</a:t>
            </a:r>
            <a:r>
              <a:rPr lang="zh-TW" altLang="en-US" sz="22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，沒有錯誤顯示即完成</a:t>
            </a:r>
          </a:p>
        </p:txBody>
      </p:sp>
    </p:spTree>
    <p:extLst>
      <p:ext uri="{BB962C8B-B14F-4D97-AF65-F5344CB8AC3E}">
        <p14:creationId xmlns:p14="http://schemas.microsoft.com/office/powerpoint/2010/main" val="7411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9" grpId="1"/>
      <p:bldP spid="11" grpId="0"/>
      <p:bldP spid="11" grpId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-3994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683060" y="260724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sz="4000" dirty="0"/>
              <a:t>使用</a:t>
            </a:r>
            <a:r>
              <a:rPr lang="en-US" altLang="zh-TW" sz="4000" dirty="0"/>
              <a:t>python</a:t>
            </a:r>
            <a:r>
              <a:rPr lang="zh-TW" altLang="en-US" sz="4000" dirty="0"/>
              <a:t>運作</a:t>
            </a:r>
            <a:r>
              <a:rPr lang="en-US" altLang="zh-TW" sz="4000" dirty="0"/>
              <a:t>Tor</a:t>
            </a:r>
            <a:endParaRPr lang="zh-TW" altLang="en-US" sz="4000" dirty="0"/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899592" y="1635646"/>
            <a:ext cx="7200800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zh-TW" altLang="en-US" sz="24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F5A2F2-9096-48C6-86F0-0EB33B68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5" y="1339613"/>
            <a:ext cx="8484530" cy="245628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6A834B8-4466-40AC-A488-33F10441CE39}"/>
              </a:ext>
            </a:extLst>
          </p:cNvPr>
          <p:cNvSpPr/>
          <p:nvPr/>
        </p:nvSpPr>
        <p:spPr>
          <a:xfrm>
            <a:off x="827584" y="2364324"/>
            <a:ext cx="7488832" cy="423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AED974-2753-4D87-8CA7-2E1B985D6D2F}"/>
              </a:ext>
            </a:extLst>
          </p:cNvPr>
          <p:cNvSpPr/>
          <p:nvPr/>
        </p:nvSpPr>
        <p:spPr>
          <a:xfrm>
            <a:off x="827584" y="2883320"/>
            <a:ext cx="4176464" cy="2754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E0A85C-A4B0-41CC-8895-74291EC36636}"/>
              </a:ext>
            </a:extLst>
          </p:cNvPr>
          <p:cNvSpPr txBox="1"/>
          <p:nvPr/>
        </p:nvSpPr>
        <p:spPr>
          <a:xfrm>
            <a:off x="6077961" y="190474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預設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C55D9BC-2953-42BC-BADE-87FDA426B2F2}"/>
              </a:ext>
            </a:extLst>
          </p:cNvPr>
          <p:cNvSpPr txBox="1"/>
          <p:nvPr/>
        </p:nvSpPr>
        <p:spPr>
          <a:xfrm>
            <a:off x="2932178" y="311918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位址</a:t>
            </a:r>
          </a:p>
        </p:txBody>
      </p:sp>
    </p:spTree>
    <p:extLst>
      <p:ext uri="{BB962C8B-B14F-4D97-AF65-F5344CB8AC3E}">
        <p14:creationId xmlns:p14="http://schemas.microsoft.com/office/powerpoint/2010/main" val="407426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35596" y="699542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TW" dirty="0"/>
              <a:t>IP</a:t>
            </a:r>
            <a:r>
              <a:rPr lang="zh-TW" altLang="en-US" dirty="0"/>
              <a:t>解鎖</a:t>
            </a:r>
            <a:r>
              <a:rPr lang="en-US" altLang="zh-TW" dirty="0"/>
              <a:t>-</a:t>
            </a:r>
            <a:r>
              <a:rPr lang="zh-TW" altLang="en-US" dirty="0"/>
              <a:t>雲端伺服器</a:t>
            </a:r>
          </a:p>
        </p:txBody>
      </p:sp>
      <p:pic>
        <p:nvPicPr>
          <p:cNvPr id="3" name="圖片 2" descr="一張含有 時鐘, 畫畫 的圖片&#10;&#10;自動產生的描述">
            <a:extLst>
              <a:ext uri="{FF2B5EF4-FFF2-40B4-BE49-F238E27FC236}">
                <a16:creationId xmlns:a16="http://schemas.microsoft.com/office/drawing/2014/main" id="{1436C727-A1B7-47E6-B719-823A0D5AF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1851670"/>
            <a:ext cx="76295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899592" y="261838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範例程式</a:t>
            </a:r>
            <a:r>
              <a:rPr lang="en-US" altLang="zh-TW" dirty="0"/>
              <a:t>-</a:t>
            </a:r>
            <a:r>
              <a:rPr lang="en-US" altLang="zh-TW" dirty="0" err="1"/>
              <a:t>Dcard</a:t>
            </a:r>
            <a:endParaRPr lang="zh-TW" altLang="en-US" dirty="0"/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971600" y="1031279"/>
            <a:ext cx="7200800" cy="111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前往</a:t>
            </a:r>
            <a:r>
              <a:rPr lang="en-US" altLang="zh-TW" sz="2400" dirty="0" err="1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Dcard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，將最熱門的文章資訊爬取下來</a:t>
            </a:r>
            <a:endParaRPr lang="en-US" altLang="zh-TW" sz="24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400" dirty="0" err="1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Dcard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 API:  http://dcard.tw/_api/forums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CDC7DB-CC72-40C1-99D9-840E85B4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" y="2298851"/>
            <a:ext cx="7884368" cy="22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319</Words>
  <Application>Microsoft Office PowerPoint</Application>
  <PresentationFormat>如螢幕大小 (16:9)</PresentationFormat>
  <Paragraphs>47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微软雅黑</vt:lpstr>
      <vt:lpstr>微软雅黑</vt:lpstr>
      <vt:lpstr>Agency FB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ch Ri</cp:lastModifiedBy>
  <cp:revision>350</cp:revision>
  <dcterms:created xsi:type="dcterms:W3CDTF">2015-12-11T17:46:17Z</dcterms:created>
  <dcterms:modified xsi:type="dcterms:W3CDTF">2020-09-15T07:58:58Z</dcterms:modified>
</cp:coreProperties>
</file>