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9599-0BA8-43ED-993A-24A2C9DFBA5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88E5-AA4E-4D5C-BA88-ACE147DE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 </a:t>
            </a:r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73"/>
            <a:ext cx="10515600" cy="12189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Exercise </a:t>
            </a:r>
            <a:r>
              <a:rPr lang="en-US" sz="6000" dirty="0" smtClean="0"/>
              <a:t>1 </a:t>
            </a:r>
            <a:br>
              <a:rPr lang="en-US" sz="6000" dirty="0" smtClean="0"/>
            </a:br>
            <a:r>
              <a:rPr lang="en-US" sz="6000" b="1" dirty="0" smtClean="0"/>
              <a:t>(ENTIRE EXERCISE ON CANVAS)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2" y="1424617"/>
            <a:ext cx="10772775" cy="48869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Write a program that generates a random number in the range of 1 through 100 and asks the user to guess what the number is. No global variables allowed.</a:t>
            </a:r>
          </a:p>
          <a:p>
            <a:r>
              <a:rPr lang="en-US" sz="4400" dirty="0"/>
              <a:t>Create a function called </a:t>
            </a:r>
            <a:r>
              <a:rPr lang="en-US" sz="4400" i="1" dirty="0" err="1"/>
              <a:t>userGuess</a:t>
            </a:r>
            <a:r>
              <a:rPr lang="en-US" sz="4400" i="1" dirty="0"/>
              <a:t>( )</a:t>
            </a:r>
            <a:r>
              <a:rPr lang="en-US" sz="4400" dirty="0"/>
              <a:t> that returns the user’s guess.</a:t>
            </a:r>
          </a:p>
          <a:p>
            <a:r>
              <a:rPr lang="en-US" sz="4400" dirty="0"/>
              <a:t>Create a function called </a:t>
            </a:r>
            <a:r>
              <a:rPr lang="en-US" sz="4400" i="1" dirty="0" err="1"/>
              <a:t>playGuessingGame</a:t>
            </a:r>
            <a:r>
              <a:rPr lang="en-US" sz="4400" i="1" dirty="0"/>
              <a:t>( )</a:t>
            </a:r>
            <a:r>
              <a:rPr lang="en-US" sz="4400" dirty="0"/>
              <a:t> that will receive the user’s guess, generates only one random number from 1 to 100, and starts the guessing game.</a:t>
            </a:r>
          </a:p>
        </p:txBody>
      </p:sp>
    </p:spTree>
    <p:extLst>
      <p:ext uri="{BB962C8B-B14F-4D97-AF65-F5344CB8AC3E}">
        <p14:creationId xmlns:p14="http://schemas.microsoft.com/office/powerpoint/2010/main" val="110957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74"/>
            <a:ext cx="10515600" cy="7818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568"/>
            <a:ext cx="10515600" cy="5198395"/>
          </a:xfrm>
        </p:spPr>
        <p:txBody>
          <a:bodyPr>
            <a:normAutofit/>
          </a:bodyPr>
          <a:lstStyle/>
          <a:p>
            <a:r>
              <a:rPr lang="en-US" sz="4400" dirty="0"/>
              <a:t>If the user’s guess is higher than the random number, the program should display “Too High and Cold!” “Too High, but Warm!” “Too High, but Hot!” </a:t>
            </a:r>
          </a:p>
          <a:p>
            <a:r>
              <a:rPr lang="en-US" sz="4400" dirty="0"/>
              <a:t>If the user’s guess is low than the random number, the program should display “Too Low and Cold!” “Too Low, but Warm!” “Too Low, but Hot!”</a:t>
            </a:r>
          </a:p>
        </p:txBody>
      </p:sp>
    </p:spTree>
    <p:extLst>
      <p:ext uri="{BB962C8B-B14F-4D97-AF65-F5344CB8AC3E}">
        <p14:creationId xmlns:p14="http://schemas.microsoft.com/office/powerpoint/2010/main" val="264763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74"/>
            <a:ext cx="10515600" cy="7818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568"/>
            <a:ext cx="10515600" cy="5198395"/>
          </a:xfrm>
        </p:spPr>
        <p:txBody>
          <a:bodyPr>
            <a:normAutofit/>
          </a:bodyPr>
          <a:lstStyle/>
          <a:p>
            <a:r>
              <a:rPr lang="en-US" sz="4400" dirty="0"/>
              <a:t>If the user guesses the random number, create a function called </a:t>
            </a:r>
            <a:r>
              <a:rPr lang="en-US" sz="4400" i="1" dirty="0" err="1"/>
              <a:t>showResults</a:t>
            </a:r>
            <a:r>
              <a:rPr lang="en-US" sz="4400" i="1" dirty="0"/>
              <a:t> ( )</a:t>
            </a:r>
            <a:r>
              <a:rPr lang="en-US" sz="4400" dirty="0"/>
              <a:t> that displays the number of times it took the user to guess.</a:t>
            </a:r>
          </a:p>
          <a:p>
            <a:r>
              <a:rPr lang="en-US" sz="4400" dirty="0"/>
              <a:t>Ask the user whether she or he would like to play again.</a:t>
            </a:r>
          </a:p>
        </p:txBody>
      </p:sp>
    </p:spTree>
    <p:extLst>
      <p:ext uri="{BB962C8B-B14F-4D97-AF65-F5344CB8AC3E}">
        <p14:creationId xmlns:p14="http://schemas.microsoft.com/office/powerpoint/2010/main" val="12985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201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Chapter 5 Exercise</vt:lpstr>
      <vt:lpstr>Exercise 1  (ENTIRE EXERCISE ON CANVAS)</vt:lpstr>
      <vt:lpstr>Exercise 1</vt:lpstr>
      <vt:lpstr>Exercise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2024-09-11T19:59:24Z</dcterms:created>
  <dcterms:modified xsi:type="dcterms:W3CDTF">2024-09-30T20:12:09Z</dcterms:modified>
</cp:coreProperties>
</file>