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e7ae77d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e7ae77d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7ae77d5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7ae77d5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e7ae77d5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e7ae77d5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e7ae77d5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e7ae77d5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7ae77d5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7ae77d5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e7ae77d5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e7ae77d5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92100" y="-85225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"/>
              <a:t>Vizsgaremek védés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25500" y="249572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"/>
              <a:t>Struktúraváltás Haladó - junior automata tesztelő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" sz="2075"/>
              <a:t>Zsolnai Richárd</a:t>
            </a:r>
            <a:endParaRPr sz="207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1063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Conduit blogger alkalmazás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0" y="1122200"/>
            <a:ext cx="5839125" cy="2898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325" y="1599375"/>
            <a:ext cx="3099799" cy="205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Manuális tesztek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50" y="1121300"/>
            <a:ext cx="1847250" cy="40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450" y="1180500"/>
            <a:ext cx="59207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Automatizált tesztek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5" y="1073900"/>
            <a:ext cx="5960599" cy="34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450" y="1636650"/>
            <a:ext cx="3850325" cy="28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Github 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2550"/>
            <a:ext cx="8839204" cy="311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Allure report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8" y="1429125"/>
            <a:ext cx="9074427" cy="3114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9795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62457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6"/>
                </a:solidFill>
              </a:rPr>
              <a:t>Pécs  2021.09.07</a:t>
            </a:r>
            <a:endParaRPr>
              <a:solidFill>
                <a:schemeClr val="accent6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500">
                <a:solidFill>
                  <a:schemeClr val="accent6"/>
                </a:solidFill>
              </a:rPr>
              <a:t>Zsolnai Richárd</a:t>
            </a:r>
            <a:endParaRPr sz="15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