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9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7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09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5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7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3C80-C678-4FCF-BADF-48D988F45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Planet Hunter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E333E-D8DD-4D5C-952E-52ED97D72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Richard Aguilar</a:t>
            </a:r>
          </a:p>
        </p:txBody>
      </p:sp>
    </p:spTree>
    <p:extLst>
      <p:ext uri="{BB962C8B-B14F-4D97-AF65-F5344CB8AC3E}">
        <p14:creationId xmlns:p14="http://schemas.microsoft.com/office/powerpoint/2010/main" val="350775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Unsupervised learning algorithm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Used stellar data to cluster stars and find similarities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Plotted raw data on 2D graphs to get a sense of spread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4293E1-6173-44AD-85D8-F3CF65AA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92" y="999786"/>
            <a:ext cx="5801535" cy="24292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92D5E-11D4-4677-90CC-EF119522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7629"/>
            <a:ext cx="423921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-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EA6F1-FE7C-49BC-9116-7D9AF0314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39" y="1756743"/>
            <a:ext cx="4185721" cy="4311293"/>
          </a:xfrm>
        </p:spPr>
      </p:pic>
    </p:spTree>
    <p:extLst>
      <p:ext uri="{BB962C8B-B14F-4D97-AF65-F5344CB8AC3E}">
        <p14:creationId xmlns:p14="http://schemas.microsoft.com/office/powerpoint/2010/main" val="116293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(continued): Hyperparameter tuning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Value, k, needs to be tuned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Used Elbow Method heuristic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Optimal at k =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FBA8AB-38AA-4C70-9FD9-8E0EF6E0F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78" y="1904819"/>
            <a:ext cx="4172532" cy="2591162"/>
          </a:xfrm>
        </p:spPr>
      </p:pic>
    </p:spTree>
    <p:extLst>
      <p:ext uri="{BB962C8B-B14F-4D97-AF65-F5344CB8AC3E}">
        <p14:creationId xmlns:p14="http://schemas.microsoft.com/office/powerpoint/2010/main" val="63214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11D-A79A-47EF-90DF-25DAE91E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37721-734C-48FC-A22D-5B4EC507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Machine algorithm did not work as well as expected</a:t>
            </a:r>
          </a:p>
          <a:p>
            <a:r>
              <a:rPr lang="en-US" dirty="0"/>
              <a:t>Performance improved when more sophisticated version of SVM was used (</a:t>
            </a:r>
            <a:r>
              <a:rPr lang="en-US" dirty="0" err="1"/>
              <a:t>kerneliazed</a:t>
            </a:r>
            <a:r>
              <a:rPr lang="en-US" dirty="0"/>
              <a:t>), but not by much</a:t>
            </a:r>
          </a:p>
          <a:p>
            <a:r>
              <a:rPr lang="en-US" dirty="0"/>
              <a:t>K-Means clustered the stars fairly well. Based on background info, it seems like there were three classes of stars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7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D33E-4339-443F-B76B-9C96A38A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A13DE3-DD9B-49A7-9B1A-E91CBA36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Sturrock, George Clayton; </a:t>
            </a:r>
            <a:r>
              <a:rPr lang="en-US" dirty="0" err="1"/>
              <a:t>Manry</a:t>
            </a:r>
            <a:r>
              <a:rPr lang="en-US" dirty="0"/>
              <a:t>, </a:t>
            </a:r>
            <a:r>
              <a:rPr lang="en-US" dirty="0" err="1"/>
              <a:t>Brychan</a:t>
            </a:r>
            <a:r>
              <a:rPr lang="en-US" dirty="0"/>
              <a:t>; and </a:t>
            </a:r>
            <a:r>
              <a:rPr lang="en-US" dirty="0" err="1"/>
              <a:t>Rafiqi</a:t>
            </a:r>
            <a:r>
              <a:rPr lang="en-US" dirty="0"/>
              <a:t>, </a:t>
            </a:r>
            <a:r>
              <a:rPr lang="en-US" dirty="0" err="1"/>
              <a:t>Sohail</a:t>
            </a:r>
            <a:r>
              <a:rPr lang="en-US" dirty="0"/>
              <a:t> (2019) "Machine Learning Pipeline for Exoplanet Classification," SMU Data Science Review: Vol. 2 : No. 1 , Article 9.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Ansdell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Ioannou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Y., Osborn, H. P.,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Sasdelli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M., Smith, J. C., Caldwell, D., . . 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Angerhausen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D. (2018). Scientific Domain Knowledge Improves Exoplanet Transit Classification with Deep Learning.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Astrophysical Journal Letters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Armstrong, D. J.,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Gamper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J., &amp;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Damoulas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T. (2020). Exoplanet Validation with Machine Learning: 50 new validated Kepler planets.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Monthly Notices of the Royal Astronomical Society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58D-C3CD-4602-908D-7B6C62F7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56B39-EDBB-4708-99EF-C3F75BC88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project will involve using machine learning to detect the existence of extrasolar planets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dataset used will be from NASA’s exoplanet archive, and specifically from the Kepler Space Telescope.</a:t>
            </a:r>
          </a:p>
          <a:p>
            <a:pPr algn="l"/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3E987C6-9819-4EC8-8110-8BFD5C3FB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65" y="1405859"/>
            <a:ext cx="6906406" cy="4385340"/>
          </a:xfrm>
        </p:spPr>
      </p:pic>
    </p:spTree>
    <p:extLst>
      <p:ext uri="{BB962C8B-B14F-4D97-AF65-F5344CB8AC3E}">
        <p14:creationId xmlns:p14="http://schemas.microsoft.com/office/powerpoint/2010/main" val="24927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338E-2C95-416E-81EB-A42ED39B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method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29BC24-D992-48E5-94B3-702B35637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05" y="2421286"/>
            <a:ext cx="5795249" cy="24661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201B7-5B94-4695-9891-573E1953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Multiple methods to detect planets—radial velocity method, microlensing method, transit method,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Transit method was used by Kepler, and the dataset used will contain planets detected using only this method</a:t>
            </a:r>
          </a:p>
        </p:txBody>
      </p:sp>
    </p:spTree>
    <p:extLst>
      <p:ext uri="{BB962C8B-B14F-4D97-AF65-F5344CB8AC3E}">
        <p14:creationId xmlns:p14="http://schemas.microsoft.com/office/powerpoint/2010/main" val="77590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Contains 14 features, with 9564 samples.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first nine denote the characteristics of the planetary body, the last five are details on the stars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cleaned during preprocessing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0D5ED4-3D45-4114-AE78-18CCC3A4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87" y="1466608"/>
            <a:ext cx="6011114" cy="3467584"/>
          </a:xfrm>
        </p:spPr>
      </p:pic>
    </p:spTree>
    <p:extLst>
      <p:ext uri="{BB962C8B-B14F-4D97-AF65-F5344CB8AC3E}">
        <p14:creationId xmlns:p14="http://schemas.microsoft.com/office/powerpoint/2010/main" val="129061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Datatset</a:t>
            </a:r>
            <a:r>
              <a:rPr lang="en-US" dirty="0"/>
              <a:t> (continued)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Features span a large range, and have different units of measurement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Standardization necessary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Rows with missing values removed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EB4BF8-9510-4532-A1EB-95B577E9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08" y="2323977"/>
            <a:ext cx="6068272" cy="1752845"/>
          </a:xfrm>
        </p:spPr>
      </p:pic>
    </p:spTree>
    <p:extLst>
      <p:ext uri="{BB962C8B-B14F-4D97-AF65-F5344CB8AC3E}">
        <p14:creationId xmlns:p14="http://schemas.microsoft.com/office/powerpoint/2010/main" val="180560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Algorithm #1: Support Vector machines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Dataset contained labels for each sample, perfect for supervised 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Binary classification problem with outliers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Three versions of SVM used: Linear, Polynomial Kernel, RBF Kernel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D4377-E829-4180-8CD9-92867EE1D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69" y="1052512"/>
            <a:ext cx="4324350" cy="4295775"/>
          </a:xfrm>
        </p:spPr>
      </p:pic>
    </p:spTree>
    <p:extLst>
      <p:ext uri="{BB962C8B-B14F-4D97-AF65-F5344CB8AC3E}">
        <p14:creationId xmlns:p14="http://schemas.microsoft.com/office/powerpoint/2010/main" val="238547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(continued): Hyperparameter tuning for Linear SVM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C, the penalty parameter, is the target for tuning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Grid Search Cross-</a:t>
            </a:r>
            <a:r>
              <a:rPr lang="en-US" dirty="0" err="1"/>
              <a:t>val</a:t>
            </a:r>
            <a:r>
              <a:rPr lang="en-US" dirty="0"/>
              <a:t>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 = 55 selected as best, gave adequate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Accuracy = 81.94%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F1 score = 70.31%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07542-7626-49F9-8B8F-DFC3599C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962" y="609600"/>
            <a:ext cx="3896563" cy="5181600"/>
          </a:xfrm>
        </p:spPr>
      </p:pic>
    </p:spTree>
    <p:extLst>
      <p:ext uri="{BB962C8B-B14F-4D97-AF65-F5344CB8AC3E}">
        <p14:creationId xmlns:p14="http://schemas.microsoft.com/office/powerpoint/2010/main" val="29806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(continued): Polynomial kernel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Grid Search Cross-</a:t>
            </a:r>
            <a:r>
              <a:rPr lang="en-US" dirty="0" err="1"/>
              <a:t>val</a:t>
            </a:r>
            <a:r>
              <a:rPr lang="en-US" dirty="0"/>
              <a:t> used as well for both C and degree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 = 59 selected as best,  with polynomial degree = 3.gave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Improved performance but not by much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Accuracy = 83.67%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F1 score = 76.38%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B0C63-DB53-42F4-BEBB-4E82ABA36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25" y="2090582"/>
            <a:ext cx="4210638" cy="2219635"/>
          </a:xfrm>
        </p:spPr>
      </p:pic>
    </p:spTree>
    <p:extLst>
      <p:ext uri="{BB962C8B-B14F-4D97-AF65-F5344CB8AC3E}">
        <p14:creationId xmlns:p14="http://schemas.microsoft.com/office/powerpoint/2010/main" val="175582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A091-0456-485F-98AE-0E1260C4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(continued): Radial Basis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B61E-572D-4899-AF29-EDEE364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Grid Search Cross-</a:t>
            </a:r>
            <a:r>
              <a:rPr lang="en-US" dirty="0" err="1"/>
              <a:t>val</a:t>
            </a:r>
            <a:r>
              <a:rPr lang="en-US" dirty="0"/>
              <a:t> used as well for both C and gamma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 = 1e8 selected as best,  with gamma = 1e-5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improvement in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Accuracy = 83.43%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F1 score = 73.90%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AB9852-9758-4CE4-8DDB-F46325DC7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39" y="609600"/>
            <a:ext cx="4671809" cy="5181600"/>
          </a:xfrm>
        </p:spPr>
      </p:pic>
    </p:spTree>
    <p:extLst>
      <p:ext uri="{BB962C8B-B14F-4D97-AF65-F5344CB8AC3E}">
        <p14:creationId xmlns:p14="http://schemas.microsoft.com/office/powerpoint/2010/main" val="76481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240</TotalTime>
  <Words>540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Planet Hunter</vt:lpstr>
      <vt:lpstr>Description</vt:lpstr>
      <vt:lpstr>Detection method</vt:lpstr>
      <vt:lpstr>Dataset</vt:lpstr>
      <vt:lpstr>Datatset (continued)</vt:lpstr>
      <vt:lpstr>Ml Algorithm #1: Support Vector machines</vt:lpstr>
      <vt:lpstr>SVM (continued): Hyperparameter tuning for Linear SVM</vt:lpstr>
      <vt:lpstr>SVM (continued): Polynomial kernel</vt:lpstr>
      <vt:lpstr>SVM (continued): Radial Basis function</vt:lpstr>
      <vt:lpstr>k-means Clustering</vt:lpstr>
      <vt:lpstr>HR - Diagram</vt:lpstr>
      <vt:lpstr>k-means Clustering (continued): Hyperparameter tuning</vt:lpstr>
      <vt:lpstr>Conclusion</vt:lpstr>
      <vt:lpstr>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Hunter</dc:title>
  <dc:creator>Richard Aguilar</dc:creator>
  <cp:lastModifiedBy>Richard Aguilar</cp:lastModifiedBy>
  <cp:revision>20</cp:revision>
  <dcterms:created xsi:type="dcterms:W3CDTF">2020-11-24T20:44:54Z</dcterms:created>
  <dcterms:modified xsi:type="dcterms:W3CDTF">2020-12-15T22:36:33Z</dcterms:modified>
</cp:coreProperties>
</file>