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Implémentation de FTPS sur Metasploitable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Exercice de cybersécurité - Comparaison FTP / FTPS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 de l'exercice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Activer un serveur FTPS (FTP + TLS) sur Metasploitable 2</a:t>
            </a:r>
          </a:p>
          <a:p>
            <a:r>
              <a:t>- Sécuriser les échanges de données et identifiants</a:t>
            </a:r>
          </a:p>
          <a:p>
            <a:r>
              <a:t>- Comparer FTP en clair vs FTPS sécurisé</a:t>
            </a:r>
          </a:p>
          <a:p>
            <a:r>
              <a:t>- Montrer l'intérêt du chiffrement réseau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Étapes techniques sur Metasploitable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Passer en root : sudo su</a:t>
            </a:r>
          </a:p>
          <a:p>
            <a:r>
              <a:t>2. Générer certificat SSL : openssl req -x509 -nodes -days 365 ...</a:t>
            </a:r>
          </a:p>
          <a:p>
            <a:r>
              <a:t>3. Modifier /etc/vsftpd.conf pour activer SSL</a:t>
            </a:r>
          </a:p>
          <a:p>
            <a:r>
              <a:t>4. Redémarrer vsftpd : /etc/init.d/vsftpd restart</a:t>
            </a:r>
          </a:p>
          <a:p>
            <a:r>
              <a:t>5. Tester avec FileZilla (FTP explicite sur TLS, port 21)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FTPS (vsftpd.conf)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ssl_enable=YES</a:t>
            </a:r>
          </a:p>
          <a:p>
            <a:r>
              <a:t>allow_anon_ssl=NO</a:t>
            </a:r>
          </a:p>
          <a:p>
            <a:r>
              <a:t>force_local_data_ssl=YES</a:t>
            </a:r>
          </a:p>
          <a:p>
            <a:r>
              <a:t>force_local_logins_ssl=YES</a:t>
            </a:r>
          </a:p>
          <a:p>
            <a:r>
              <a:t>ssl_tlsv1=YES</a:t>
            </a:r>
          </a:p>
          <a:p>
            <a:r>
              <a:t>ssl_sslv2=NO</a:t>
            </a:r>
          </a:p>
          <a:p>
            <a:r>
              <a:t>ssl_sslv3=NO</a:t>
            </a:r>
          </a:p>
          <a:p>
            <a:r>
              <a:t>rsa_cert_file=/etc/ssl/private/vsftpd.pem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FTP vs FTPS : Comparaison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FTP (par défaut sur Metasploitable):</a:t>
            </a:r>
          </a:p>
          <a:p>
            <a:r>
              <a:t>- Mots de passe en clair</a:t>
            </a:r>
          </a:p>
          <a:p>
            <a:r>
              <a:t>- Données interceptables</a:t>
            </a:r>
          </a:p>
          <a:p>
            <a:r>
              <a:t>- Faible sécurité</a:t>
            </a:r>
          </a:p>
          <a:p/>
          <a:p>
            <a:r>
              <a:t>FTPS (après config):</a:t>
            </a:r>
          </a:p>
          <a:p>
            <a:r>
              <a:t>- Connexion chiffrée via TLS</a:t>
            </a:r>
          </a:p>
          <a:p>
            <a:r>
              <a:t>- Mots de passe protégés</a:t>
            </a:r>
          </a:p>
          <a:p>
            <a:r>
              <a:t>- Conforme aux bonnes pratiques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FTPS permet de sécuriser les échanges FTP via SSL/TLS.</a:t>
            </a:r>
          </a:p>
          <a:p>
            <a:r>
              <a:t>Même sur un environnement vulnérable comme Metasploitable,</a:t>
            </a:r>
          </a:p>
          <a:p>
            <a:r>
              <a:t>il est possible d'ajouter une couche de sécurité efficace.</a:t>
            </a:r>
          </a:p>
          <a:p/>
          <a:p>
            <a:r>
              <a:t>Cette démonstration illustre l'importance du chiffrement</a:t>
            </a:r>
          </a:p>
          <a:p>
            <a:r>
              <a:t>dans les protocoles réseau classiques.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