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Вид на пляж и море с песчаной дюны, покрытой травой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Вид на пляж и море с песчаной дюны, покрытой травой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Цапля, низко летящая над пляжем с коротким забором на переднем плане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есчаная тропа между двух холмов, ведущая к океану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Песчаная тропа между двух холмов, ведущая к океану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Цапля, низко летящая над пляжем с коротким забором на переднем плане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Вид на пляж и море с песчаной дюны, покрытой травой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Моя социальная сеть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Моя социальная сеть</a:t>
            </a:r>
          </a:p>
        </p:txBody>
      </p:sp>
      <p:sp>
        <p:nvSpPr>
          <p:cNvPr id="120" name="Выполнил Карпов Арсений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Выполнил Карпов Арсений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Иде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Идея</a:t>
            </a:r>
          </a:p>
        </p:txBody>
      </p:sp>
      <p:sp>
        <p:nvSpPr>
          <p:cNvPr id="123" name="Сайт создан чтобы люди могли делится информацие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Сайт создан чтобы люди могли делится информацией</a:t>
            </a:r>
          </a:p>
          <a:p>
            <a:pPr/>
            <a:r>
              <a:t>Пользователи могут оценивать информацию с помощью лайков/дизлайков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Технолог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Технологии</a:t>
            </a:r>
          </a:p>
        </p:txBody>
      </p:sp>
      <p:sp>
        <p:nvSpPr>
          <p:cNvPr id="126" name="Flas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Flask</a:t>
            </a:r>
          </a:p>
          <a:p>
            <a:pPr/>
            <a:r>
              <a:t>flask_login</a:t>
            </a:r>
          </a:p>
          <a:p>
            <a:pPr/>
            <a:r>
              <a:t>flask_wtf</a:t>
            </a:r>
          </a:p>
          <a:p>
            <a:pPr/>
            <a:r>
              <a:t>sqlalchemy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Функциона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Функционал</a:t>
            </a:r>
          </a:p>
        </p:txBody>
      </p:sp>
      <p:sp>
        <p:nvSpPr>
          <p:cNvPr id="129" name="Регистрация пользователе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Регистрация пользователей</a:t>
            </a:r>
          </a:p>
          <a:p>
            <a:pPr/>
            <a:r>
              <a:t>Добавление/удаление/изменение новостей</a:t>
            </a:r>
          </a:p>
          <a:p>
            <a:pPr/>
            <a:r>
              <a:t>Ставить оценки новости. Новости отсортированы в порядке возрастания оценок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Красивый дизай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Красивый дизайн</a:t>
            </a:r>
          </a:p>
        </p:txBody>
      </p:sp>
      <p:pic>
        <p:nvPicPr>
          <p:cNvPr id="132" name="Снимок экрана 2023-04-30 в 18.58.10.png" descr="Снимок экрана 2023-04-30 в 18.58.10.png"/>
          <p:cNvPicPr>
            <a:picLocks noChangeAspect="1"/>
          </p:cNvPicPr>
          <p:nvPr/>
        </p:nvPicPr>
        <p:blipFill>
          <a:blip r:embed="rId2">
            <a:extLst/>
          </a:blip>
          <a:srcRect l="0" t="9144" r="0" b="0"/>
          <a:stretch>
            <a:fillRect/>
          </a:stretch>
        </p:blipFill>
        <p:spPr>
          <a:xfrm>
            <a:off x="2358429" y="2514004"/>
            <a:ext cx="19666993" cy="10567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Что можно добавить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можно добавить?</a:t>
            </a:r>
          </a:p>
        </p:txBody>
      </p:sp>
      <p:sp>
        <p:nvSpPr>
          <p:cNvPr id="135" name="Развернуть проект в облак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Развернуть проект в облаке</a:t>
            </a:r>
          </a:p>
          <a:p>
            <a:pPr/>
            <a:r>
              <a:t>Добавление комментариев</a:t>
            </a:r>
          </a:p>
          <a:p>
            <a:pPr/>
            <a:r>
              <a:t>и т. д.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