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8"/>
  </p:normalViewPr>
  <p:slideViewPr>
    <p:cSldViewPr snapToGrid="0">
      <p:cViewPr varScale="1">
        <p:scale>
          <a:sx n="76" d="100"/>
          <a:sy n="7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3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1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0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0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1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7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1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2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5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4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3E5AC-3C4A-0ADA-E6B8-D2F71002B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Танки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DF5EA2-2280-6EEA-8D42-27FC9A56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ru-RU" sz="2200" dirty="0">
                <a:solidFill>
                  <a:schemeClr val="tx2"/>
                </a:solidFill>
              </a:rPr>
              <a:t>Одиночный танковый Экшн</a:t>
            </a:r>
          </a:p>
          <a:p>
            <a:pPr algn="l"/>
            <a:endParaRPr lang="ru-RU" sz="2200" dirty="0">
              <a:solidFill>
                <a:schemeClr val="tx2"/>
              </a:solidFill>
            </a:endParaRPr>
          </a:p>
          <a:p>
            <a:pPr algn="l"/>
            <a:r>
              <a:rPr lang="ru-RU" sz="2200" dirty="0">
                <a:solidFill>
                  <a:schemeClr val="tx2"/>
                </a:solidFill>
              </a:rPr>
              <a:t>Выполнил Карпов Арсений</a:t>
            </a:r>
          </a:p>
          <a:p>
            <a:pPr algn="l"/>
            <a:endParaRPr lang="ru-RU" sz="22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569C8-18F3-9F5A-1B09-B29786A23E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66" r="12883" b="-2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0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95DB1-A3E2-3F2B-E8A1-D4D0FA52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FE85C4-3670-68AB-8FB1-EC6F676EC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 создана для любителей танковых баталий. В игре присутствуют завораживающие эффекты и отличная графика.</a:t>
            </a:r>
          </a:p>
        </p:txBody>
      </p:sp>
    </p:spTree>
    <p:extLst>
      <p:ext uri="{BB962C8B-B14F-4D97-AF65-F5344CB8AC3E}">
        <p14:creationId xmlns:p14="http://schemas.microsoft.com/office/powerpoint/2010/main" val="411935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0661F-77F9-A714-B611-85344B99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DD24F6-8CE5-A77D-5A17-D8ACDA820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проекте использовалось множество функций, а спрайты были реализованы с помощью классов.</a:t>
            </a:r>
          </a:p>
          <a:p>
            <a:r>
              <a:rPr lang="ru-RU" dirty="0"/>
              <a:t>Использовались библиотеки:</a:t>
            </a:r>
          </a:p>
          <a:p>
            <a:pPr lvl="1"/>
            <a:r>
              <a:rPr lang="en-US" dirty="0" err="1"/>
              <a:t>pygame</a:t>
            </a:r>
            <a:endParaRPr lang="en-US" dirty="0"/>
          </a:p>
          <a:p>
            <a:pPr lvl="1"/>
            <a:r>
              <a:rPr lang="en-US" dirty="0" err="1"/>
              <a:t>os</a:t>
            </a:r>
            <a:endParaRPr lang="en-US" dirty="0"/>
          </a:p>
          <a:p>
            <a:pPr lvl="1"/>
            <a:r>
              <a:rPr lang="en-US" dirty="0"/>
              <a:t>sys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/>
              <a:t>math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462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C3A73-79CE-4B3F-5301-4B7F8254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921864-AF53-C234-E8B3-1EE939AD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Получилась отличная игра для времяпрепровождения </a:t>
            </a:r>
          </a:p>
          <a:p>
            <a:r>
              <a:rPr lang="ru-RU" dirty="0"/>
              <a:t>В будущем можно добавить разнообразие карт и моделей карт</a:t>
            </a:r>
          </a:p>
        </p:txBody>
      </p:sp>
    </p:spTree>
    <p:extLst>
      <p:ext uri="{BB962C8B-B14F-4D97-AF65-F5344CB8AC3E}">
        <p14:creationId xmlns:p14="http://schemas.microsoft.com/office/powerpoint/2010/main" val="227757925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DE3270"/>
      </a:accent1>
      <a:accent2>
        <a:srgbClr val="CC20A6"/>
      </a:accent2>
      <a:accent3>
        <a:srgbClr val="BC32DE"/>
      </a:accent3>
      <a:accent4>
        <a:srgbClr val="6320CC"/>
      </a:accent4>
      <a:accent5>
        <a:srgbClr val="3237DE"/>
      </a:accent5>
      <a:accent6>
        <a:srgbClr val="206DCC"/>
      </a:accent6>
      <a:hlink>
        <a:srgbClr val="6455C6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63</Words>
  <Application>Microsoft Macintosh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AvenirNext LT Pro Medium</vt:lpstr>
      <vt:lpstr>BlockprintVTI</vt:lpstr>
      <vt:lpstr>Танки</vt:lpstr>
      <vt:lpstr>Введение</vt:lpstr>
      <vt:lpstr>Описание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Танки</dc:title>
  <dc:creator>Арсений Карпов</dc:creator>
  <cp:lastModifiedBy>Арсений Карпов</cp:lastModifiedBy>
  <cp:revision>1</cp:revision>
  <dcterms:created xsi:type="dcterms:W3CDTF">2023-02-09T15:51:50Z</dcterms:created>
  <dcterms:modified xsi:type="dcterms:W3CDTF">2023-02-09T16:14:32Z</dcterms:modified>
</cp:coreProperties>
</file>