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3" r:id="rId6"/>
    <p:sldId id="272" r:id="rId7"/>
    <p:sldId id="271" r:id="rId8"/>
    <p:sldId id="261" r:id="rId9"/>
    <p:sldId id="262" r:id="rId10"/>
    <p:sldId id="263" r:id="rId11"/>
    <p:sldId id="264" r:id="rId12"/>
    <p:sldId id="270" r:id="rId13"/>
    <p:sldId id="268" r:id="rId14"/>
    <p:sldId id="269" r:id="rId15"/>
    <p:sldId id="265" r:id="rId16"/>
    <p:sldId id="267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6" autoAdjust="0"/>
    <p:restoredTop sz="93969" autoAdjust="0"/>
  </p:normalViewPr>
  <p:slideViewPr>
    <p:cSldViewPr>
      <p:cViewPr>
        <p:scale>
          <a:sx n="110" d="100"/>
          <a:sy n="110" d="100"/>
        </p:scale>
        <p:origin x="-25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01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084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726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53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349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7897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7170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119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6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4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h.dabrowski@mgo.com" TargetMode="External"/><Relationship Id="rId4" Type="http://schemas.openxmlformats.org/officeDocument/2006/relationships/hyperlink" Target="https://github.com/RichD/laruby-rubocop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kanev/9d4bec97d5a6825eaaf6" TargetMode="External"/><Relationship Id="rId4" Type="http://schemas.openxmlformats.org/officeDocument/2006/relationships/hyperlink" Target="https://github.com/ngmy/vim-rubocop" TargetMode="External"/><Relationship Id="rId5" Type="http://schemas.openxmlformats.org/officeDocument/2006/relationships/hyperlink" Target="https://github.com/nevir/rubocop-rspec" TargetMode="External"/><Relationship Id="rId6" Type="http://schemas.openxmlformats.org/officeDocument/2006/relationships/hyperlink" Target="https://github.com/brigade/haml-lint" TargetMode="External"/><Relationship Id="rId7" Type="http://schemas.openxmlformats.org/officeDocument/2006/relationships/hyperlink" Target="https://github.com/katgironpe/rails-erb-lint" TargetMode="External"/><Relationship Id="rId8" Type="http://schemas.openxmlformats.org/officeDocument/2006/relationships/hyperlink" Target="https://github.com/brigade/scss-lint" TargetMode="External"/><Relationship Id="rId9" Type="http://schemas.openxmlformats.org/officeDocument/2006/relationships/hyperlink" Target="https://github.com/geraud/jslint" TargetMode="External"/><Relationship Id="rId10" Type="http://schemas.openxmlformats.org/officeDocument/2006/relationships/hyperlink" Target="https://github.com/zmbush/coffeelint-ruby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atsov/rubocop" TargetMode="External"/><Relationship Id="rId4" Type="http://schemas.openxmlformats.org/officeDocument/2006/relationships/hyperlink" Target="https://github.com/bbatsov/ruby-style-guide" TargetMode="External"/><Relationship Id="rId5" Type="http://schemas.openxmlformats.org/officeDocument/2006/relationships/hyperlink" Target="https://github.com/bbatsov/rails-style-guide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239000" cy="1143000"/>
          </a:xfrm>
        </p:spPr>
        <p:txBody>
          <a:bodyPr>
            <a:normAutofit fontScale="70000" lnSpcReduction="20000"/>
          </a:bodyPr>
          <a:lstStyle>
            <a:extLst/>
          </a:lstStyle>
          <a:p>
            <a:r>
              <a:rPr lang="en-US" dirty="0">
                <a:hlinkClick r:id="rId3"/>
              </a:rPr>
              <a:t>r</a:t>
            </a:r>
            <a:r>
              <a:rPr lang="en-US" dirty="0" smtClean="0">
                <a:hlinkClick r:id="rId3"/>
              </a:rPr>
              <a:t>ich.dabrowski@mgo.com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https://github.com/RichD/laruby-rubocop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5800"/>
            <a:ext cx="9144000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Benefits of using </a:t>
            </a:r>
            <a:r>
              <a:rPr lang="en-US" dirty="0" err="1" smtClean="0"/>
              <a:t>RuboCop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Learn ruby conventions</a:t>
            </a:r>
          </a:p>
          <a:p>
            <a:r>
              <a:rPr lang="en-US" dirty="0" smtClean="0"/>
              <a:t>Improved code readability</a:t>
            </a:r>
          </a:p>
          <a:p>
            <a:r>
              <a:rPr lang="en-US" dirty="0" smtClean="0"/>
              <a:t>Encourages good habits</a:t>
            </a:r>
          </a:p>
          <a:p>
            <a:r>
              <a:rPr lang="en-US" smtClean="0"/>
              <a:t>Measures </a:t>
            </a:r>
            <a:r>
              <a:rPr lang="en-US" dirty="0" smtClean="0"/>
              <a:t>code quality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Jenkins </a:t>
            </a:r>
            <a:r>
              <a:rPr lang="en-US" dirty="0" err="1" smtClean="0"/>
              <a:t>checkstyle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lugin</a:t>
            </a:r>
            <a:endParaRPr lang="en-US" dirty="0"/>
          </a:p>
        </p:txBody>
      </p:sp>
      <p:pic>
        <p:nvPicPr>
          <p:cNvPr id="4" name="Content Placeholder 3" descr="Screen Shot 2015-05-13 at 11.25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9" b="-101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marL="0" indent="0"/>
            <a:r>
              <a:rPr lang="en-US" dirty="0" smtClean="0"/>
              <a:t>!!! Information Overload !!!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The older and larger the app the more offenses there tend to be.</a:t>
            </a:r>
          </a:p>
          <a:p>
            <a:r>
              <a:rPr lang="en-US" dirty="0" smtClean="0"/>
              <a:t>You may need to ignore soon-to-be deprecated logic.</a:t>
            </a:r>
          </a:p>
          <a:p>
            <a:r>
              <a:rPr lang="en-US" dirty="0" smtClean="0"/>
              <a:t>You may not have time to fix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err="1" smtClean="0"/>
              <a:t>rubocop_changes.rb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$ .</a:t>
            </a:r>
            <a:r>
              <a:rPr lang="en-US" sz="1600" dirty="0"/>
              <a:t>/</a:t>
            </a:r>
            <a:r>
              <a:rPr lang="en-US" sz="1600" dirty="0" err="1"/>
              <a:t>rubocop_changes.rb</a:t>
            </a:r>
            <a:r>
              <a:rPr lang="en-US" sz="1600" dirty="0"/>
              <a:t> -h</a:t>
            </a:r>
          </a:p>
          <a:p>
            <a:pPr marL="400050" lvl="1" indent="0">
              <a:buNone/>
            </a:pPr>
            <a:r>
              <a:rPr lang="en-US" sz="1600" dirty="0" smtClean="0"/>
              <a:t>.</a:t>
            </a:r>
            <a:r>
              <a:rPr lang="en-US" sz="1600" dirty="0"/>
              <a:t>/</a:t>
            </a:r>
            <a:r>
              <a:rPr lang="en-US" sz="1600" dirty="0" err="1"/>
              <a:t>rubocop_changes.rb</a:t>
            </a:r>
            <a:r>
              <a:rPr lang="en-US" sz="1600" dirty="0"/>
              <a:t>: </a:t>
            </a:r>
            <a:r>
              <a:rPr lang="en-US" sz="1600" dirty="0" err="1"/>
              <a:t>RuboCop</a:t>
            </a:r>
            <a:r>
              <a:rPr lang="en-US" sz="1600" dirty="0"/>
              <a:t> Your Changes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  This script checks </a:t>
            </a:r>
            <a:r>
              <a:rPr lang="en-US" sz="1600" dirty="0" err="1"/>
              <a:t>git</a:t>
            </a:r>
            <a:r>
              <a:rPr lang="en-US" sz="1600" dirty="0"/>
              <a:t> for local file changes to send to </a:t>
            </a:r>
            <a:r>
              <a:rPr lang="en-US" sz="1600" dirty="0" err="1"/>
              <a:t>rubocop</a:t>
            </a:r>
            <a:r>
              <a:rPr lang="en-US" sz="1600" dirty="0"/>
              <a:t> for</a:t>
            </a:r>
          </a:p>
          <a:p>
            <a:pPr marL="400050" lvl="1" indent="0">
              <a:buNone/>
            </a:pPr>
            <a:r>
              <a:rPr lang="en-US" sz="1600" dirty="0"/>
              <a:t>  style validation.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</a:p>
          <a:p>
            <a:pPr marL="400050" lvl="1" indent="0">
              <a:buNone/>
            </a:pPr>
            <a:r>
              <a:rPr lang="en-US" sz="1600" dirty="0"/>
              <a:t>  Requires: </a:t>
            </a:r>
            <a:r>
              <a:rPr lang="en-US" sz="1600" dirty="0" err="1"/>
              <a:t>git</a:t>
            </a:r>
            <a:r>
              <a:rPr lang="en-US" sz="1600" dirty="0" smtClean="0"/>
              <a:t>, </a:t>
            </a:r>
            <a:r>
              <a:rPr lang="en-US" sz="1600" dirty="0" err="1"/>
              <a:t>rubocop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 </a:t>
            </a:r>
          </a:p>
          <a:p>
            <a:pPr marL="400050" lvl="1" indent="0">
              <a:buNone/>
            </a:pPr>
            <a:r>
              <a:rPr lang="en-US" sz="1600" dirty="0"/>
              <a:t>  Options: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</a:p>
          <a:p>
            <a:pPr marL="400050" lvl="1" indent="0">
              <a:buNone/>
            </a:pPr>
            <a:r>
              <a:rPr lang="en-US" sz="1600" dirty="0"/>
              <a:t>    --help    </a:t>
            </a:r>
            <a:r>
              <a:rPr lang="en-US" sz="1600" dirty="0" smtClean="0"/>
              <a:t>    </a:t>
            </a:r>
            <a:r>
              <a:rPr lang="en-US" sz="1600" dirty="0"/>
              <a:t>display help info</a:t>
            </a:r>
          </a:p>
          <a:p>
            <a:pPr marL="400050" lvl="1" indent="0">
              <a:buNone/>
            </a:pPr>
            <a:r>
              <a:rPr lang="en-US" sz="1600" dirty="0"/>
              <a:t>    --branch   check current branch </a:t>
            </a:r>
            <a:r>
              <a:rPr lang="en-US" sz="1600" dirty="0" err="1"/>
              <a:t>vs</a:t>
            </a:r>
            <a:r>
              <a:rPr lang="en-US" sz="1600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551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Other Links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pPr marL="0" indent="0">
              <a:buNone/>
            </a:pPr>
            <a:r>
              <a:rPr lang="pl-PL" dirty="0" smtClean="0"/>
              <a:t>A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rubocop</a:t>
            </a:r>
            <a:r>
              <a:rPr lang="pl-PL" dirty="0"/>
              <a:t> </a:t>
            </a:r>
            <a:r>
              <a:rPr lang="pl-PL" dirty="0" err="1"/>
              <a:t>wrapper</a:t>
            </a:r>
            <a:r>
              <a:rPr lang="pl-PL" dirty="0"/>
              <a:t>:                                                                         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https://gist.github.com/skanev/</a:t>
            </a:r>
            <a:r>
              <a:rPr lang="nl-NL" dirty="0" smtClean="0">
                <a:hlinkClick r:id="rId3"/>
              </a:rPr>
              <a:t>9d4bec97d5a6825eaaf6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                                                                                            </a:t>
            </a:r>
            <a:r>
              <a:rPr lang="fr-FR" dirty="0" smtClean="0"/>
              <a:t>                                                                                                   </a:t>
            </a:r>
            <a:r>
              <a:rPr lang="fi-FI" dirty="0" smtClean="0"/>
              <a:t>                                                                                                   </a:t>
            </a:r>
            <a:endParaRPr lang="fi-FI" dirty="0"/>
          </a:p>
          <a:p>
            <a:pPr marL="0" indent="0">
              <a:buNone/>
            </a:pPr>
            <a:r>
              <a:rPr lang="hr-HR" dirty="0"/>
              <a:t>vim </a:t>
            </a:r>
            <a:r>
              <a:rPr lang="hr-HR" dirty="0" smtClean="0"/>
              <a:t>plugin:</a:t>
            </a:r>
          </a:p>
          <a:p>
            <a:pPr marL="0" indent="0">
              <a:buNone/>
            </a:pPr>
            <a:r>
              <a:rPr lang="is-IS" dirty="0" smtClean="0">
                <a:hlinkClick r:id="rId4"/>
              </a:rPr>
              <a:t>https</a:t>
            </a:r>
            <a:r>
              <a:rPr lang="is-IS" dirty="0">
                <a:hlinkClick r:id="rId4"/>
              </a:rPr>
              <a:t>://github.com/ngmy/vim-</a:t>
            </a:r>
            <a:r>
              <a:rPr lang="is-IS" dirty="0" smtClean="0">
                <a:hlinkClick r:id="rId4"/>
              </a:rPr>
              <a:t>rubocop</a:t>
            </a:r>
            <a:endParaRPr lang="is-I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RSpec</a:t>
            </a:r>
            <a:r>
              <a:rPr lang="en-US" dirty="0" smtClean="0"/>
              <a:t> extension to </a:t>
            </a:r>
            <a:r>
              <a:rPr lang="en-US" dirty="0" err="1" smtClean="0"/>
              <a:t>rubocop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https://github.com/nevir/rubocop-</a:t>
            </a:r>
            <a:r>
              <a:rPr lang="en-US" dirty="0" smtClean="0">
                <a:hlinkClick r:id="rId5"/>
              </a:rPr>
              <a:t>rspec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</a:t>
            </a:r>
            <a:r>
              <a:rPr lang="en-US" dirty="0"/>
              <a:t>style guides                                                                                 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://github.com/brigade/haml-</a:t>
            </a:r>
            <a:r>
              <a:rPr lang="en-US" dirty="0" smtClean="0">
                <a:hlinkClick r:id="rId6"/>
              </a:rPr>
              <a:t>lint</a:t>
            </a:r>
            <a:r>
              <a:rPr lang="en-US" dirty="0" smtClean="0"/>
              <a:t>                                                               </a:t>
            </a:r>
            <a:endParaRPr lang="en-US" dirty="0"/>
          </a:p>
          <a:p>
            <a:r>
              <a:rPr lang="en-US" dirty="0">
                <a:hlinkClick r:id="rId7"/>
              </a:rPr>
              <a:t>https://github.com/katgironpe/rails-erb-</a:t>
            </a:r>
            <a:r>
              <a:rPr lang="en-US" dirty="0" smtClean="0">
                <a:hlinkClick r:id="rId7"/>
              </a:rPr>
              <a:t>lint</a:t>
            </a:r>
            <a:endParaRPr lang="en-US" dirty="0"/>
          </a:p>
          <a:p>
            <a:r>
              <a:rPr lang="en-US" dirty="0">
                <a:hlinkClick r:id="rId8"/>
              </a:rPr>
              <a:t>https://github.com/brigade/scss-</a:t>
            </a:r>
            <a:r>
              <a:rPr lang="en-US" dirty="0" smtClean="0">
                <a:hlinkClick r:id="rId8"/>
              </a:rPr>
              <a:t>lint</a:t>
            </a:r>
            <a:endParaRPr lang="en-US" dirty="0" smtClean="0"/>
          </a:p>
          <a:p>
            <a:r>
              <a:rPr lang="de-DE" dirty="0" smtClean="0">
                <a:hlinkClick r:id="rId9"/>
              </a:rPr>
              <a:t>https</a:t>
            </a:r>
            <a:r>
              <a:rPr lang="de-DE" dirty="0">
                <a:hlinkClick r:id="rId9"/>
              </a:rPr>
              <a:t>://github.com/geraud/</a:t>
            </a:r>
            <a:r>
              <a:rPr lang="de-DE" dirty="0" smtClean="0">
                <a:hlinkClick r:id="rId9"/>
              </a:rPr>
              <a:t>jslint</a:t>
            </a:r>
            <a:endParaRPr lang="de-DE" dirty="0" smtClean="0"/>
          </a:p>
          <a:p>
            <a:r>
              <a:rPr lang="de-DE" dirty="0" smtClean="0">
                <a:hlinkClick r:id="rId10"/>
              </a:rPr>
              <a:t>https</a:t>
            </a:r>
            <a:r>
              <a:rPr lang="de-DE" dirty="0">
                <a:hlinkClick r:id="rId10"/>
              </a:rPr>
              <a:t>://github.com/zmbush/coffeelint-</a:t>
            </a:r>
            <a:r>
              <a:rPr lang="de-DE" dirty="0" smtClean="0">
                <a:hlinkClick r:id="rId10"/>
              </a:rPr>
              <a:t>ruby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l="9593" r="9593"/>
          <a:stretch>
            <a:fillRect/>
          </a:stretch>
        </p:blipFill>
        <p:spPr>
          <a:xfrm>
            <a:off x="1981200" y="838200"/>
            <a:ext cx="4876800" cy="4525963"/>
          </a:xfrm>
        </p:spPr>
      </p:pic>
      <p:sp>
        <p:nvSpPr>
          <p:cNvPr id="4" name="Rectangle 6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https://github.com/bbatsov/rubocop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RuboCop</a:t>
            </a:r>
            <a:r>
              <a:rPr lang="en-US" sz="2000" dirty="0" smtClean="0"/>
              <a:t> is a code analyzer written by </a:t>
            </a:r>
            <a:r>
              <a:rPr lang="en-US" sz="2000" dirty="0" err="1" smtClean="0"/>
              <a:t>bbatsov</a:t>
            </a:r>
            <a:r>
              <a:rPr lang="en-US" sz="2000" dirty="0" smtClean="0"/>
              <a:t> (</a:t>
            </a:r>
            <a:r>
              <a:rPr lang="en-US" sz="2000" dirty="0" err="1" smtClean="0"/>
              <a:t>Bozhidar</a:t>
            </a:r>
            <a:r>
              <a:rPr lang="en-US" sz="2000" dirty="0" smtClean="0"/>
              <a:t> </a:t>
            </a:r>
            <a:r>
              <a:rPr lang="en-US" sz="2000" dirty="0" err="1" smtClean="0"/>
              <a:t>Batsov</a:t>
            </a:r>
            <a:r>
              <a:rPr lang="en-US" sz="2000" dirty="0" smtClean="0"/>
              <a:t>) in 2012.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Based </a:t>
            </a:r>
            <a:r>
              <a:rPr lang="en-US" sz="2000" dirty="0"/>
              <a:t>on the rules and conventions </a:t>
            </a:r>
            <a:r>
              <a:rPr lang="en-US" sz="2000" dirty="0" smtClean="0"/>
              <a:t>including:</a:t>
            </a:r>
            <a:endParaRPr lang="en-US" sz="2000" dirty="0"/>
          </a:p>
          <a:p>
            <a:r>
              <a:rPr lang="en-US" sz="2000" dirty="0"/>
              <a:t>L</a:t>
            </a:r>
            <a:r>
              <a:rPr lang="en-US" sz="2000" dirty="0" smtClean="0"/>
              <a:t>int (ruby syntax checks,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://github.com/bbatsov/ruby-style-</a:t>
            </a:r>
            <a:r>
              <a:rPr lang="en-US" sz="2000" dirty="0" smtClean="0">
                <a:hlinkClick r:id="rId4"/>
              </a:rPr>
              <a:t>guide</a:t>
            </a:r>
            <a:endParaRPr lang="en-US" sz="2000" dirty="0"/>
          </a:p>
          <a:p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://github.com/bbatsov/rails-style-</a:t>
            </a:r>
            <a:r>
              <a:rPr lang="en-US" sz="2000" dirty="0" smtClean="0">
                <a:hlinkClick r:id="rId5"/>
              </a:rPr>
              <a:t>guide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style checks are called “cops”.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pPr marL="0" indent="0">
              <a:buNone/>
            </a:pPr>
            <a:r>
              <a:rPr lang="en-US" sz="1600" dirty="0" smtClean="0"/>
              <a:t>Scan all of the ruby files in your project directory.</a:t>
            </a:r>
          </a:p>
          <a:p>
            <a:pPr marL="0" indent="0">
              <a:buNone/>
            </a:pPr>
            <a:r>
              <a:rPr lang="en-US" sz="1600" dirty="0" smtClean="0"/>
              <a:t>	$ </a:t>
            </a:r>
            <a:r>
              <a:rPr lang="en-US" sz="1600" dirty="0" err="1" smtClean="0"/>
              <a:t>rubocop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Check individual files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</a:t>
            </a:r>
            <a:r>
              <a:rPr lang="en-US" sz="1600" dirty="0" err="1" smtClean="0"/>
              <a:t>file.rb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Include Rails checks</a:t>
            </a:r>
          </a:p>
          <a:p>
            <a:pPr marL="0" indent="0">
              <a:buNone/>
            </a:pPr>
            <a:r>
              <a:rPr lang="en-US" sz="1600" dirty="0"/>
              <a:t>	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--rails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Specify output file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--format </a:t>
            </a:r>
            <a:r>
              <a:rPr lang="en-US" sz="1600" dirty="0" err="1" smtClean="0"/>
              <a:t>json</a:t>
            </a:r>
            <a:r>
              <a:rPr lang="en-US" sz="1600" dirty="0" smtClean="0"/>
              <a:t> --out </a:t>
            </a:r>
            <a:r>
              <a:rPr lang="en-US" sz="1600" dirty="0" err="1" smtClean="0"/>
              <a:t>rubocop_results.json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List all cops.</a:t>
            </a:r>
          </a:p>
          <a:p>
            <a:pPr marL="0" indent="0">
              <a:buNone/>
            </a:pPr>
            <a:r>
              <a:rPr lang="en-US" sz="1600" dirty="0"/>
              <a:t>	$ </a:t>
            </a:r>
            <a:r>
              <a:rPr lang="en-US" sz="1600" dirty="0" err="1"/>
              <a:t>rubocop</a:t>
            </a:r>
            <a:r>
              <a:rPr lang="en-US" sz="1600" dirty="0"/>
              <a:t> --show-</a:t>
            </a:r>
            <a:r>
              <a:rPr lang="en-US" sz="1600" dirty="0" smtClean="0"/>
              <a:t>cops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fix some offenses (experimental, use with caution!)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--auto-correct</a:t>
            </a:r>
          </a:p>
        </p:txBody>
      </p:sp>
    </p:spTree>
    <p:extLst>
      <p:ext uri="{BB962C8B-B14F-4D97-AF65-F5344CB8AC3E}">
        <p14:creationId xmlns:p14="http://schemas.microsoft.com/office/powerpoint/2010/main" val="169188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1600" dirty="0"/>
              <a:t>Inspecting 149 files</a:t>
            </a:r>
          </a:p>
          <a:p>
            <a:pPr marL="0" indent="0">
              <a:buNone/>
            </a:pPr>
            <a:r>
              <a:rPr lang="it-IT" sz="1600" dirty="0"/>
              <a:t>CCCCCCCCCCCCCCCWCCCWCCWCCCC.CCCC.CC.WC..CC.CWCCC.CCCCCCC.CCCCC......C...........................C....................................................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 err="1"/>
              <a:t>Offenses</a:t>
            </a:r>
            <a:r>
              <a:rPr lang="it-IT" sz="1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app/helpers/application_helper.rb:110:1: C: Extra blank line detected.</a:t>
            </a:r>
          </a:p>
          <a:p>
            <a:pPr marL="0" indent="0">
              <a:buNone/>
            </a:pPr>
            <a:r>
              <a:rPr lang="en-US" sz="1600" dirty="0"/>
              <a:t>app/helpers/application_helper.rb:110:1: C: Extra empty line detected at class body end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app/models/content.rb:1174:7: C: Prefer single-quoted strings when you don't need string interpolation or special symbols.</a:t>
            </a:r>
          </a:p>
          <a:p>
            <a:pPr marL="0" indent="0">
              <a:buNone/>
            </a:pPr>
            <a:r>
              <a:rPr lang="pl-PL" sz="1600" dirty="0"/>
              <a:t>      "</a:t>
            </a:r>
            <a:r>
              <a:rPr lang="pl-PL" sz="1600" dirty="0" err="1"/>
              <a:t>tracking</a:t>
            </a:r>
            <a:r>
              <a:rPr lang="pl-PL" sz="1600" dirty="0"/>
              <a:t>"</a:t>
            </a:r>
          </a:p>
          <a:p>
            <a:pPr marL="0" indent="0">
              <a:buNone/>
            </a:pPr>
            <a:r>
              <a:rPr lang="pl-PL" sz="1600" dirty="0"/>
              <a:t>      ^^^^^^^^^</a:t>
            </a:r>
            <a:r>
              <a:rPr lang="pl-PL" sz="1600" dirty="0" smtClean="0"/>
              <a:t>^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149 files inspected, 1814 offenses detected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353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Lint Cop Examples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# Supports --auto-correct</a:t>
            </a:r>
          </a:p>
          <a:p>
            <a:pPr marL="0" indent="0">
              <a:buNone/>
            </a:pPr>
            <a:r>
              <a:rPr lang="en-US" sz="2000" dirty="0"/>
              <a:t>Lint/</a:t>
            </a:r>
            <a:r>
              <a:rPr lang="en-US" sz="2000" dirty="0" err="1"/>
              <a:t>BlockAlignment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Align block ends correctly.</a:t>
            </a:r>
          </a:p>
          <a:p>
            <a:pPr marL="0" indent="0">
              <a:buNone/>
            </a:pPr>
            <a:r>
              <a:rPr lang="en-US" sz="2000" dirty="0"/>
              <a:t>  Enabled: </a:t>
            </a:r>
            <a:r>
              <a:rPr lang="en-US" sz="2000" dirty="0" smtClean="0"/>
              <a:t>true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Lint/</a:t>
            </a:r>
            <a:r>
              <a:rPr lang="en-US" sz="2000" dirty="0" err="1"/>
              <a:t>DuplicateMethods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Check for duplicate methods calls.</a:t>
            </a:r>
          </a:p>
          <a:p>
            <a:pPr marL="0" indent="0">
              <a:buNone/>
            </a:pPr>
            <a:r>
              <a:rPr lang="en-US" sz="2000" dirty="0"/>
              <a:t>  Enabled: </a:t>
            </a:r>
            <a:r>
              <a:rPr lang="en-US" sz="2000" dirty="0" smtClean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Ruby Metrics Cop Examples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Metrics/</a:t>
            </a:r>
            <a:r>
              <a:rPr lang="en-US" sz="2000" dirty="0" err="1"/>
              <a:t>BlockNesting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Avoid excessive block nesting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StyleGuide</a:t>
            </a:r>
            <a:r>
              <a:rPr lang="en-US" sz="2000" dirty="0"/>
              <a:t>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bbatsov</a:t>
            </a:r>
            <a:r>
              <a:rPr lang="en-US" sz="2000" dirty="0"/>
              <a:t>/</a:t>
            </a:r>
            <a:r>
              <a:rPr lang="en-US" sz="2000" dirty="0" err="1"/>
              <a:t>ruby-style-guide#three-is-the-number-thou-shalt-count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Max: 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Metrics/</a:t>
            </a:r>
            <a:r>
              <a:rPr lang="en-US" sz="2000" dirty="0" err="1"/>
              <a:t>ClassLength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Avoid classes longer than 100 lines of code.</a:t>
            </a:r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CountComments</a:t>
            </a:r>
            <a:r>
              <a:rPr lang="en-US" sz="2000" dirty="0"/>
              <a:t>: false</a:t>
            </a:r>
          </a:p>
          <a:p>
            <a:pPr marL="0" indent="0">
              <a:buNone/>
            </a:pPr>
            <a:r>
              <a:rPr lang="en-US" sz="2000" dirty="0"/>
              <a:t>  Max: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Ruby Style Cop Example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# Supports --auto-correct</a:t>
            </a:r>
          </a:p>
          <a:p>
            <a:pPr marL="0" indent="0">
              <a:buNone/>
            </a:pPr>
            <a:r>
              <a:rPr lang="en-US" sz="2000" dirty="0"/>
              <a:t>Style/</a:t>
            </a:r>
            <a:r>
              <a:rPr lang="en-US" sz="2000" dirty="0" err="1"/>
              <a:t>PercentLiteralDelimiters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Use `%`-literal delimiters consistently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StyleGuide</a:t>
            </a:r>
            <a:r>
              <a:rPr lang="en-US" sz="2000" dirty="0"/>
              <a:t>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bbatsov</a:t>
            </a:r>
            <a:r>
              <a:rPr lang="en-US" sz="2000" dirty="0"/>
              <a:t>/</a:t>
            </a:r>
            <a:r>
              <a:rPr lang="en-US" sz="2000" dirty="0" err="1"/>
              <a:t>ruby-style-guide#percent-literal-braces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PreferredDelimiters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    '%': ()</a:t>
            </a:r>
          </a:p>
          <a:p>
            <a:pPr marL="0" indent="0">
              <a:buNone/>
            </a:pPr>
            <a:r>
              <a:rPr lang="tr-TR" sz="2000" dirty="0"/>
              <a:t>    '%i': ()</a:t>
            </a:r>
          </a:p>
          <a:p>
            <a:pPr marL="0" indent="0">
              <a:buNone/>
            </a:pPr>
            <a:r>
              <a:rPr lang="fr-FR" sz="2000" dirty="0"/>
              <a:t>    '%q': ()</a:t>
            </a:r>
          </a:p>
          <a:p>
            <a:pPr marL="0" indent="0">
              <a:buNone/>
            </a:pPr>
            <a:r>
              <a:rPr lang="fr-FR" sz="2000" dirty="0"/>
              <a:t>    '%Q': ()</a:t>
            </a:r>
          </a:p>
          <a:p>
            <a:pPr marL="0" indent="0">
              <a:buNone/>
            </a:pPr>
            <a:r>
              <a:rPr lang="tr-TR" sz="2000" dirty="0"/>
              <a:t>    '%r': '{}'</a:t>
            </a:r>
          </a:p>
          <a:p>
            <a:pPr marL="0" indent="0">
              <a:buNone/>
            </a:pPr>
            <a:r>
              <a:rPr lang="fr-FR" sz="2000" dirty="0"/>
              <a:t>    '%s': ()</a:t>
            </a:r>
          </a:p>
          <a:p>
            <a:pPr marL="0" indent="0">
              <a:buNone/>
            </a:pPr>
            <a:r>
              <a:rPr lang="fr-FR" sz="2000" dirty="0"/>
              <a:t>    '%w': ()</a:t>
            </a:r>
          </a:p>
          <a:p>
            <a:pPr marL="0" indent="0">
              <a:buNone/>
            </a:pPr>
            <a:r>
              <a:rPr lang="fr-FR" sz="2000" dirty="0"/>
              <a:t>    '%W': ()</a:t>
            </a:r>
          </a:p>
          <a:p>
            <a:pPr marL="0" indent="0">
              <a:buNone/>
            </a:pPr>
            <a:r>
              <a:rPr lang="fr-FR" sz="2000" dirty="0"/>
              <a:t>    '%x': ()</a:t>
            </a:r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Rails Cop Example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Rails/Validation:</a:t>
            </a:r>
          </a:p>
          <a:p>
            <a:pPr marL="0" indent="0">
              <a:buNone/>
            </a:pPr>
            <a:r>
              <a:rPr lang="en-US" sz="2000" dirty="0"/>
              <a:t>  Description: Use validates :attribute, hash of validations.</a:t>
            </a:r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Include:</a:t>
            </a:r>
          </a:p>
          <a:p>
            <a:pPr marL="0" indent="0">
              <a:buNone/>
            </a:pPr>
            <a:r>
              <a:rPr lang="da-DK" sz="2000" dirty="0"/>
              <a:t>  - </a:t>
            </a:r>
            <a:r>
              <a:rPr lang="da-DK" sz="2000" dirty="0" err="1"/>
              <a:t>app</a:t>
            </a:r>
            <a:r>
              <a:rPr lang="da-DK" sz="2000" dirty="0"/>
              <a:t>/models/**/*.</a:t>
            </a:r>
            <a:r>
              <a:rPr lang="da-DK" sz="2000" dirty="0" err="1"/>
              <a:t>rb</a:t>
            </a:r>
            <a:endParaRPr lang="da-DK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Configuring </a:t>
            </a:r>
            <a:r>
              <a:rPr lang="en-US" dirty="0" err="1" smtClean="0"/>
              <a:t>RuboCop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ommand-line filter options</a:t>
            </a:r>
          </a:p>
          <a:p>
            <a:pPr marL="0" indent="0">
              <a:buNone/>
            </a:pPr>
            <a:r>
              <a:rPr lang="en-US" sz="2000" dirty="0" smtClean="0"/>
              <a:t>	--except, --only, --lint,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rubocop.yml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setting Include, Exclude, Enabled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</a:t>
            </a:r>
            <a:r>
              <a:rPr lang="en-US" sz="2000" dirty="0" err="1" smtClean="0"/>
              <a:t>ubocop</a:t>
            </a:r>
            <a:r>
              <a:rPr lang="en-US" sz="2000" dirty="0" smtClean="0"/>
              <a:t> comments in code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 err="1"/>
              <a:t>rubocop:disable</a:t>
            </a:r>
            <a:r>
              <a:rPr lang="en-US" sz="2000" dirty="0"/>
              <a:t> Metrics/</a:t>
            </a:r>
            <a:r>
              <a:rPr lang="en-US" sz="2000" dirty="0" err="1"/>
              <a:t>LineLength</a:t>
            </a:r>
            <a:r>
              <a:rPr lang="en-US" sz="2000" dirty="0"/>
              <a:t>, Style/</a:t>
            </a:r>
            <a:r>
              <a:rPr lang="en-US" sz="2000" dirty="0" err="1"/>
              <a:t>StringLiterals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ustom cops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 your own extensions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829</Words>
  <Application>Microsoft Macintosh PowerPoint</Application>
  <PresentationFormat>On-screen Show (4:3)</PresentationFormat>
  <Paragraphs>158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Quiz Show</vt:lpstr>
      <vt:lpstr>Office Theme</vt:lpstr>
      <vt:lpstr>PowerPoint Presentation</vt:lpstr>
      <vt:lpstr>Intro</vt:lpstr>
      <vt:lpstr>Basic Usage</vt:lpstr>
      <vt:lpstr>Sample Output</vt:lpstr>
      <vt:lpstr>Lint Cop Examples</vt:lpstr>
      <vt:lpstr>Ruby Metrics Cop Examples</vt:lpstr>
      <vt:lpstr>Ruby Style Cop Example</vt:lpstr>
      <vt:lpstr>Rails Cop Example</vt:lpstr>
      <vt:lpstr>Configuring RuboCop</vt:lpstr>
      <vt:lpstr>Benefits of using RuboCop</vt:lpstr>
      <vt:lpstr>Jenkins checkstyle plugin</vt:lpstr>
      <vt:lpstr>!!! Information Overload !!!</vt:lpstr>
      <vt:lpstr>rubocop_changes.rb</vt:lpstr>
      <vt:lpstr>Other Links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2015-05-14T23:46:23Z</dcterms:modified>
</cp:coreProperties>
</file>