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5ee6d8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5ee6d8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5ee6d8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5ee6d8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5ee6d86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5ee6d8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5ee6d86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5ee6d86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5ee6d8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5ee6d8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ee6d8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5ee6d8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64e85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64e85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Projet Python Data For Analysis - PPG DaLiA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Iemmont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Sujet - Objectif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Prédire l’activité physique d’une personne (vélo, marche, course, …) par rapport aux données </a:t>
            </a:r>
            <a:r>
              <a:rPr lang="en"/>
              <a:t>prélevées</a:t>
            </a:r>
            <a:r>
              <a:rPr lang="en"/>
              <a:t> présent dans le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divisées par 15 dossiers représentant chacun un patient, chaque dossier contient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fichier sur le profil du patient (âge, poids, taille,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fichier sur les fréquences cardiaques divisé en 2 parties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Coeur et Poignet (Rythme cardiaque, accéléromètre 3D).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fichier sur les activités réalisé sur le temps en secondes.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 ne prendra pas en compte les données EDA, EMG et Temp comme indiqué dans la documentation.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Grâce au dataset on a une bonne base pour établir des hypothèses concernant notre objectif.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est probable que nous puissions </a:t>
            </a:r>
            <a:r>
              <a:rPr lang="en"/>
              <a:t>trouver</a:t>
            </a:r>
            <a:r>
              <a:rPr lang="en"/>
              <a:t> une </a:t>
            </a:r>
            <a:r>
              <a:rPr lang="en"/>
              <a:t>corrélation</a:t>
            </a:r>
            <a:r>
              <a:rPr lang="en"/>
              <a:t> entre les différents signaux et l’activité de la personne.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 effet, logiquement le rythme </a:t>
            </a:r>
            <a:r>
              <a:rPr lang="en"/>
              <a:t>cardiaque</a:t>
            </a:r>
            <a:r>
              <a:rPr lang="en"/>
              <a:t> aura tendance à augmenter si l’activité est intense et diminué si elle est faible.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objectif étant la classification les différentes activités seront simplement représenter par une valeur numérique.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Nos modèles vont devoir déterminer une des valeurs grâce données qu’on va lui passer, les caractéristiques physiques du patient mais surtout ses signaux.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</a:t>
            </a:r>
            <a:r>
              <a:rPr lang="en"/>
              <a:t>aurait</a:t>
            </a:r>
            <a:r>
              <a:rPr lang="en"/>
              <a:t> tendance à penser que les </a:t>
            </a:r>
            <a:r>
              <a:rPr lang="en"/>
              <a:t>caractéristiques</a:t>
            </a:r>
            <a:r>
              <a:rPr lang="en"/>
              <a:t> physiques ne sont pas très importante et que la véritable mesure se fera au niveau de la variation des signaux par rapport à chaque activité.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Les caractéristiques physiques seront surtout un indicateur sur la valeur des signaux.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Pré-traitement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L’objectif est de regrouper tous les patients dans un même dataset pour ensuite pouvoir entraîner nos modèles.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modifie des valeurs comme le sexe (0 et 1).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 plus important sera la mise à l’échelle identique (4Hz) de tous les signaux pour avoir des données uniformes car il y a énormément de signaux qui sont enregistrer par secondes. On va se </a:t>
            </a:r>
            <a:r>
              <a:rPr lang="en"/>
              <a:t>référer</a:t>
            </a:r>
            <a:r>
              <a:rPr lang="en"/>
              <a:t> à la documentation pour la valeur d’Hz de 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