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sldIdLst>
    <p:sldId id="283" r:id="rId5"/>
    <p:sldId id="290" r:id="rId6"/>
    <p:sldId id="285" r:id="rId7"/>
    <p:sldId id="287" r:id="rId8"/>
    <p:sldId id="292" r:id="rId9"/>
    <p:sldId id="293" r:id="rId10"/>
    <p:sldId id="294" r:id="rId11"/>
    <p:sldId id="288" r:id="rId12"/>
    <p:sldId id="295" r:id="rId13"/>
    <p:sldId id="296" r:id="rId14"/>
    <p:sldId id="291" r:id="rId15"/>
    <p:sldId id="297" r:id="rId16"/>
    <p:sldId id="298" r:id="rId17"/>
    <p:sldId id="299" r:id="rId18"/>
    <p:sldId id="289" r:id="rId19"/>
    <p:sldId id="286" r:id="rId20"/>
  </p:sldIdLst>
  <p:sldSz cx="12192000" cy="6858000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1F8"/>
    <a:srgbClr val="E3EFD1"/>
    <a:srgbClr val="FCEBC7"/>
    <a:srgbClr val="F7DCEA"/>
    <a:srgbClr val="F9DEDA"/>
    <a:srgbClr val="E3D9E6"/>
    <a:srgbClr val="00757E"/>
    <a:srgbClr val="81B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8FB56-4942-5048-BC63-F98BF13D8EB5}" v="10" dt="2025-03-24T16:17:48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85" autoAdjust="0"/>
    <p:restoredTop sz="96365"/>
  </p:normalViewPr>
  <p:slideViewPr>
    <p:cSldViewPr snapToGrid="0" snapToObjects="1">
      <p:cViewPr>
        <p:scale>
          <a:sx n="140" d="100"/>
          <a:sy n="140" d="100"/>
        </p:scale>
        <p:origin x="11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08:38:24.269"/>
    </inkml:context>
    <inkml:brush xml:id="br0">
      <inkml:brushProperty name="width" value="0.07056" units="cm"/>
      <inkml:brushProperty name="height" value="0.07056" units="cm"/>
      <inkml:brushProperty name="color" value="#66CC00"/>
      <inkml:brushProperty name="transparency" value="119"/>
    </inkml:brush>
  </inkml:definitions>
  <inkml:trace contextRef="#ctx0" brushRef="#br0">882 8 24575,'-18'0'0,"2"0"0,5-3 0,-5 2 0,4-3 0,-16 4 0,8 0 0,-25 10 0,24-8 0,-30 18 0,22-8 0,-25 10 0,25-3 0,-16 7 0,7 3 0,-8 11 0,-9 16 0,19-18 0,0 12 0,7-4 0,-6-2 0,9 10 0,-2-16 0,16-14 0,-1 6 0,1-5 0,0-5 0,5 2 0,-3-2 0,2 10 0,-5 2 0,0 0 0,-1 9 0,7-12 0,-6 27 0,11-27 0,-5 8 0,1-8 0,4 5 0,-4-2 0,6-2 0,0-6 0,0 6 0,5 3 0,4 24 0,6-15 0,-1 11 0,8-3 0,-13-22 0,9 9 0,-17-19 0,16 5 0,-13-8 0,12 8 0,-3-4 0,-1-4 0,7 7 0,-4-7 0,14 16 0,-9-10 0,8 11 0,-12-18 0,4 9 0,-2-12 0,-1 6 0,-7-9 0,-5 1 0,11 4 0,-3-4 0,5 4 0,3 0 0,3 1 0,2 5 0,27 8 0,-23-11 0,17 9 0,-16-9 0,-6-2 0,12 0 0,-6 0 0,8-3 0,27 11 0,-13-9 0,16 4 0,-15-6 0,-6-1 0,9 1 0,0 0 0,-9-5 0,8 4 0,-16-9 0,34 11 0,-21-11 0,9 5 0,-18-6 0,-18 0 0,4 0 0,-7 0 0,1-4 0,-1 3 0,7-8 0,2 3 0,7-4 0,0 0 0,8-5 0,-7 4 0,6-9 0,4-4 0,-22 8 0,6-4 0,-19 7 0,11-7 0,-5-1 0,5-8 0,-8 4 0,14-36 0,-8 24 0,17-55 0,-25 55 0,6-18 0,-9 26 0,-2 5 0,5-28 0,-10 16 0,9-22 0,-14 21 0,5-2 0,-6-3 0,0-11 0,0 10 0,0-2 0,-5 21 0,4 5 0,-9 1 0,-5-11 0,2 2 0,-6-4 0,6 3 0,0 2 0,0-4 0,-4 5 0,-5-17 0,-2 19 0,-4-19 0,10 22 0,-5-3 0,3 0 0,-12-4 0,5-4 0,-15-1 0,7-1 0,0 2 0,3 0 0,0 4 0,-5-15 0,5 18 0,4-13 0,5 19 0,5 0 0,-6-6 0,0 5 0,5-4 0,-3 5 0,10 3 0,-10-2 0,11 8 0,-6-3 0,6 4 0,1 0 0,0 3 0,-1-2 0,1 3 0,-6-6 0,3 2 0,-2-1 0,-1 5 0,3-3 0,-2 2 0,-1-3 0,-2-1 0,-19 0 0,15 0 0,-15 3 0,19 2 0,-12-1 0,11 4 0,-10-8 0,5 8 0,-1-7 0,-6 7 0,14-6 0,-5 6 0,4-3 0,1 4 0,-5 0 0,11-3 0,-6 2 0,6-3 0,1 4 0,0 0 0,-1 0 0,1 0 0,5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08:39:32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08:38:24.269"/>
    </inkml:context>
    <inkml:brush xml:id="br0">
      <inkml:brushProperty name="width" value="0.07056" units="cm"/>
      <inkml:brushProperty name="height" value="0.07056" units="cm"/>
      <inkml:brushProperty name="color" value="#66CC00"/>
      <inkml:brushProperty name="transparency" value="119"/>
    </inkml:brush>
  </inkml:definitions>
  <inkml:trace contextRef="#ctx0" brushRef="#br0">882 8 24575,'-18'0'0,"2"0"0,5-3 0,-5 2 0,4-3 0,-16 4 0,8 0 0,-25 10 0,24-8 0,-30 18 0,22-8 0,-25 10 0,25-3 0,-16 7 0,7 3 0,-8 11 0,-9 16 0,19-18 0,0 12 0,7-4 0,-6-2 0,9 10 0,-2-16 0,16-14 0,-1 6 0,1-5 0,0-5 0,5 2 0,-3-2 0,2 10 0,-5 2 0,0 0 0,-1 9 0,7-12 0,-6 27 0,11-27 0,-5 8 0,1-8 0,4 5 0,-4-2 0,6-2 0,0-6 0,0 6 0,5 3 0,4 24 0,6-15 0,-1 11 0,8-3 0,-13-22 0,9 9 0,-17-19 0,16 5 0,-13-8 0,12 8 0,-3-4 0,-1-4 0,7 7 0,-4-7 0,14 16 0,-9-10 0,8 11 0,-12-18 0,4 9 0,-2-12 0,-1 6 0,-7-9 0,-5 1 0,11 4 0,-3-4 0,5 4 0,3 0 0,3 1 0,2 5 0,27 8 0,-23-11 0,17 9 0,-16-9 0,-6-2 0,12 0 0,-6 0 0,8-3 0,27 11 0,-13-9 0,16 4 0,-15-6 0,-6-1 0,9 1 0,0 0 0,-9-5 0,8 4 0,-16-9 0,34 11 0,-21-11 0,9 5 0,-18-6 0,-18 0 0,4 0 0,-7 0 0,1-4 0,-1 3 0,7-8 0,2 3 0,7-4 0,0 0 0,8-5 0,-7 4 0,6-9 0,4-4 0,-22 8 0,6-4 0,-19 7 0,11-7 0,-5-1 0,5-8 0,-8 4 0,14-36 0,-8 24 0,17-55 0,-25 55 0,6-18 0,-9 26 0,-2 5 0,5-28 0,-10 16 0,9-22 0,-14 21 0,5-2 0,-6-3 0,0-11 0,0 10 0,0-2 0,-5 21 0,4 5 0,-9 1 0,-5-11 0,2 2 0,-6-4 0,6 3 0,0 2 0,0-4 0,-4 5 0,-5-17 0,-2 19 0,-4-19 0,10 22 0,-5-3 0,3 0 0,-12-4 0,5-4 0,-15-1 0,7-1 0,0 2 0,3 0 0,0 4 0,-5-15 0,5 18 0,4-13 0,5 19 0,5 0 0,-6-6 0,0 5 0,5-4 0,-3 5 0,10 3 0,-10-2 0,11 8 0,-6-3 0,6 4 0,1 0 0,0 3 0,-1-2 0,1 3 0,-6-6 0,3 2 0,-2-1 0,-1 5 0,3-3 0,-2 2 0,-1-3 0,-2-1 0,-19 0 0,15 0 0,-15 3 0,19 2 0,-12-1 0,11 4 0,-10-8 0,5 8 0,-1-7 0,-6 7 0,14-6 0,-5 6 0,4-3 0,1 4 0,-5 0 0,11-3 0,-6 2 0,6-3 0,1 4 0,0 0 0,-1 0 0,1 0 0,5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08:39:32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A607014A-D5D8-47E4-6682-090442012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3971D66-2EDB-701E-51DC-D39D2DCADA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ADDB4D-A80E-442F-B01E-49AEA3E81CB5}" type="datetimeFigureOut">
              <a:rPr lang="sv-SE"/>
              <a:pPr>
                <a:defRPr/>
              </a:pPr>
              <a:t>2025-03-23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74A7281A-41C9-EFE3-E9EF-82C1515282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68FD398-2716-13A5-2E6D-0D089C939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3323872-71A2-3F7A-B37A-B521E881E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8BE2432-5C57-8C4A-66D9-76309160A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39C6B45-5011-489D-BDC7-826E5A315B0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100.png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7" Type="http://schemas.openxmlformats.org/officeDocument/2006/relationships/customXml" Target="../ink/ink4.xm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100.png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tshållare för bildobjekt 1">
            <a:extLst>
              <a:ext uri="{FF2B5EF4-FFF2-40B4-BE49-F238E27FC236}">
                <a16:creationId xmlns:a16="http://schemas.microsoft.com/office/drawing/2014/main" id="{4FC61366-3077-447D-2BE8-39F366772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Platshållare för bildnummer 3">
            <a:extLst>
              <a:ext uri="{FF2B5EF4-FFF2-40B4-BE49-F238E27FC236}">
                <a16:creationId xmlns:a16="http://schemas.microsoft.com/office/drawing/2014/main" id="{F85C72FF-CABC-A521-F8F7-52AB64DF0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BF7AE6-1A9F-4472-8684-7D3715E08C48}" type="slidenum">
              <a:rPr lang="sv-SE" altLang="sv-S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sv-SE" altLang="sv-SE">
              <a:latin typeface="Calibri" panose="020F0502020204030204" pitchFamily="34" charset="0"/>
            </a:endParaRPr>
          </a:p>
        </p:txBody>
      </p:sp>
      <p:sp>
        <p:nvSpPr>
          <p:cNvPr id="53252" name="Platshållare för anteckningar 2">
            <a:extLst>
              <a:ext uri="{FF2B5EF4-FFF2-40B4-BE49-F238E27FC236}">
                <a16:creationId xmlns:a16="http://schemas.microsoft.com/office/drawing/2014/main" id="{21252F06-E6B0-073C-B1BF-82A4088DF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v-SE" altLang="sv-SE" sz="1100"/>
              <a:t>Exempelsidorna som följer visa hur layouten är tänkt med bilder och layoutflöde.</a:t>
            </a:r>
          </a:p>
          <a:p>
            <a:pPr eaLnBrk="1" hangingPunct="1">
              <a:spcBef>
                <a:spcPct val="0"/>
              </a:spcBef>
            </a:pPr>
            <a:r>
              <a:rPr lang="sv-SE" altLang="sv-SE" sz="1100"/>
              <a:t>Under ”Ny bild”</a:t>
            </a:r>
            <a:r>
              <a:rPr lang="sv-SE" altLang="sv-SE" sz="1100" baseline="30000"/>
              <a:t>1</a:t>
            </a:r>
            <a:r>
              <a:rPr lang="sv-SE" altLang="sv-SE" sz="1100"/>
              <a:t> finns fler layoutmallar</a:t>
            </a:r>
            <a:r>
              <a:rPr lang="sv-SE" altLang="sv-SE" sz="1100" baseline="30000"/>
              <a:t>2</a:t>
            </a:r>
            <a:r>
              <a:rPr lang="sv-SE" altLang="sv-SE" sz="1100"/>
              <a:t> än de som ligger på exempelsidorna nedan.</a:t>
            </a:r>
          </a:p>
        </p:txBody>
      </p:sp>
      <p:pic>
        <p:nvPicPr>
          <p:cNvPr id="53253" name="Bildobjekt 4">
            <a:extLst>
              <a:ext uri="{FF2B5EF4-FFF2-40B4-BE49-F238E27FC236}">
                <a16:creationId xmlns:a16="http://schemas.microsoft.com/office/drawing/2014/main" id="{784E12CB-4C3F-694D-8A73-05D0B897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22"/>
          <a:stretch>
            <a:fillRect/>
          </a:stretch>
        </p:blipFill>
        <p:spPr bwMode="auto">
          <a:xfrm>
            <a:off x="2805113" y="5348288"/>
            <a:ext cx="3489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Bildobjekt 5">
            <a:extLst>
              <a:ext uri="{FF2B5EF4-FFF2-40B4-BE49-F238E27FC236}">
                <a16:creationId xmlns:a16="http://schemas.microsoft.com/office/drawing/2014/main" id="{3847D8A2-65CD-7E4F-B1D9-7AD150A6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348288"/>
            <a:ext cx="2095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ennanteckning 6">
                <a:extLst>
                  <a:ext uri="{FF2B5EF4-FFF2-40B4-BE49-F238E27FC236}">
                    <a16:creationId xmlns:a16="http://schemas.microsoft.com/office/drawing/2014/main" id="{6D790716-B38C-8384-167D-5C7F34803D22}"/>
                  </a:ext>
                </a:extLst>
              </p14:cNvPr>
              <p14:cNvContentPartPr/>
              <p14:nvPr/>
            </p14:nvContentPartPr>
            <p14:xfrm>
              <a:off x="1355245" y="5604696"/>
              <a:ext cx="851648" cy="747975"/>
            </p14:xfrm>
          </p:contentPart>
        </mc:Choice>
        <mc:Fallback xmlns="">
          <p:pic>
            <p:nvPicPr>
              <p:cNvPr id="7" name="Pennanteckning 6">
                <a:extLst>
                  <a:ext uri="{FF2B5EF4-FFF2-40B4-BE49-F238E27FC236}">
                    <a16:creationId xmlns:a16="http://schemas.microsoft.com/office/drawing/2014/main" id="{6D790716-B38C-8384-167D-5C7F34803D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2641" y="5592098"/>
                <a:ext cx="876855" cy="773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Pennanteckning 14">
                <a:extLst>
                  <a:ext uri="{FF2B5EF4-FFF2-40B4-BE49-F238E27FC236}">
                    <a16:creationId xmlns:a16="http://schemas.microsoft.com/office/drawing/2014/main" id="{A3DEBD09-B9B6-0C94-C2FC-02B26D8804F5}"/>
                  </a:ext>
                </a:extLst>
              </p14:cNvPr>
              <p14:cNvContentPartPr/>
              <p14:nvPr/>
            </p14:nvContentPartPr>
            <p14:xfrm>
              <a:off x="3733045" y="7312837"/>
              <a:ext cx="360" cy="360"/>
            </p14:xfrm>
          </p:contentPart>
        </mc:Choice>
        <mc:Fallback xmlns="">
          <p:pic>
            <p:nvPicPr>
              <p:cNvPr id="15" name="Pennanteckning 14">
                <a:extLst>
                  <a:ext uri="{FF2B5EF4-FFF2-40B4-BE49-F238E27FC236}">
                    <a16:creationId xmlns:a16="http://schemas.microsoft.com/office/drawing/2014/main" id="{A3DEBD09-B9B6-0C94-C2FC-02B26D8804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5045" y="729483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3257" name="Platshållare för anteckningar 2">
            <a:extLst>
              <a:ext uri="{FF2B5EF4-FFF2-40B4-BE49-F238E27FC236}">
                <a16:creationId xmlns:a16="http://schemas.microsoft.com/office/drawing/2014/main" id="{D1A99D14-4842-C8EA-6E4A-97F1535F6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27613"/>
            <a:ext cx="3476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v-SE" altLang="sv-SE"/>
              <a:t>1.</a:t>
            </a:r>
          </a:p>
        </p:txBody>
      </p:sp>
      <p:sp>
        <p:nvSpPr>
          <p:cNvPr id="53258" name="Platshållare för anteckningar 2">
            <a:extLst>
              <a:ext uri="{FF2B5EF4-FFF2-40B4-BE49-F238E27FC236}">
                <a16:creationId xmlns:a16="http://schemas.microsoft.com/office/drawing/2014/main" id="{237ECB1B-D1E1-6BA2-AB57-31023D5F1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5027613"/>
            <a:ext cx="3476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v-SE" altLang="sv-SE"/>
              <a:t>2.</a:t>
            </a: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5328040-405B-DEFD-F061-4E9499480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C6B45-5011-489D-BDC7-826E5A315B0E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687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StandardScaler</a:t>
            </a:r>
            <a:r>
              <a:rPr lang="en-US" dirty="0"/>
              <a:t> by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RandomOverSampler</a:t>
            </a:r>
            <a:r>
              <a:rPr lang="en-US" dirty="0"/>
              <a:t> &amp; </a:t>
            </a:r>
            <a:r>
              <a:rPr lang="en-US" dirty="0" err="1"/>
              <a:t>RandomUnderSampler</a:t>
            </a:r>
            <a:r>
              <a:rPr lang="en-US" dirty="0"/>
              <a:t> by </a:t>
            </a:r>
            <a:r>
              <a:rPr lang="en-US" dirty="0" err="1"/>
              <a:t>imblearn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C6B45-5011-489D-BDC7-826E5A315B0E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215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D2935-6CAA-A82F-7BB0-CFD96D1C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D7C0F-D25C-3E67-07CA-6EFF900BF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D0053-75D5-0EDF-8AE1-AC577FB5B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StandardScaler</a:t>
            </a:r>
            <a:r>
              <a:rPr lang="en-US" dirty="0"/>
              <a:t> by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RandomOverSampler</a:t>
            </a:r>
            <a:r>
              <a:rPr lang="en-US" dirty="0"/>
              <a:t> &amp; </a:t>
            </a:r>
            <a:r>
              <a:rPr lang="en-US" dirty="0" err="1"/>
              <a:t>RandomUnderSampler</a:t>
            </a:r>
            <a:r>
              <a:rPr lang="en-US" dirty="0"/>
              <a:t> by </a:t>
            </a:r>
            <a:r>
              <a:rPr lang="en-US" dirty="0" err="1"/>
              <a:t>imblearn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32354-2E47-45F7-F586-A9B2AE0FE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C6B45-5011-489D-BDC7-826E5A315B0E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723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ED294-1D3F-D2CE-A094-9D125511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9F696-C9D1-6D89-7D6E-8E4C6C8E2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2A8AE-FC90-A78E-6F4E-3EE14975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StandardScaler</a:t>
            </a:r>
            <a:r>
              <a:rPr lang="en-US" dirty="0"/>
              <a:t> by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RandomOverSampler</a:t>
            </a:r>
            <a:r>
              <a:rPr lang="en-US" dirty="0"/>
              <a:t> &amp; </a:t>
            </a:r>
            <a:r>
              <a:rPr lang="en-US" dirty="0" err="1"/>
              <a:t>RandomUnderSampler</a:t>
            </a:r>
            <a:r>
              <a:rPr lang="en-US" dirty="0"/>
              <a:t> by </a:t>
            </a:r>
            <a:r>
              <a:rPr lang="en-US" dirty="0" err="1"/>
              <a:t>imblearn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1043E-1DAD-1497-7ED8-4E050856F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C6B45-5011-489D-BDC7-826E5A315B0E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80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D8319-9CB3-3649-0175-B5303641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tshållare för bildobjekt 1">
            <a:extLst>
              <a:ext uri="{FF2B5EF4-FFF2-40B4-BE49-F238E27FC236}">
                <a16:creationId xmlns:a16="http://schemas.microsoft.com/office/drawing/2014/main" id="{84578003-AA44-8B16-0446-17B2102F8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Platshållare för bildnummer 3">
            <a:extLst>
              <a:ext uri="{FF2B5EF4-FFF2-40B4-BE49-F238E27FC236}">
                <a16:creationId xmlns:a16="http://schemas.microsoft.com/office/drawing/2014/main" id="{E88155AE-111E-B70A-3286-E64AD29FC8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BF7AE6-1A9F-4472-8684-7D3715E08C48}" type="slidenum">
              <a:rPr lang="sv-SE" altLang="sv-SE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sv-SE" altLang="sv-SE">
              <a:latin typeface="Calibri" panose="020F0502020204030204" pitchFamily="34" charset="0"/>
            </a:endParaRPr>
          </a:p>
        </p:txBody>
      </p:sp>
      <p:sp>
        <p:nvSpPr>
          <p:cNvPr id="53252" name="Platshållare för anteckningar 2">
            <a:extLst>
              <a:ext uri="{FF2B5EF4-FFF2-40B4-BE49-F238E27FC236}">
                <a16:creationId xmlns:a16="http://schemas.microsoft.com/office/drawing/2014/main" id="{67E79505-9D90-A33B-BE6C-306D5EA0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v-SE" altLang="sv-SE" sz="1100"/>
              <a:t>Exempelsidorna som följer visa hur layouten är tänkt med bilder och layoutflöde.</a:t>
            </a:r>
          </a:p>
          <a:p>
            <a:pPr eaLnBrk="1" hangingPunct="1">
              <a:spcBef>
                <a:spcPct val="0"/>
              </a:spcBef>
            </a:pPr>
            <a:r>
              <a:rPr lang="sv-SE" altLang="sv-SE" sz="1100"/>
              <a:t>Under ”Ny bild”</a:t>
            </a:r>
            <a:r>
              <a:rPr lang="sv-SE" altLang="sv-SE" sz="1100" baseline="30000"/>
              <a:t>1</a:t>
            </a:r>
            <a:r>
              <a:rPr lang="sv-SE" altLang="sv-SE" sz="1100"/>
              <a:t> finns fler layoutmallar</a:t>
            </a:r>
            <a:r>
              <a:rPr lang="sv-SE" altLang="sv-SE" sz="1100" baseline="30000"/>
              <a:t>2</a:t>
            </a:r>
            <a:r>
              <a:rPr lang="sv-SE" altLang="sv-SE" sz="1100"/>
              <a:t> än de som ligger på exempelsidorna nedan.</a:t>
            </a:r>
          </a:p>
        </p:txBody>
      </p:sp>
      <p:pic>
        <p:nvPicPr>
          <p:cNvPr id="53253" name="Bildobjekt 4">
            <a:extLst>
              <a:ext uri="{FF2B5EF4-FFF2-40B4-BE49-F238E27FC236}">
                <a16:creationId xmlns:a16="http://schemas.microsoft.com/office/drawing/2014/main" id="{0D54A6A5-2DCF-9DF7-19CA-485FE269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22"/>
          <a:stretch>
            <a:fillRect/>
          </a:stretch>
        </p:blipFill>
        <p:spPr bwMode="auto">
          <a:xfrm>
            <a:off x="2805113" y="5348288"/>
            <a:ext cx="3489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Bildobjekt 5">
            <a:extLst>
              <a:ext uri="{FF2B5EF4-FFF2-40B4-BE49-F238E27FC236}">
                <a16:creationId xmlns:a16="http://schemas.microsoft.com/office/drawing/2014/main" id="{DFDF199D-8C16-D5D4-7DD4-8B5027BA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348288"/>
            <a:ext cx="2095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Pennanteckning 6">
                <a:extLst>
                  <a:ext uri="{FF2B5EF4-FFF2-40B4-BE49-F238E27FC236}">
                    <a16:creationId xmlns:a16="http://schemas.microsoft.com/office/drawing/2014/main" id="{6B5454F0-AA0E-4C83-5263-1E21284C0ADD}"/>
                  </a:ext>
                </a:extLst>
              </p14:cNvPr>
              <p14:cNvContentPartPr/>
              <p14:nvPr/>
            </p14:nvContentPartPr>
            <p14:xfrm>
              <a:off x="1355245" y="5604696"/>
              <a:ext cx="851648" cy="747975"/>
            </p14:xfrm>
          </p:contentPart>
        </mc:Choice>
        <mc:Fallback xmlns="">
          <p:pic>
            <p:nvPicPr>
              <p:cNvPr id="7" name="Pennanteckning 6">
                <a:extLst>
                  <a:ext uri="{FF2B5EF4-FFF2-40B4-BE49-F238E27FC236}">
                    <a16:creationId xmlns:a16="http://schemas.microsoft.com/office/drawing/2014/main" id="{6D790716-B38C-8384-167D-5C7F34803D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2641" y="5592098"/>
                <a:ext cx="876855" cy="773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Pennanteckning 14">
                <a:extLst>
                  <a:ext uri="{FF2B5EF4-FFF2-40B4-BE49-F238E27FC236}">
                    <a16:creationId xmlns:a16="http://schemas.microsoft.com/office/drawing/2014/main" id="{C84E50B4-893C-3536-EA82-97DFD26D18C5}"/>
                  </a:ext>
                </a:extLst>
              </p14:cNvPr>
              <p14:cNvContentPartPr/>
              <p14:nvPr/>
            </p14:nvContentPartPr>
            <p14:xfrm>
              <a:off x="3733045" y="7312837"/>
              <a:ext cx="360" cy="360"/>
            </p14:xfrm>
          </p:contentPart>
        </mc:Choice>
        <mc:Fallback xmlns="">
          <p:pic>
            <p:nvPicPr>
              <p:cNvPr id="15" name="Pennanteckning 14">
                <a:extLst>
                  <a:ext uri="{FF2B5EF4-FFF2-40B4-BE49-F238E27FC236}">
                    <a16:creationId xmlns:a16="http://schemas.microsoft.com/office/drawing/2014/main" id="{A3DEBD09-B9B6-0C94-C2FC-02B26D8804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5045" y="729483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3257" name="Platshållare för anteckningar 2">
            <a:extLst>
              <a:ext uri="{FF2B5EF4-FFF2-40B4-BE49-F238E27FC236}">
                <a16:creationId xmlns:a16="http://schemas.microsoft.com/office/drawing/2014/main" id="{D3DB3E24-22DE-D1EA-1759-89F627CAF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27613"/>
            <a:ext cx="3476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v-SE" altLang="sv-SE"/>
              <a:t>1.</a:t>
            </a:r>
          </a:p>
        </p:txBody>
      </p:sp>
      <p:sp>
        <p:nvSpPr>
          <p:cNvPr id="53258" name="Platshållare för anteckningar 2">
            <a:extLst>
              <a:ext uri="{FF2B5EF4-FFF2-40B4-BE49-F238E27FC236}">
                <a16:creationId xmlns:a16="http://schemas.microsoft.com/office/drawing/2014/main" id="{4DD11691-E16B-F0DE-F9EE-00D86E5C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5027613"/>
            <a:ext cx="3476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v-SE" altLang="sv-SE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8093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9CABB5C8-340B-9E9E-122C-97AB716E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6032500"/>
            <a:ext cx="17526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EF93EA58-B3FB-B108-B550-51FA3A9D610E}"/>
              </a:ext>
            </a:extLst>
          </p:cNvPr>
          <p:cNvSpPr/>
          <p:nvPr/>
        </p:nvSpPr>
        <p:spPr>
          <a:xfrm>
            <a:off x="10169525" y="5610225"/>
            <a:ext cx="2022475" cy="1247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5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58410208-3A3D-D6BD-BA17-6FFADA98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4678363"/>
            <a:ext cx="1984375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04435" y="2899692"/>
            <a:ext cx="10934052" cy="820544"/>
          </a:xfrm>
        </p:spPr>
        <p:txBody>
          <a:bodyPr>
            <a:noAutofit/>
          </a:bodyPr>
          <a:lstStyle>
            <a:lvl1pPr marL="0" indent="0" algn="ctr">
              <a:lnSpc>
                <a:spcPts val="24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14" name="Rubrik 13"/>
          <p:cNvSpPr>
            <a:spLocks noGrp="1"/>
          </p:cNvSpPr>
          <p:nvPr>
            <p:ph type="title"/>
          </p:nvPr>
        </p:nvSpPr>
        <p:spPr>
          <a:xfrm>
            <a:off x="604434" y="2121078"/>
            <a:ext cx="10934053" cy="757638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5492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ubrik, text i 2-spalt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FB38C7-EB09-3D4C-47EB-4BE932DB11E3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06ADA01-F592-7A88-EC3A-89545767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13A20253-126E-0100-D94F-3EA1AE6B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1125400"/>
            <a:ext cx="9470598" cy="150764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2688609"/>
            <a:ext cx="9838516" cy="2902424"/>
          </a:xfrm>
        </p:spPr>
        <p:txBody>
          <a:bodyPr numCol="2" spcCol="36000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D1227E6D-9189-570E-04A0-8DD5D79A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D92E67F3-5F0B-4567-23B4-0608088D72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AA027E-CF57-4E0F-A4EB-74ACCC554461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0195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i 2-spalt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C71033-0092-6F4D-131B-9A62A9BDBCA0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E763879-13F2-F896-17EF-0A756ADB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4C0078D4-BB0E-56CC-FC82-8E5802BE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1125400"/>
            <a:ext cx="9470598" cy="150764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2688609"/>
            <a:ext cx="9838516" cy="2902424"/>
          </a:xfrm>
        </p:spPr>
        <p:txBody>
          <a:bodyPr numCol="2" spcCol="36000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F0BA6E5-FEDC-E47C-A6B1-8DDCC59D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DB66D496-2964-318C-D58E-B521F1487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68C293-DAB8-4B0C-A8C6-20024B513B71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3648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, text i 2-spalt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ECC389-C793-9CBA-29D8-78C8AB4373D1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0CD6116-CB5C-D0AF-E1EF-A3233A1A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BEBF649D-DEC5-0BA1-1461-0AD99D1F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1125400"/>
            <a:ext cx="9470598" cy="150764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2688609"/>
            <a:ext cx="9838516" cy="2902424"/>
          </a:xfrm>
        </p:spPr>
        <p:txBody>
          <a:bodyPr numCol="2" spcCol="36000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0993AA17-1D99-EF99-5540-33D5E952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6181D1EB-9732-94B8-3985-86F84018E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6BA68C-5849-4404-8879-E7834E576B74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318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,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>
            <a:extLst>
              <a:ext uri="{FF2B5EF4-FFF2-40B4-BE49-F238E27FC236}">
                <a16:creationId xmlns:a16="http://schemas.microsoft.com/office/drawing/2014/main" id="{6DA5BE1B-8A3C-FDD5-85B7-93CF2556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5" y="1303389"/>
            <a:ext cx="6111175" cy="13255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1204026" y="2704991"/>
            <a:ext cx="6111174" cy="2835275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600"/>
              </a:spcBef>
              <a:buNone/>
              <a:defRPr sz="2400"/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quarter" idx="14"/>
          </p:nvPr>
        </p:nvSpPr>
        <p:spPr>
          <a:xfrm>
            <a:off x="7494588" y="1303338"/>
            <a:ext cx="4067175" cy="4237037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2568AA1A-B5B2-B602-8224-37B62DA085B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699D86-2974-9F2C-07C5-5EC83BBCF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A55DBA-B7E5-487A-8AD3-509AA939A1BD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1665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, text, faktar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B890D11-45EB-0602-C062-E0B6AD794A0D}"/>
              </a:ext>
            </a:extLst>
          </p:cNvPr>
          <p:cNvSpPr/>
          <p:nvPr/>
        </p:nvSpPr>
        <p:spPr>
          <a:xfrm>
            <a:off x="8502650" y="0"/>
            <a:ext cx="36893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439D154-6002-B923-18F0-0C7C208E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5C1E1388-A13A-739C-81CB-C6E59721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5" y="1303389"/>
            <a:ext cx="6111175" cy="13255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1204026" y="2704991"/>
            <a:ext cx="6111174" cy="2835275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600"/>
              </a:spcBef>
              <a:buNone/>
              <a:defRPr sz="2400"/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8919327" y="788503"/>
            <a:ext cx="2839536" cy="4973657"/>
          </a:xfrm>
          <a:noFill/>
        </p:spPr>
        <p:txBody>
          <a:bodyPr/>
          <a:lstStyle>
            <a:lvl1pPr marL="0" indent="0">
              <a:lnSpc>
                <a:spcPts val="2400"/>
              </a:lnSpc>
              <a:buNone/>
              <a:defRPr sz="2000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2E733A9-7120-A2CD-2C25-1F71E9A94C2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13FAFD17-A27C-A580-BBAE-57A3CE759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7A4DDE-F952-43A4-BC8A-E3CA76947DE6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754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ubrik, text, faktar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6210DCC-0E85-1EB1-7511-48E1D4022349}"/>
              </a:ext>
            </a:extLst>
          </p:cNvPr>
          <p:cNvSpPr/>
          <p:nvPr/>
        </p:nvSpPr>
        <p:spPr>
          <a:xfrm>
            <a:off x="8502650" y="0"/>
            <a:ext cx="36893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8D70E9B-A4D6-0B24-5238-4207675F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D8670BB1-9810-565D-6B10-C154D7A2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5" y="1303389"/>
            <a:ext cx="6111175" cy="13255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1204026" y="2704991"/>
            <a:ext cx="6111174" cy="2835275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600"/>
              </a:spcBef>
              <a:buNone/>
              <a:defRPr sz="2400"/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8919327" y="788503"/>
            <a:ext cx="2839536" cy="4973657"/>
          </a:xfrm>
          <a:noFill/>
        </p:spPr>
        <p:txBody>
          <a:bodyPr/>
          <a:lstStyle>
            <a:lvl1pPr marL="0" indent="0">
              <a:lnSpc>
                <a:spcPts val="2400"/>
              </a:lnSpc>
              <a:buNone/>
              <a:defRPr sz="2000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18C0E406-2C5B-A0F1-848A-3A67064E6E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CDBDE0B1-349B-33D9-4A8A-6EBBB22031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FC723F-543C-4B20-8B7F-8FEA45394ECA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442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, faktar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57A6385-220F-4E98-B8A1-93B786432C97}"/>
              </a:ext>
            </a:extLst>
          </p:cNvPr>
          <p:cNvSpPr/>
          <p:nvPr/>
        </p:nvSpPr>
        <p:spPr>
          <a:xfrm>
            <a:off x="8502650" y="0"/>
            <a:ext cx="36893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52B80F8-39F3-08B6-BF79-9886C26E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01AF7F78-4601-21FE-B5DB-1A9CBEBF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5" y="1303389"/>
            <a:ext cx="6111175" cy="13255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1204026" y="2704991"/>
            <a:ext cx="6111174" cy="2835275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600"/>
              </a:spcBef>
              <a:buNone/>
              <a:defRPr sz="2400"/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8919327" y="788503"/>
            <a:ext cx="2839536" cy="4973657"/>
          </a:xfrm>
        </p:spPr>
        <p:txBody>
          <a:bodyPr/>
          <a:lstStyle>
            <a:lvl1pPr marL="0" indent="0">
              <a:lnSpc>
                <a:spcPts val="2400"/>
              </a:lnSpc>
              <a:buNone/>
              <a:defRPr sz="2000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A47748BB-8EEC-6E1F-1BE8-6EE2F367BB4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BDA6F4AB-F6F1-027B-2895-B566695722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C301CE-CC1D-4003-B3E3-3473FF6B6DF7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4035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, text, faktar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29CA432-4F7B-8E8F-189F-E8C3AE3F2016}"/>
              </a:ext>
            </a:extLst>
          </p:cNvPr>
          <p:cNvSpPr/>
          <p:nvPr/>
        </p:nvSpPr>
        <p:spPr>
          <a:xfrm>
            <a:off x="8502650" y="0"/>
            <a:ext cx="36893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D20AB41-459F-81CC-F195-58C59975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D14AAA45-900D-CFF1-0A9F-CE43EAFF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5" y="1303389"/>
            <a:ext cx="6111175" cy="13255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1204026" y="2704991"/>
            <a:ext cx="6111174" cy="2835275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600"/>
              </a:spcBef>
              <a:buNone/>
              <a:defRPr sz="2400"/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8919327" y="788503"/>
            <a:ext cx="2839536" cy="4973657"/>
          </a:xfrm>
        </p:spPr>
        <p:txBody>
          <a:bodyPr/>
          <a:lstStyle>
            <a:lvl1pPr marL="0" indent="0">
              <a:lnSpc>
                <a:spcPts val="2400"/>
              </a:lnSpc>
              <a:buNone/>
              <a:defRPr sz="2000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9977406D-A541-B389-66B9-17FA97D263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26A0275C-C654-5927-8E0A-D79F8A8EEF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0AAFA6-5782-4B91-A166-1599BE72B4F1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934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korta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DF4A8B6-A8FC-4E16-73F8-6EFDCB3F879B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cxnSp>
        <p:nvCxnSpPr>
          <p:cNvPr id="4" name="Rak 10">
            <a:extLst>
              <a:ext uri="{FF2B5EF4-FFF2-40B4-BE49-F238E27FC236}">
                <a16:creationId xmlns:a16="http://schemas.microsoft.com/office/drawing/2014/main" id="{F8F11C23-DB71-8667-EE23-825DF66DADBC}"/>
              </a:ext>
            </a:extLst>
          </p:cNvPr>
          <p:cNvCxnSpPr/>
          <p:nvPr/>
        </p:nvCxnSpPr>
        <p:spPr>
          <a:xfrm>
            <a:off x="3859213" y="2341563"/>
            <a:ext cx="0" cy="190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objekt 5">
            <a:extLst>
              <a:ext uri="{FF2B5EF4-FFF2-40B4-BE49-F238E27FC236}">
                <a16:creationId xmlns:a16="http://schemas.microsoft.com/office/drawing/2014/main" id="{9F43DDF5-D7C3-00A7-A2EE-69DEE824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7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7B932B5A-4A3F-2A86-23AE-0CEF4EF7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2021" y="2299715"/>
            <a:ext cx="2999232" cy="190195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36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"/>
          </p:nvPr>
        </p:nvSpPr>
        <p:spPr>
          <a:xfrm>
            <a:off x="4039057" y="2299715"/>
            <a:ext cx="6715379" cy="1943101"/>
          </a:xfrm>
        </p:spPr>
        <p:txBody>
          <a:bodyPr spcCol="360000" anchor="ctr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4F9DAD25-D68B-7212-06BC-F8261A5A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51DFFD1-E3F1-09C0-D10A-44305255C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DBB884-41D8-4AA1-A482-499D9F784ECC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7240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ubrik, korta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452A2BD8-5589-6919-2B4A-5FEC1E217DFE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cxnSp>
        <p:nvCxnSpPr>
          <p:cNvPr id="4" name="Rak 10">
            <a:extLst>
              <a:ext uri="{FF2B5EF4-FFF2-40B4-BE49-F238E27FC236}">
                <a16:creationId xmlns:a16="http://schemas.microsoft.com/office/drawing/2014/main" id="{0137FEB2-53C1-A603-4A4E-2C10593E6F84}"/>
              </a:ext>
            </a:extLst>
          </p:cNvPr>
          <p:cNvCxnSpPr/>
          <p:nvPr/>
        </p:nvCxnSpPr>
        <p:spPr>
          <a:xfrm>
            <a:off x="3859213" y="2341563"/>
            <a:ext cx="0" cy="1901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objekt 5">
            <a:extLst>
              <a:ext uri="{FF2B5EF4-FFF2-40B4-BE49-F238E27FC236}">
                <a16:creationId xmlns:a16="http://schemas.microsoft.com/office/drawing/2014/main" id="{09E52492-F627-A1B4-2E6E-E5EDF852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7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F82A512E-9139-55E7-C95B-2FFC113A3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2021" y="2299715"/>
            <a:ext cx="2999232" cy="190195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36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"/>
          </p:nvPr>
        </p:nvSpPr>
        <p:spPr>
          <a:xfrm>
            <a:off x="4039057" y="2299715"/>
            <a:ext cx="6715379" cy="1943101"/>
          </a:xfrm>
        </p:spPr>
        <p:txBody>
          <a:bodyPr spcCol="360000" anchor="ctr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1CD2C563-CAEB-8AA6-63AB-4198064B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FBCA779A-96EB-74F7-8C29-A9287BCA7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1C19D2-FA80-4C6E-A463-0C3E7BC96A26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963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4969AB7-7904-F03E-A52B-47EFDDBE95BB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FC0813F0-A0C2-267B-E537-8B04227E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6026150"/>
            <a:ext cx="1778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B0D56339-838D-6645-D58C-54919E634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2188"/>
            <a:ext cx="1828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04435" y="2899692"/>
            <a:ext cx="10934052" cy="820544"/>
          </a:xfrm>
        </p:spPr>
        <p:txBody>
          <a:bodyPr>
            <a:noAutofit/>
          </a:bodyPr>
          <a:lstStyle>
            <a:lvl1pPr marL="0" indent="0" algn="ctr">
              <a:lnSpc>
                <a:spcPts val="24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7" name="Rubrik 13"/>
          <p:cNvSpPr>
            <a:spLocks noGrp="1"/>
          </p:cNvSpPr>
          <p:nvPr>
            <p:ph type="title"/>
          </p:nvPr>
        </p:nvSpPr>
        <p:spPr>
          <a:xfrm>
            <a:off x="604434" y="2121078"/>
            <a:ext cx="10934053" cy="757638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6626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, korta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E989D4-147D-8D4A-F7E6-D34CBEA547DC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cxnSp>
        <p:nvCxnSpPr>
          <p:cNvPr id="4" name="Rak 10">
            <a:extLst>
              <a:ext uri="{FF2B5EF4-FFF2-40B4-BE49-F238E27FC236}">
                <a16:creationId xmlns:a16="http://schemas.microsoft.com/office/drawing/2014/main" id="{79638172-73B6-60BA-6B79-FF6E14F79CAF}"/>
              </a:ext>
            </a:extLst>
          </p:cNvPr>
          <p:cNvCxnSpPr/>
          <p:nvPr/>
        </p:nvCxnSpPr>
        <p:spPr>
          <a:xfrm>
            <a:off x="3859213" y="2341563"/>
            <a:ext cx="0" cy="19018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objekt 5">
            <a:extLst>
              <a:ext uri="{FF2B5EF4-FFF2-40B4-BE49-F238E27FC236}">
                <a16:creationId xmlns:a16="http://schemas.microsoft.com/office/drawing/2014/main" id="{66ECD3EB-8A9F-F912-7144-922D0FB6C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7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82729E3F-B9FB-3305-6613-63234BFF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2021" y="2299715"/>
            <a:ext cx="2999232" cy="190195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3600"/>
              </a:lnSpc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"/>
          </p:nvPr>
        </p:nvSpPr>
        <p:spPr>
          <a:xfrm>
            <a:off x="4039057" y="2299715"/>
            <a:ext cx="6715379" cy="1943101"/>
          </a:xfrm>
        </p:spPr>
        <p:txBody>
          <a:bodyPr spcCol="360000" anchor="ctr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79590F8-EA25-4868-2E6F-E567130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8CE779A7-D82D-D9D9-A73B-DC2F16F2E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63230E-5DF3-4872-918C-88A5C5FD4841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4066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ubrik, korta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911B11D-A615-0A62-9B1B-B981E77DB2A7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cxnSp>
        <p:nvCxnSpPr>
          <p:cNvPr id="4" name="Rak 10">
            <a:extLst>
              <a:ext uri="{FF2B5EF4-FFF2-40B4-BE49-F238E27FC236}">
                <a16:creationId xmlns:a16="http://schemas.microsoft.com/office/drawing/2014/main" id="{218C6AEF-864B-BA34-B9F6-85ED1BCFD92B}"/>
              </a:ext>
            </a:extLst>
          </p:cNvPr>
          <p:cNvCxnSpPr/>
          <p:nvPr/>
        </p:nvCxnSpPr>
        <p:spPr>
          <a:xfrm>
            <a:off x="3859213" y="2341563"/>
            <a:ext cx="0" cy="19018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objekt 5">
            <a:extLst>
              <a:ext uri="{FF2B5EF4-FFF2-40B4-BE49-F238E27FC236}">
                <a16:creationId xmlns:a16="http://schemas.microsoft.com/office/drawing/2014/main" id="{05DEFF8B-63F6-E15A-B5F4-1137EB197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7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E38525AD-27D7-ED74-55B0-F8D18A74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72021" y="2299715"/>
            <a:ext cx="2999232" cy="190195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3600"/>
              </a:lnSpc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"/>
          </p:nvPr>
        </p:nvSpPr>
        <p:spPr>
          <a:xfrm>
            <a:off x="4039057" y="2299715"/>
            <a:ext cx="6715379" cy="1943101"/>
          </a:xfrm>
        </p:spPr>
        <p:txBody>
          <a:bodyPr spcCol="360000" anchor="ctr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27DF1011-6A40-B441-6D4B-C1342073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BADEB595-29CE-ADB4-64F7-CC764C750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51DE45-E979-4375-B78D-683677995D12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1112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+ stort utry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ak 10">
            <a:extLst>
              <a:ext uri="{FF2B5EF4-FFF2-40B4-BE49-F238E27FC236}">
                <a16:creationId xmlns:a16="http://schemas.microsoft.com/office/drawing/2014/main" id="{06B40C58-573E-6459-5D4B-FDBFD445F75C}"/>
              </a:ext>
            </a:extLst>
          </p:cNvPr>
          <p:cNvCxnSpPr>
            <a:cxnSpLocks/>
          </p:cNvCxnSpPr>
          <p:nvPr/>
        </p:nvCxnSpPr>
        <p:spPr>
          <a:xfrm>
            <a:off x="3409950" y="777875"/>
            <a:ext cx="0" cy="5305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objekt 4">
            <a:extLst>
              <a:ext uri="{FF2B5EF4-FFF2-40B4-BE49-F238E27FC236}">
                <a16:creationId xmlns:a16="http://schemas.microsoft.com/office/drawing/2014/main" id="{26DBE24A-5D8B-2FD1-7692-8D908C66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10313" y="770793"/>
            <a:ext cx="2999232" cy="1579215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ts val="36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"/>
          </p:nvPr>
        </p:nvSpPr>
        <p:spPr>
          <a:xfrm>
            <a:off x="3611880" y="777240"/>
            <a:ext cx="7483749" cy="5305508"/>
          </a:xfrm>
        </p:spPr>
        <p:txBody>
          <a:bodyPr spcCol="36000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6B2B6F23-A3EB-2A3E-6F6C-2FFAB757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7804AC-8535-0D2E-056F-34BA721A0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5B16EC-C313-4DC4-9E2B-AC9E2332202A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7944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+ stort utry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ak 10">
            <a:extLst>
              <a:ext uri="{FF2B5EF4-FFF2-40B4-BE49-F238E27FC236}">
                <a16:creationId xmlns:a16="http://schemas.microsoft.com/office/drawing/2014/main" id="{AD22A595-697E-CC7A-6B5D-9F634288EE38}"/>
              </a:ext>
            </a:extLst>
          </p:cNvPr>
          <p:cNvCxnSpPr>
            <a:cxnSpLocks/>
          </p:cNvCxnSpPr>
          <p:nvPr/>
        </p:nvCxnSpPr>
        <p:spPr>
          <a:xfrm>
            <a:off x="3409950" y="777875"/>
            <a:ext cx="0" cy="5305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objekt 4">
            <a:extLst>
              <a:ext uri="{FF2B5EF4-FFF2-40B4-BE49-F238E27FC236}">
                <a16:creationId xmlns:a16="http://schemas.microsoft.com/office/drawing/2014/main" id="{4D2BD9DF-514C-D45E-8AAE-1446FE63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10313" y="770793"/>
            <a:ext cx="2999232" cy="1579215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ts val="36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"/>
          </p:nvPr>
        </p:nvSpPr>
        <p:spPr>
          <a:xfrm>
            <a:off x="3611880" y="777240"/>
            <a:ext cx="7483749" cy="5305508"/>
          </a:xfrm>
        </p:spPr>
        <p:txBody>
          <a:bodyPr spcCol="36000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2F2E8538-44A1-4E2B-74A7-F5E0974F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A7CC24-0D17-80E1-E703-10AAF3845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E8B118-B0CC-41D1-9492-41FB09218D8A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287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al y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4201F0C0-6B68-C75C-3AFE-AC7F0C58B94E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D2613A7-A5CD-937A-7F3E-7BB9782B639E}"/>
              </a:ext>
            </a:extLst>
          </p:cNvPr>
          <p:cNvSpPr/>
          <p:nvPr/>
        </p:nvSpPr>
        <p:spPr>
          <a:xfrm>
            <a:off x="798513" y="736600"/>
            <a:ext cx="10607675" cy="524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5650630A-B55B-4AAC-98FD-6F84C33E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7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D9D7C579-1F86-1CC3-58E2-7EC522A6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1" y="875655"/>
            <a:ext cx="3739895" cy="110859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6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914401" y="5029199"/>
            <a:ext cx="5181599" cy="953147"/>
          </a:xfrm>
        </p:spPr>
        <p:txBody>
          <a:bodyPr>
            <a:noAutofit/>
          </a:bodyPr>
          <a:lstStyle>
            <a:lvl1pPr marL="0" indent="0">
              <a:lnSpc>
                <a:spcPts val="21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/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79688DA4-00A1-F96B-0C31-36723AECE9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5DBF7A7E-628A-0985-7501-2143D6060D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CD83B8-B7AB-42D2-8070-1013C41BE50B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1778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ld till vänst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EE92B253-6EC8-62AE-918B-EB99D0F7E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6780006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6780006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31612CD7-8737-91FD-B997-A90646E6D64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9559F06D-2184-1F65-1870-317DCBE092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4DB56-C040-4BDF-B08F-47B751288E50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7224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till vänst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CA483A24-003D-713B-DA34-C46092CA255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29D124B0-CCED-1231-FD3F-ACE6D623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CE688788-AA15-BECF-F96A-2CF9F034E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6780006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6780006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20B67619-8EE7-7377-5A99-C2B47C84CDF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B36387-45A7-C25D-8FFD-86B871124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D2EB1FA-08F7-462F-AD61-B794F9A7D897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4377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d till vänst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8391A42-F0FC-667E-975A-E972B3C03B3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602DE247-4C14-8EBD-81E4-DFAABA1EE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A3236386-557E-D76B-9518-CD7E3C06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6780006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6780006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86DED435-BFEE-E04A-9145-BFDDD26B86A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3BCCB0-A129-903E-B540-F6FF5B237F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30D47A-929B-4A3A-A1C3-321C9F34F20B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6577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till vänst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028B7AC-9C26-045E-4015-35CCBAA5E62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4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8A77E86D-B76A-8C87-A62C-30CAD3E3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53DEBD58-3A12-89CF-4120-9D1F8BA4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6780006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6780006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6DAA06A9-7495-0B89-5E53-2A4F3BB4528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449ACC-0EB4-942D-D4E3-8DFC66D89E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CE667F-980A-4260-AE01-C65C2381B2B7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8929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till vänst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46B8598F-24D8-2A0F-04B2-CDCA12999AE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BCB01E01-4D3C-33C1-2065-156E7F78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2491F087-0F62-749C-2BF9-3477577C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6780006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6780006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-1" y="6928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C323095E-BEA1-E481-6292-1696C8CCD32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0281FD-DE18-C76F-F61F-2C2C9FE473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AFEE74-2FDF-44A8-905C-1995F2928ACB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68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– blå bak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DDB5AE-8DCA-F8A8-E760-2F1AB041ADE6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schemeClr val="tx2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8E872D3-5370-953E-4FE3-7BD3107ED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63FA4C47-413F-E596-28AE-474BECE0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2107768"/>
            <a:ext cx="9838516" cy="130573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3401568"/>
            <a:ext cx="9838516" cy="1500187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D9B02A48-3507-A213-A64C-AA56CDAB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A8EBAADE-C99E-D97A-3C9D-48C792D34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D00C6A-390C-40C6-BE46-A8A21CCB25A0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092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ld till hög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9815C3B6-D316-956F-A408-766AF4CFF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63254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763254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A896A6B8-9C6D-0AF5-831F-C831A4E0A25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0AF97CC2-6C40-B514-AC53-F2608EE6E0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74B058-04C7-46DA-AFF6-D8B11B4114B7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0848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d till hög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5AB18A0-94ED-6A39-5AA6-C41C5EAD466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solidFill>
                <a:schemeClr val="bg1"/>
              </a:solidFill>
            </a:endParaRPr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A07D13B4-5F62-C792-58E6-CABEAB6E8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63254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763254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rgbClr val="E4F1F8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14E1C84-A607-551F-A24E-3E4F2A2A03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48C37520-0726-99BF-1333-89863ECFBE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E33C39-BB55-4FF7-9F24-E9F2263D9D18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5077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till hög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CE2456F-D523-039E-FFA4-3E8EE6D7478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solidFill>
                <a:schemeClr val="bg1"/>
              </a:solidFill>
            </a:endParaRPr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CC75C4FB-83F6-1E87-D4F9-32330A0A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63254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763254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rgbClr val="E4F1F8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FD9A787-EABC-79D1-26BB-7E40250E914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99441FCC-AF32-E389-929F-CF9B4BF607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34C24A-2604-437F-9E70-CA2E8426AE76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1465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till hög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46BE9BC-C4DA-A7C3-32F2-7137F12A3E5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4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5EAAEAC1-61D2-9FA1-1DBB-38B1BA2A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63254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763254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E3C65-ED71-61F5-8588-6DB11234743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4ED07282-73D1-1814-9246-83146FDC2B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8C7A06-B488-4789-BC08-015C6DD23B30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3489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till hög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099CF53-6780-A765-35E4-D4306BE2633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3E1C363D-34AB-968D-C027-855C6A4E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63254" y="561054"/>
            <a:ext cx="4623337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9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763254" y="2212161"/>
            <a:ext cx="4623337" cy="367230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lnSpc>
                <a:spcPts val="1900"/>
              </a:lnSpc>
              <a:buNone/>
              <a:defRPr sz="1600"/>
            </a:lvl2pPr>
            <a:lvl3pPr marL="914400" indent="0">
              <a:lnSpc>
                <a:spcPts val="1900"/>
              </a:lnSpc>
              <a:buNone/>
              <a:defRPr sz="1600"/>
            </a:lvl3pPr>
            <a:lvl4pPr marL="1371600" indent="0">
              <a:lnSpc>
                <a:spcPts val="1900"/>
              </a:lnSpc>
              <a:buNone/>
              <a:defRPr sz="1600"/>
            </a:lvl4pPr>
            <a:lvl5pPr marL="1828800" indent="0">
              <a:lnSpc>
                <a:spcPts val="19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081A6E-67F0-2EE5-0B88-6BA6BBC13D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9BD769EE-9D6D-BAD1-B1AC-C67CEE0A55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12655-23D5-4D37-AFB2-072CF040D58B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3707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30C77B84-B57B-DB84-D506-4072E5FB5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502920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445456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5029200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/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CD34110-F13B-178A-F759-6F2D2A1AD7F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C9489FF6-42FD-0390-6ED6-3DD77F1923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8B08D3-7A46-4EDD-A898-4BF66BC0C9E0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800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A1D5F46-5733-FA2B-7E01-2BB718047A71}"/>
              </a:ext>
            </a:extLst>
          </p:cNvPr>
          <p:cNvSpPr/>
          <p:nvPr/>
        </p:nvSpPr>
        <p:spPr>
          <a:xfrm>
            <a:off x="4445000" y="0"/>
            <a:ext cx="7747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F916D9A7-BD64-E314-AC82-775DA66A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B2DADF10-F5A6-8038-1163-6061C741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502920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445456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5029200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4B385FCB-A34C-D4B3-2EF5-8B6412EBD4B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16FD892B-C69B-FA51-5240-1781A72C1C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C371E8-E097-4E63-B060-565A8D5CB8F3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17908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C99C992F-A573-234B-A371-B81D3A888111}"/>
              </a:ext>
            </a:extLst>
          </p:cNvPr>
          <p:cNvSpPr/>
          <p:nvPr/>
        </p:nvSpPr>
        <p:spPr>
          <a:xfrm>
            <a:off x="4445000" y="0"/>
            <a:ext cx="7747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59CD719B-ABC4-68EE-72BF-539DAB92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DCD85FD2-02BE-5E12-0A0E-CF7ED656B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502920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445456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5029200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4F6E011E-2127-B2AA-58E5-10B34A85329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D88A8EAA-05C0-EE90-E64E-4071FE5D68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E38AF7-E3C5-4B98-81B3-7E6777DA4957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35762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BE8C533-7E46-513B-8683-126DD7C5B273}"/>
              </a:ext>
            </a:extLst>
          </p:cNvPr>
          <p:cNvSpPr/>
          <p:nvPr/>
        </p:nvSpPr>
        <p:spPr>
          <a:xfrm>
            <a:off x="4445000" y="0"/>
            <a:ext cx="7747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8DE5E6C7-9C6D-447A-8B03-46A7E369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CF9FBEC4-C340-19F4-BE98-DF87A1203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502920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445456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5029200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0B0F1393-7ABB-7375-3392-0FFB4693FC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2C0D175-E053-4C49-1557-E4F80122D93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E3D50-786A-49EF-8003-4F108B376AB8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7749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FA90DBE-3016-BA06-90FB-BF6F61B1AF25}"/>
              </a:ext>
            </a:extLst>
          </p:cNvPr>
          <p:cNvSpPr/>
          <p:nvPr/>
        </p:nvSpPr>
        <p:spPr>
          <a:xfrm>
            <a:off x="4445000" y="0"/>
            <a:ext cx="7747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/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E51247FE-94DA-D382-24CE-5E55CD29F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3D79ACCD-9D7B-7CB7-C452-59765158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502920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445456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5029200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D1D464CC-3C1C-1BE4-95C3-903DF9078F5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BB22E0C7-E175-4D7F-A6FE-CF140A95F6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4E8C00-83DB-4E18-BF7E-704B1BAB626F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0316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vsnittsrubrik – blå bak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107C8D-B169-5A35-4D87-665501223838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schemeClr val="tx2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E689E16-F433-6A62-F863-7572C5C4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7A2178A4-E12F-3377-7E1A-DCCDAE441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2107768"/>
            <a:ext cx="9838516" cy="130573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3401568"/>
            <a:ext cx="9838516" cy="1500187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AFAC6D6-11C0-BFB0-29FC-7CED40B6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191C2DB8-BA5B-9E9D-8B31-469F800BE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3C6192-FFF1-4301-8996-65EB2DAA520C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8726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914DBC74-94AA-EE3B-2AC4-914DAD8C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7037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7746544" y="0"/>
            <a:ext cx="4445456" cy="6858000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770371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/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E04168-70EE-AD71-3A03-168C8FB761D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A8F49EB3-0246-DA73-031B-A133FC3442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EC2303-421F-453E-9406-E96073B09C8C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472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B326351-923C-BD6E-9FC6-446DEE471D19}"/>
              </a:ext>
            </a:extLst>
          </p:cNvPr>
          <p:cNvSpPr/>
          <p:nvPr/>
        </p:nvSpPr>
        <p:spPr>
          <a:xfrm>
            <a:off x="0" y="0"/>
            <a:ext cx="7747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solidFill>
                <a:schemeClr val="bg1"/>
              </a:solidFill>
            </a:endParaRP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4DA8567D-E6B3-5347-3580-04311A50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7037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7746544" y="0"/>
            <a:ext cx="4445456" cy="6858000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770371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F150DCB1-F276-8C2E-F2A7-A11BADFE9F6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A72D99-E538-DB57-298C-94372BFEBC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3A5FCE-73CF-4643-848F-16C9787F7A01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0940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827E5FE-4082-0002-E58E-ECFC6C3F01D5}"/>
              </a:ext>
            </a:extLst>
          </p:cNvPr>
          <p:cNvSpPr/>
          <p:nvPr/>
        </p:nvSpPr>
        <p:spPr>
          <a:xfrm>
            <a:off x="0" y="0"/>
            <a:ext cx="7747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solidFill>
                <a:schemeClr val="bg1"/>
              </a:solidFill>
            </a:endParaRP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F3976ADC-7206-E8E9-8C3C-DF9E5CD7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7037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7746544" y="0"/>
            <a:ext cx="4445456" cy="6858000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770371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6528B8D6-2F73-745E-D0EF-BA4AD12A046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3CEA2A2-B00A-57CE-0FDB-B9344C19E3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A1831A-75A8-4C75-BD04-3F90F94704EC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739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0343C72-313B-9001-61EE-B4C0D4570A16}"/>
              </a:ext>
            </a:extLst>
          </p:cNvPr>
          <p:cNvSpPr/>
          <p:nvPr/>
        </p:nvSpPr>
        <p:spPr>
          <a:xfrm>
            <a:off x="0" y="0"/>
            <a:ext cx="7747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solidFill>
                <a:schemeClr val="bg1"/>
              </a:solidFill>
            </a:endParaRP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CD79762D-94C2-BE84-6B3C-5D1986C56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7037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7746544" y="0"/>
            <a:ext cx="4445456" cy="6858000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770371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7254471-B5D5-D183-58C5-BF53E58ACC8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5898A8B-E221-BCE2-16C4-B1A4A33A7E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5A19D9-5D95-4A4E-9212-470C83D34050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60260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mal bild, rubrik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FAAA388-EB75-E343-C91A-F05255E80B23}"/>
              </a:ext>
            </a:extLst>
          </p:cNvPr>
          <p:cNvSpPr/>
          <p:nvPr/>
        </p:nvSpPr>
        <p:spPr>
          <a:xfrm>
            <a:off x="0" y="0"/>
            <a:ext cx="7747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>
              <a:solidFill>
                <a:schemeClr val="bg1"/>
              </a:solidFill>
            </a:endParaRP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1FDCDCC6-A790-27C1-4CE8-CF40F3AD7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770371" y="555882"/>
            <a:ext cx="6035039" cy="155957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7746544" y="0"/>
            <a:ext cx="4445456" cy="6858000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5"/>
          </p:nvPr>
        </p:nvSpPr>
        <p:spPr>
          <a:xfrm>
            <a:off x="770371" y="2212161"/>
            <a:ext cx="6035040" cy="3680639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6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lnSpc>
                <a:spcPts val="2100"/>
              </a:lnSpc>
              <a:spcBef>
                <a:spcPts val="600"/>
              </a:spcBef>
              <a:buNone/>
              <a:defRPr sz="1600"/>
            </a:lvl2pPr>
            <a:lvl3pPr marL="914400" indent="0">
              <a:lnSpc>
                <a:spcPts val="2100"/>
              </a:lnSpc>
              <a:spcBef>
                <a:spcPts val="600"/>
              </a:spcBef>
              <a:buNone/>
              <a:defRPr sz="1600"/>
            </a:lvl3pPr>
            <a:lvl4pPr marL="1371600" indent="0">
              <a:lnSpc>
                <a:spcPts val="2100"/>
              </a:lnSpc>
              <a:spcBef>
                <a:spcPts val="600"/>
              </a:spcBef>
              <a:buNone/>
              <a:defRPr sz="1600"/>
            </a:lvl4pPr>
            <a:lvl5pPr marL="1828800" indent="0">
              <a:lnSpc>
                <a:spcPts val="2100"/>
              </a:lnSpc>
              <a:spcBef>
                <a:spcPts val="600"/>
              </a:spcBef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638BA6A-A11E-02FF-AC8D-6E31BB97227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62B90E-DFF2-DE68-63D2-8279D261CF6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EBB66-8989-4B1C-A80F-0D7B522E7F3C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4525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A993B9C-F745-F2A7-4B0E-E227546A9A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C0169-2BA8-EE64-49CA-18A9883E3947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37BAB26-CF77-3C52-88AE-7ED275BA0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7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BA986ECE-00D2-F0FF-9F55-91F07E0CA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1625600" y="457406"/>
            <a:ext cx="9109264" cy="5128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media 2"/>
          <p:cNvSpPr>
            <a:spLocks noGrp="1"/>
          </p:cNvSpPr>
          <p:nvPr>
            <p:ph type="media" sz="quarter" idx="15"/>
          </p:nvPr>
        </p:nvSpPr>
        <p:spPr>
          <a:xfrm>
            <a:off x="1724939" y="970279"/>
            <a:ext cx="8742122" cy="4917442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sv-SE" noProof="0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421C5B11-B2B2-96B9-C5BA-193C36F7A76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F7ABB-0129-E75C-7483-75A8B3BAEF2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2F7B25-8B1C-4013-8E85-A030059AA01C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4332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fallande bild + textbox till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B3D815C4-3574-49D0-A548-B35ED6AB2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objekt 4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7B05EA52-F71F-E943-1CF7-0CD66AD8E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13" name="Platshållare för text 3"/>
          <p:cNvSpPr>
            <a:spLocks noGrp="1"/>
          </p:cNvSpPr>
          <p:nvPr>
            <p:ph type="body" sz="half" idx="10"/>
          </p:nvPr>
        </p:nvSpPr>
        <p:spPr>
          <a:xfrm>
            <a:off x="791897" y="2069023"/>
            <a:ext cx="6588125" cy="3693137"/>
          </a:xfrm>
          <a:solidFill>
            <a:schemeClr val="bg1">
              <a:alpha val="90000"/>
            </a:schemeClr>
          </a:solidFill>
        </p:spPr>
        <p:txBody>
          <a:bodyPr lIns="432000" tIns="46800" rIns="432000" bIns="432000"/>
          <a:lstStyle>
            <a:lvl1pPr marL="0" marR="0" indent="0" algn="l" defTabSz="914400" rtl="0" eaLnBrk="1" fontAlgn="auto" latinLnBrk="0" hangingPunct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791898" y="1085654"/>
            <a:ext cx="6588124" cy="98336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468000" tIns="396000" rIns="360000" bIns="46800"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A5919395-D38C-81C2-1C12-094E10D061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6B203336-A905-9580-86AE-AD60AC25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33CC5D-8A71-4F80-A57E-20A9B2CCEDE7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5868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fallande bild + textbox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B41819CC-542C-BC71-04FF-E9DD58FC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objekt 4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C9965B32-FD7D-3188-DDED-81C2A15F9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11" name="Platshållare för text 3"/>
          <p:cNvSpPr>
            <a:spLocks noGrp="1"/>
          </p:cNvSpPr>
          <p:nvPr>
            <p:ph type="body" sz="half" idx="10"/>
          </p:nvPr>
        </p:nvSpPr>
        <p:spPr>
          <a:xfrm>
            <a:off x="4813563" y="2069023"/>
            <a:ext cx="6588125" cy="3693137"/>
          </a:xfrm>
          <a:solidFill>
            <a:schemeClr val="bg1">
              <a:alpha val="90000"/>
            </a:schemeClr>
          </a:solidFill>
        </p:spPr>
        <p:txBody>
          <a:bodyPr lIns="432000" tIns="46800" rIns="432000" bIns="432000"/>
          <a:lstStyle>
            <a:lvl1pPr marL="0" marR="0" indent="0" algn="l" defTabSz="914400" rtl="0" eaLnBrk="1" fontAlgn="auto" latinLnBrk="0" hangingPunct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ubrik 4"/>
          <p:cNvSpPr>
            <a:spLocks noGrp="1"/>
          </p:cNvSpPr>
          <p:nvPr>
            <p:ph type="title"/>
          </p:nvPr>
        </p:nvSpPr>
        <p:spPr>
          <a:xfrm>
            <a:off x="4813563" y="1085654"/>
            <a:ext cx="6588124" cy="98336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468000" tIns="396000" rIns="360000" bIns="46800"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4F225459-249B-9ADC-A2E5-FBD364B0CB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B5A72D-B68E-BF68-7E51-2C7AF612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18DA53-657B-4C6C-B2B8-269ADC731C9B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827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E30D752-BB31-AE59-8EB1-AA55AE4A72E8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ACDB51E3-32EB-8509-0CA4-412F2EFB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6026150"/>
            <a:ext cx="1778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F1C29B9A-915C-53EB-EB0F-D1BB13DD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2188"/>
            <a:ext cx="1828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191631"/>
            <a:ext cx="12192000" cy="1642138"/>
          </a:xfrm>
        </p:spPr>
        <p:txBody>
          <a:bodyPr>
            <a:normAutofit lnSpcReduction="10000"/>
          </a:bodyPr>
          <a:lstStyle>
            <a:lvl1pPr marL="0" indent="0">
              <a:lnSpc>
                <a:spcPct val="110000"/>
              </a:lnSpc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328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vsnittsrubrik – bildbak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333DF-AA7D-6D9A-B436-40D55F28B2EA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schemeClr val="tx2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C87EE27-4AB0-407C-2CFD-D0CB76BC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B0C7A4AE-599E-268D-C1A4-ECF583A2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2162014"/>
            <a:ext cx="9838516" cy="125148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3429000"/>
            <a:ext cx="9838516" cy="1500187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1AB873E-1DF4-29CF-489E-EA768236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6C4311-892A-DAD5-D704-48A6A8DE1A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918AF36-B8A2-4543-9C83-9CF41F87FACD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8334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vsnittsrubrik – bildbak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197768-E3A9-BC96-147C-E0D7C670CB3E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schemeClr val="tx2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A57F4E7-260E-D4EF-E115-E07446AD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4506F34B-ADFE-496D-8D55-A602D203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2162014"/>
            <a:ext cx="9838516" cy="125148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3429000"/>
            <a:ext cx="9838516" cy="1500187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56AC6A-F318-9FB7-2463-B87E809A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C2AAD270-EBEB-2B60-1EA4-3F5EFFA1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BEFC39-6316-4C5F-AA1F-57961B198AA2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6116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 – bildbak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>
            <a:extLst>
              <a:ext uri="{FF2B5EF4-FFF2-40B4-BE49-F238E27FC236}">
                <a16:creationId xmlns:a16="http://schemas.microsoft.com/office/drawing/2014/main" id="{61F4D4C5-15A7-572B-200C-BD58756C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427788"/>
            <a:ext cx="1458913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4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BB6BD613-E5AD-EC81-9A1E-30568178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2162014"/>
            <a:ext cx="9838516" cy="125148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3429000"/>
            <a:ext cx="9838516" cy="1500187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1647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i 2-spalt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>
            <a:extLst>
              <a:ext uri="{FF2B5EF4-FFF2-40B4-BE49-F238E27FC236}">
                <a16:creationId xmlns:a16="http://schemas.microsoft.com/office/drawing/2014/main" id="{7EF68D48-A400-841D-552E-37166705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27788"/>
            <a:ext cx="1466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1040607"/>
            <a:ext cx="9470598" cy="1600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2688609"/>
            <a:ext cx="9838516" cy="2902424"/>
          </a:xfrm>
        </p:spPr>
        <p:txBody>
          <a:bodyPr numCol="2" spcCol="36000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5FBD42-6C42-57BC-5F4F-CF6ED064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1D5E4E06-DF50-D0BD-4D98-2C91B5F54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53AC6D-AA17-467C-8E61-9A5AB4BA3BC5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09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, text i 2-spalt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BDB35-5D4A-8E80-5057-91C1D5230708}"/>
              </a:ext>
            </a:extLst>
          </p:cNvPr>
          <p:cNvSpPr/>
          <p:nvPr/>
        </p:nvSpPr>
        <p:spPr>
          <a:xfrm>
            <a:off x="200025" y="180975"/>
            <a:ext cx="11799888" cy="647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F81B8D56-78DD-723D-6F76-E5FF56847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6430963"/>
            <a:ext cx="14573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objekt 5" descr="En bild som visar text, skärmbild, Teckensnitt, Grafik&#10;&#10;Automatiskt genererad beskrivning">
            <a:extLst>
              <a:ext uri="{FF2B5EF4-FFF2-40B4-BE49-F238E27FC236}">
                <a16:creationId xmlns:a16="http://schemas.microsoft.com/office/drawing/2014/main" id="{F58FCCC6-1867-3E99-A75C-16F0BEC8F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13" y="6084888"/>
            <a:ext cx="836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04026" y="1125400"/>
            <a:ext cx="9470598" cy="150764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04026" y="2688609"/>
            <a:ext cx="9838516" cy="2902424"/>
          </a:xfrm>
        </p:spPr>
        <p:txBody>
          <a:bodyPr numCol="2" spcCol="360000">
            <a:noAutofit/>
          </a:bodyPr>
          <a:lstStyle>
            <a:lvl1pPr marL="0" indent="0">
              <a:lnSpc>
                <a:spcPts val="25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2E2CBA1B-12C2-4453-EAE6-79E58D77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700" b="0" i="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11F955D1-44EF-E3D5-3C9C-52C0E7BFBA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700" b="0" i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2E7E73-F5CE-4AF2-BE6E-7D708E348AA6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70330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text 2">
            <a:extLst>
              <a:ext uri="{FF2B5EF4-FFF2-40B4-BE49-F238E27FC236}">
                <a16:creationId xmlns:a16="http://schemas.microsoft.com/office/drawing/2014/main" id="{690DBEBD-F5BD-C8D3-83E9-C031F1FE6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3146425"/>
            <a:ext cx="105156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/>
              <a:t>Klicka här för att ändra format på bakgrundstexten</a:t>
            </a:r>
          </a:p>
          <a:p>
            <a:pPr lvl="1"/>
            <a:r>
              <a:rPr lang="sv-SE" altLang="sv-SE"/>
              <a:t>Nivå två</a:t>
            </a:r>
          </a:p>
          <a:p>
            <a:pPr lvl="2"/>
            <a:r>
              <a:rPr lang="sv-SE" altLang="sv-SE"/>
              <a:t>Nivå tre</a:t>
            </a:r>
          </a:p>
          <a:p>
            <a:pPr lvl="3"/>
            <a:r>
              <a:rPr lang="sv-SE" altLang="sv-SE"/>
              <a:t>Nivå fyra</a:t>
            </a:r>
          </a:p>
          <a:p>
            <a:pPr lvl="4"/>
            <a:r>
              <a:rPr lang="sv-SE" altLang="sv-SE"/>
              <a:t>Nivå fem</a:t>
            </a:r>
          </a:p>
        </p:txBody>
      </p:sp>
      <p:sp>
        <p:nvSpPr>
          <p:cNvPr id="9" name="Platshållare för datum 3">
            <a:extLst>
              <a:ext uri="{FF2B5EF4-FFF2-40B4-BE49-F238E27FC236}">
                <a16:creationId xmlns:a16="http://schemas.microsoft.com/office/drawing/2014/main" id="{CAD366BC-1BF8-1E5D-DE7E-4EC83DFEC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4000" y="6045200"/>
            <a:ext cx="2462213" cy="169863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7CCE6608-63A4-1128-2810-834A2FDB6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4000" y="6178550"/>
            <a:ext cx="520700" cy="169863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869864-78B1-4758-9932-753406C2CE55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029" name="Platshållare för rubrik 3">
            <a:extLst>
              <a:ext uri="{FF2B5EF4-FFF2-40B4-BE49-F238E27FC236}">
                <a16:creationId xmlns:a16="http://schemas.microsoft.com/office/drawing/2014/main" id="{A5416ED7-688E-EAEB-4EFE-506A44C09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/>
              <a:t>Klicka här för att ändra mall för rubrikformat</a:t>
            </a:r>
          </a:p>
        </p:txBody>
      </p:sp>
      <p:pic>
        <p:nvPicPr>
          <p:cNvPr id="1030" name="Bildobjekt 6" descr="En bild som visar skärmbild, Grafik, mönster, design&#10;&#10;Automatiskt genererad beskrivning">
            <a:extLst>
              <a:ext uri="{FF2B5EF4-FFF2-40B4-BE49-F238E27FC236}">
                <a16:creationId xmlns:a16="http://schemas.microsoft.com/office/drawing/2014/main" id="{D4374442-423E-F707-8BD8-AFA9C843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08012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  <p:sldLayoutId id="2147483786" r:id="rId35"/>
    <p:sldLayoutId id="2147483787" r:id="rId36"/>
    <p:sldLayoutId id="2147483788" r:id="rId37"/>
    <p:sldLayoutId id="2147483789" r:id="rId38"/>
    <p:sldLayoutId id="2147483790" r:id="rId39"/>
    <p:sldLayoutId id="2147483791" r:id="rId40"/>
    <p:sldLayoutId id="2147483792" r:id="rId41"/>
    <p:sldLayoutId id="2147483793" r:id="rId42"/>
    <p:sldLayoutId id="2147483794" r:id="rId43"/>
    <p:sldLayoutId id="2147483795" r:id="rId44"/>
    <p:sldLayoutId id="2147483796" r:id="rId45"/>
    <p:sldLayoutId id="2147483797" r:id="rId46"/>
    <p:sldLayoutId id="2147483798" r:id="rId47"/>
    <p:sldLayoutId id="2147483799" r:id="rId48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ts val="25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ts val="25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ts val="25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ts val="25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ts val="25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Lewi/ECGClassification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9.emf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ewis.richter@student.hv.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chLewi/ECGClassification.gi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8.emf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9.emf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Underrubrik 1">
            <a:extLst>
              <a:ext uri="{FF2B5EF4-FFF2-40B4-BE49-F238E27FC236}">
                <a16:creationId xmlns:a16="http://schemas.microsoft.com/office/drawing/2014/main" id="{67CDCD5D-7A67-4644-3550-45542000F5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4838" y="2900363"/>
            <a:ext cx="10933112" cy="1780494"/>
          </a:xfrm>
        </p:spPr>
        <p:txBody>
          <a:bodyPr/>
          <a:lstStyle/>
          <a:p>
            <a:r>
              <a:rPr lang="sv-SE" altLang="sv-SE" dirty="0"/>
              <a:t>MIT-BIH </a:t>
            </a:r>
            <a:r>
              <a:rPr lang="sv-SE" altLang="sv-SE" dirty="0" err="1"/>
              <a:t>Arrythmia</a:t>
            </a:r>
            <a:r>
              <a:rPr lang="sv-SE" altLang="sv-SE" dirty="0"/>
              <a:t> </a:t>
            </a:r>
            <a:r>
              <a:rPr lang="sv-SE" altLang="sv-SE" dirty="0" err="1"/>
              <a:t>Dataset</a:t>
            </a:r>
            <a:endParaRPr lang="sv-SE" altLang="sv-SE" dirty="0"/>
          </a:p>
          <a:p>
            <a:r>
              <a:rPr lang="sv-SE" altLang="sv-SE" dirty="0"/>
              <a:t>Lewis Richter</a:t>
            </a:r>
          </a:p>
          <a:p>
            <a:r>
              <a:rPr lang="sv-SE" altLang="sv-SE" dirty="0"/>
              <a:t>University West, Trollhättan, Sweden</a:t>
            </a:r>
          </a:p>
          <a:p>
            <a:r>
              <a:rPr lang="sv-SE" altLang="sv-SE" dirty="0" err="1"/>
              <a:t>GitHub</a:t>
            </a:r>
            <a:r>
              <a:rPr lang="sv-SE" altLang="sv-SE" dirty="0"/>
              <a:t>: </a:t>
            </a:r>
            <a:r>
              <a:rPr lang="sv-SE" altLang="sv-S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ECGClassification.git</a:t>
            </a:r>
            <a:endParaRPr lang="sv-SE" altLang="sv-SE" dirty="0"/>
          </a:p>
        </p:txBody>
      </p:sp>
      <p:sp>
        <p:nvSpPr>
          <p:cNvPr id="52227" name="Rubrik 2">
            <a:extLst>
              <a:ext uri="{FF2B5EF4-FFF2-40B4-BE49-F238E27FC236}">
                <a16:creationId xmlns:a16="http://schemas.microsoft.com/office/drawing/2014/main" id="{3FAC4F44-E960-69F9-C3EB-2C3F3452B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2120900"/>
            <a:ext cx="10933112" cy="757238"/>
          </a:xfrm>
        </p:spPr>
        <p:txBody>
          <a:bodyPr/>
          <a:lstStyle/>
          <a:p>
            <a:r>
              <a:rPr lang="sv-SE" altLang="sv-SE" dirty="0"/>
              <a:t>ECG </a:t>
            </a:r>
            <a:r>
              <a:rPr lang="sv-SE" altLang="sv-SE" dirty="0" err="1"/>
              <a:t>Classification</a:t>
            </a:r>
            <a:r>
              <a:rPr lang="sv-SE" altLang="sv-SE" dirty="0"/>
              <a:t> </a:t>
            </a:r>
            <a:r>
              <a:rPr lang="sv-SE" altLang="sv-SE" dirty="0" err="1"/>
              <a:t>using</a:t>
            </a:r>
            <a:r>
              <a:rPr lang="sv-SE" altLang="sv-SE" dirty="0"/>
              <a:t> Deep Learning</a:t>
            </a:r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D98DFCFA-1A32-9EB6-D72A-4A49D40C9E5A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6B760-531F-B079-FD0B-5026922E4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80B899B3-B5AD-4E3A-A9F0-EF42C21FF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E56FB646-86F2-C3E7-63F0-6EDDCC8A4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916" y="1558041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1BE100D1-5DA2-83A3-3BA9-311B60D81B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4916" y="2410992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FB72B96A-7A20-EC0E-99B3-CB8764586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914" y="3263943"/>
            <a:ext cx="735235" cy="735235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BA35D792-3980-DF8B-88AA-F3CD1DFBDB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916" y="4565931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50B41C36-B8FB-C98B-9A35-31787786C9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598FB8E1-1C04-62DA-DB01-0B9D0CEE0B00}"/>
              </a:ext>
            </a:extLst>
          </p:cNvPr>
          <p:cNvSpPr/>
          <p:nvPr/>
        </p:nvSpPr>
        <p:spPr>
          <a:xfrm rot="5400000">
            <a:off x="218061" y="3581579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0D84C33-CB8E-D2B1-8B7A-6FE278BBE0A4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D8806-B810-4909-6A16-522C37B817C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634689" y="483469"/>
            <a:ext cx="3602515" cy="5472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B8950-96ED-EE4C-B8C3-B017B1AA6295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System Overview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6C4CE-58A9-8829-0B9A-03DA4AEFF653}"/>
              </a:ext>
            </a:extLst>
          </p:cNvPr>
          <p:cNvSpPr txBox="1"/>
          <p:nvPr/>
        </p:nvSpPr>
        <p:spPr>
          <a:xfrm>
            <a:off x="2333768" y="1397281"/>
            <a:ext cx="5300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Evaluation: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Training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Predict Class Labels for Test 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Accuracy 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Precision 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Recall 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F1 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Classification Report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Required Accuracy greater or equal to 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Repeat, if necessary, otherwise satisfied</a:t>
            </a:r>
          </a:p>
        </p:txBody>
      </p:sp>
    </p:spTree>
    <p:extLst>
      <p:ext uri="{BB962C8B-B14F-4D97-AF65-F5344CB8AC3E}">
        <p14:creationId xmlns:p14="http://schemas.microsoft.com/office/powerpoint/2010/main" val="216245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23D60-D121-3C1D-A2FE-D00CE9DA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92258885-B818-2A40-3485-5062E34D8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E240638C-4A62-E833-5A06-198BB7D9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6" y="1559425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9D5FF25-DAA7-A8C8-8490-96546FF7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6" y="2413760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22D7801E-F906-E974-8B38-5B9FE3B24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268095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3DFF5E50-1F56-2417-359A-C7A9673FA3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122430"/>
            <a:ext cx="728312" cy="728312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605434AF-966A-5E94-DC7F-5A68D51BF4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A9A44AE7-D5B4-FB10-1AD2-FCB4AD4B0B40}"/>
              </a:ext>
            </a:extLst>
          </p:cNvPr>
          <p:cNvSpPr/>
          <p:nvPr/>
        </p:nvSpPr>
        <p:spPr>
          <a:xfrm rot="5400000">
            <a:off x="218061" y="4436605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620A7E9-D630-5BF2-5D4C-DC8489159D38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3C49C-FD5B-A762-9BBE-6658926DCB08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Algorithm Design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B6FA5-578C-A1BB-5F34-69CA3B662260}"/>
              </a:ext>
            </a:extLst>
          </p:cNvPr>
          <p:cNvSpPr txBox="1"/>
          <p:nvPr/>
        </p:nvSpPr>
        <p:spPr>
          <a:xfrm>
            <a:off x="2333767" y="1397281"/>
            <a:ext cx="8407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Iterative Process for Model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Based on Academic Literature and Course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Create Deep Learning Models using CNN and CNN-RNN Hybrids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RNNs: Long Short-Term Memory and Grated Rectified Unit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8981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66C0-00BB-16BC-E98A-5187BC2A4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2609FC44-E36A-6643-3A50-7675490F5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B6ED5943-66A0-0320-BB70-05F29B122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6" y="1559425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9F48CB7D-80E1-C286-62E2-8DB532D00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6" y="2413760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BF7A3956-7E26-9852-82BB-1EEA6E3CF9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268095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8CCFBB45-DC4B-CBAC-59A1-A2DF11DED8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122430"/>
            <a:ext cx="728312" cy="728312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8998EA12-EBE1-4584-DF92-F4CBE04D9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6CF3B051-1D27-DECC-474A-62324FF8C707}"/>
              </a:ext>
            </a:extLst>
          </p:cNvPr>
          <p:cNvSpPr/>
          <p:nvPr/>
        </p:nvSpPr>
        <p:spPr>
          <a:xfrm rot="5400000">
            <a:off x="218061" y="4436605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C770A71-3BA8-3211-7032-A5945BADDEBC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C765F-7B61-3810-2B7B-284CA83A4A96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Algorithm Design (Iteration 1)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45B5C-0BBB-EAC9-0A9E-CEB8D02BC8E5}"/>
              </a:ext>
            </a:extLst>
          </p:cNvPr>
          <p:cNvSpPr txBox="1"/>
          <p:nvPr/>
        </p:nvSpPr>
        <p:spPr>
          <a:xfrm>
            <a:off x="2333767" y="1397281"/>
            <a:ext cx="8407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Model Comparison:		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CNN: 8 min 4.4 sec 	98.36%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LSTM: 94 min 4.9 sec	98.20%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GRU 74 min 33.7 sec	98.36%</a:t>
            </a:r>
          </a:p>
          <a:p>
            <a:endParaRPr lang="en-US" dirty="0">
              <a:latin typeface="Rockwell" panose="020606030202050204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Confusion Matrices in %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2567F7-5DE5-AE30-A4FA-913D1171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31125"/>
              </p:ext>
            </p:extLst>
          </p:nvPr>
        </p:nvGraphicFramePr>
        <p:xfrm>
          <a:off x="5178551" y="3749175"/>
          <a:ext cx="2813705" cy="195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39297531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62786203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3713937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3399037248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8674530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65069260"/>
                    </a:ext>
                  </a:extLst>
                </a:gridCol>
              </a:tblGrid>
              <a:tr h="3259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Rockwell" panose="02060603020205020403" pitchFamily="18" charset="77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7789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98.87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9777294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13.31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92857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2.28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95.51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0.28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412816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7.41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94717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0.81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99.00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251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1BFEDA1-06AC-85D6-D10F-7E8ED143E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98670"/>
              </p:ext>
            </p:extLst>
          </p:nvPr>
        </p:nvGraphicFramePr>
        <p:xfrm>
          <a:off x="2333767" y="3749175"/>
          <a:ext cx="2783610" cy="195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935">
                  <a:extLst>
                    <a:ext uri="{9D8B030D-6E8A-4147-A177-3AD203B41FA5}">
                      <a16:colId xmlns:a16="http://schemas.microsoft.com/office/drawing/2014/main" val="39297531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62786203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3713937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3399037248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8674530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65069260"/>
                    </a:ext>
                  </a:extLst>
                </a:gridCol>
              </a:tblGrid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7789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99.12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9777294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17.09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81.47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92857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ckwell" panose="02060603020205020403" pitchFamily="18" charset="77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412816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7.41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94717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0.75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ckwell" panose="02060603020205020403" pitchFamily="18" charset="77"/>
                        </a:rPr>
                        <a:t>0.06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99.13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251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EC449D-B653-F9BB-9D2E-0361C01A3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33357"/>
              </p:ext>
            </p:extLst>
          </p:nvPr>
        </p:nvGraphicFramePr>
        <p:xfrm>
          <a:off x="8023335" y="3749175"/>
          <a:ext cx="2783610" cy="195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935">
                  <a:extLst>
                    <a:ext uri="{9D8B030D-6E8A-4147-A177-3AD203B41FA5}">
                      <a16:colId xmlns:a16="http://schemas.microsoft.com/office/drawing/2014/main" val="39297531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62786203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3713937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3399037248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8674530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65069260"/>
                    </a:ext>
                  </a:extLst>
                </a:gridCol>
              </a:tblGrid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GRU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7789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99.07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9777294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13.85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92857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95.93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412816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79.63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94717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99.44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921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0305-4436-E4CC-5C8C-4315910D6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8479BE3F-94AD-7FAE-4524-9AAE37A5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CBBA9D1F-4B01-3036-086D-699EAF21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6" y="1559425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4B97AC00-3388-5A6E-9D3F-B7AB9B0D1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6" y="2413760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2D9C216C-D641-D089-9A57-9636F71005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268095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2520E67E-A763-9DDE-F04F-4BE4F3F3E3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122430"/>
            <a:ext cx="728312" cy="728312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15A1073B-905F-22D6-2AC5-B5995821F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992EF1AF-3C0C-6F58-926D-89254822541E}"/>
              </a:ext>
            </a:extLst>
          </p:cNvPr>
          <p:cNvSpPr/>
          <p:nvPr/>
        </p:nvSpPr>
        <p:spPr>
          <a:xfrm rot="5400000">
            <a:off x="218061" y="4436605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D02A16-6743-1582-D04A-F5A0D65DB57C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F2610-FF04-B221-8AE7-097594CCF8BA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Algorithm Design (Iteration 2)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26B9C-76AF-9118-9B62-70DE5A2DF12B}"/>
              </a:ext>
            </a:extLst>
          </p:cNvPr>
          <p:cNvSpPr txBox="1"/>
          <p:nvPr/>
        </p:nvSpPr>
        <p:spPr>
          <a:xfrm>
            <a:off x="2333767" y="1397281"/>
            <a:ext cx="8407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Incorporated Residual Blocks (Main Path and Shortcut using Skip Connection)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Model Comparison:		Accuracy:	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CNN: 120 min 41.4 sec 	98.15%		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LSTM: 259 min 55.6  sec	98.57%		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GRU 113 min 9.3 sec	97.88%		No</a:t>
            </a:r>
          </a:p>
          <a:p>
            <a:endParaRPr lang="en-US" dirty="0">
              <a:latin typeface="Rockwell" panose="02060603020205020403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Confusion Matrices in %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67F500-31CE-F933-A3FC-D4A42DB4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70633"/>
              </p:ext>
            </p:extLst>
          </p:nvPr>
        </p:nvGraphicFramePr>
        <p:xfrm>
          <a:off x="5178551" y="3749175"/>
          <a:ext cx="2813705" cy="195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39297531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62786203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3713937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3399037248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8674530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65069260"/>
                    </a:ext>
                  </a:extLst>
                </a:gridCol>
              </a:tblGrid>
              <a:tr h="3259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Rockwell" panose="02060603020205020403" pitchFamily="18" charset="77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7789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99.35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9777294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16.01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81.83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92857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2.07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96.20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412816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7.41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7.41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84.57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94717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0.87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99.07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251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650F9F-CF6B-85EE-6B9F-7BC180C3D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0639"/>
              </p:ext>
            </p:extLst>
          </p:nvPr>
        </p:nvGraphicFramePr>
        <p:xfrm>
          <a:off x="2333767" y="3749175"/>
          <a:ext cx="2783610" cy="195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935">
                  <a:extLst>
                    <a:ext uri="{9D8B030D-6E8A-4147-A177-3AD203B41FA5}">
                      <a16:colId xmlns:a16="http://schemas.microsoft.com/office/drawing/2014/main" val="39297531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62786203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3713937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3399037248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8674530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65069260"/>
                    </a:ext>
                  </a:extLst>
                </a:gridCol>
              </a:tblGrid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7789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98.80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9777294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14.75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83.09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92857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ckwell" panose="02060603020205020403" pitchFamily="18" charset="77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96.34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0.28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412816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5.56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94717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0.81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ckwell" panose="02060603020205020403" pitchFamily="18" charset="77"/>
                        </a:rPr>
                        <a:t>0.06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98.94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251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354C6-729F-4B19-14E5-7F40F9522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10315"/>
              </p:ext>
            </p:extLst>
          </p:nvPr>
        </p:nvGraphicFramePr>
        <p:xfrm>
          <a:off x="8023335" y="3749175"/>
          <a:ext cx="2783610" cy="195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935">
                  <a:extLst>
                    <a:ext uri="{9D8B030D-6E8A-4147-A177-3AD203B41FA5}">
                      <a16:colId xmlns:a16="http://schemas.microsoft.com/office/drawing/2014/main" val="39297531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62786203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3713937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3399037248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8674530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65069260"/>
                    </a:ext>
                  </a:extLst>
                </a:gridCol>
              </a:tblGrid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GRU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7789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98.69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9777294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18.53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79.86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92857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95.86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412816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80.86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94717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0.81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98.57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006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413C5-90D1-B294-BF2C-FCCB9A909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9C4FA85E-4A82-077D-DCC1-A8C13D18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7DB63031-D6B9-5350-0808-9DA993315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6" y="1559425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C509BF0E-0788-4906-2218-4EEC99713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6" y="2413760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4F551631-CF07-F58D-E6F1-F798A5D2F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268095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5AB26999-0ED8-4479-90BF-BE45D5679C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122430"/>
            <a:ext cx="728312" cy="728312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871122E6-F949-0424-91CC-F4AE54ACC8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80B59246-E5E2-2E0D-9245-4E7F1792CFD5}"/>
              </a:ext>
            </a:extLst>
          </p:cNvPr>
          <p:cNvSpPr/>
          <p:nvPr/>
        </p:nvSpPr>
        <p:spPr>
          <a:xfrm rot="5400000">
            <a:off x="218061" y="4436605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62543EF-83AB-1996-06B7-9184D625EB64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76F76-8E79-6606-6CC0-65DF428880BA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Algorithm Design (Iteration 3)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E049B-E479-5864-12AE-70EDECA58027}"/>
              </a:ext>
            </a:extLst>
          </p:cNvPr>
          <p:cNvSpPr txBox="1"/>
          <p:nvPr/>
        </p:nvSpPr>
        <p:spPr>
          <a:xfrm>
            <a:off x="2333767" y="1397281"/>
            <a:ext cx="8407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Incorporated Batch Normalization,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Extend RNNs by introducing bidirectional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Global Average Pooling instead of Flattening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Model Comparison:		Accuracy: 	Improved: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CNN: 34 min 33.9 sec 	97.88%		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LSTM: 28 min 20.7 sec	98.20%		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GRU 30 min 50.9 sec	98.04%		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Confusion Matrices in %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3F77D3-6FED-71DF-EBF9-26957557E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46020"/>
              </p:ext>
            </p:extLst>
          </p:nvPr>
        </p:nvGraphicFramePr>
        <p:xfrm>
          <a:off x="5178551" y="3749175"/>
          <a:ext cx="2813705" cy="195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39297531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62786203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3713937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3399037248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8674530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65069260"/>
                    </a:ext>
                  </a:extLst>
                </a:gridCol>
              </a:tblGrid>
              <a:tr h="3259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Rockwell" panose="02060603020205020403" pitchFamily="18" charset="77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7789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98.88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9777294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15.29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82.37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92857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2.28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96.13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412816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82.72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94717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99.38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251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563ECF-0280-1885-AFEB-CF8FB7BF8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30735"/>
              </p:ext>
            </p:extLst>
          </p:nvPr>
        </p:nvGraphicFramePr>
        <p:xfrm>
          <a:off x="2333767" y="3749175"/>
          <a:ext cx="2783610" cy="195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935">
                  <a:extLst>
                    <a:ext uri="{9D8B030D-6E8A-4147-A177-3AD203B41FA5}">
                      <a16:colId xmlns:a16="http://schemas.microsoft.com/office/drawing/2014/main" val="39297531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62786203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3713937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3399037248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8674530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65069260"/>
                    </a:ext>
                  </a:extLst>
                </a:gridCol>
              </a:tblGrid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7789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98.60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9777294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15.65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82.55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92857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ckwell" panose="02060603020205020403" pitchFamily="18" charset="77"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95.99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412816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77.78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94717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0.81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Rockwell" panose="02060603020205020403" pitchFamily="18" charset="77"/>
                        </a:rPr>
                        <a:t>0.31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1.87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98.69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251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E3F8FA-95F9-F072-FD3E-E73EB1097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04025"/>
              </p:ext>
            </p:extLst>
          </p:nvPr>
        </p:nvGraphicFramePr>
        <p:xfrm>
          <a:off x="8023335" y="3749175"/>
          <a:ext cx="2783610" cy="1955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935">
                  <a:extLst>
                    <a:ext uri="{9D8B030D-6E8A-4147-A177-3AD203B41FA5}">
                      <a16:colId xmlns:a16="http://schemas.microsoft.com/office/drawing/2014/main" val="39297531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62786203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37139379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3399037248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2867453002"/>
                    </a:ext>
                  </a:extLst>
                </a:gridCol>
                <a:gridCol w="463935">
                  <a:extLst>
                    <a:ext uri="{9D8B030D-6E8A-4147-A177-3AD203B41FA5}">
                      <a16:colId xmlns:a16="http://schemas.microsoft.com/office/drawing/2014/main" val="665069260"/>
                    </a:ext>
                  </a:extLst>
                </a:gridCol>
              </a:tblGrid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GRU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7789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98.65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9777294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13.67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0.36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928570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95.86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1.59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0.28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412816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3.70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B050"/>
                          </a:solidFill>
                          <a:latin typeface="Rockwell" panose="02060603020205020403" pitchFamily="18" charset="77"/>
                        </a:rPr>
                        <a:t>87.04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94717"/>
                  </a:ext>
                </a:extLst>
              </a:tr>
              <a:tr h="32598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0.56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Rockwell" panose="02060603020205020403" pitchFamily="18" charset="77"/>
                        </a:rPr>
                        <a:t>0.19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  <a:latin typeface="Rockwell" panose="02060603020205020403" pitchFamily="18" charset="77"/>
                        </a:rPr>
                        <a:t>99.13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95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50E25-A510-7707-D67D-3C23D3E3C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4433A778-9B1D-3F09-24E3-7D451762C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217179A0-1CFB-0FE6-A3BA-F9D8E3DA3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6" y="1597230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80647029-8D73-82D1-42FA-BE89225E0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6" y="2489370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5EC181EB-8E70-81F6-5C3F-AE8E3B9EC0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381510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9F656CE4-07DA-C3AD-BD9D-CAFC2C146E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273650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B8F2751E-74B1-6815-CC4E-C46C97C884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5" y="5165788"/>
            <a:ext cx="728826" cy="728826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14E188F0-672B-2B57-BBC0-32AFCAD75A94}"/>
              </a:ext>
            </a:extLst>
          </p:cNvPr>
          <p:cNvSpPr/>
          <p:nvPr/>
        </p:nvSpPr>
        <p:spPr>
          <a:xfrm rot="5400000">
            <a:off x="218061" y="5480220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F10972F-1F19-93CF-4D13-C340120004A3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7B482-C3B9-3470-2236-C751F8335BE0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Future Work &amp; Conclusion 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D92D0-80B1-9948-C39A-12E88C75A5FB}"/>
              </a:ext>
            </a:extLst>
          </p:cNvPr>
          <p:cNvSpPr txBox="1"/>
          <p:nvPr/>
        </p:nvSpPr>
        <p:spPr>
          <a:xfrm>
            <a:off x="2333767" y="1397281"/>
            <a:ext cx="8407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Iteration 1 Models have already been promising classifiers.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The Requirements have been met generally, a working classifier has been trained using multiple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Nevertheless per-class performance needs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The most efficient classifier was the CNN in Iteration 1, and the overall best classifier the CNN-LSTM in Iteration 2 using Residual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Suggestion: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Perform synthetic over sampling techniques such as SMOTE or ADASYN for better class balancing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Focus on per-class precision and recall to meet EU AI Regulations on healthcare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45255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7DC81-AF1F-73B2-C3F8-731F6F6D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Underrubrik 1">
            <a:extLst>
              <a:ext uri="{FF2B5EF4-FFF2-40B4-BE49-F238E27FC236}">
                <a16:creationId xmlns:a16="http://schemas.microsoft.com/office/drawing/2014/main" id="{E671CA9E-623E-9373-15F6-679283BFA4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4838" y="2900363"/>
            <a:ext cx="10933112" cy="1780494"/>
          </a:xfrm>
        </p:spPr>
        <p:txBody>
          <a:bodyPr/>
          <a:lstStyle/>
          <a:p>
            <a:r>
              <a:rPr lang="sv-SE" altLang="sv-SE" dirty="0"/>
              <a:t>Contact: </a:t>
            </a:r>
            <a:r>
              <a:rPr lang="sv-SE" altLang="sv-S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lewis.richter@student.hv.se</a:t>
            </a:r>
            <a:endParaRPr lang="sv-SE" altLang="sv-SE" dirty="0"/>
          </a:p>
          <a:p>
            <a:r>
              <a:rPr lang="sv-SE" altLang="sv-SE" dirty="0"/>
              <a:t>University West, Trollhättan, Sweden</a:t>
            </a:r>
          </a:p>
          <a:p>
            <a:r>
              <a:rPr lang="sv-SE" altLang="sv-SE" dirty="0" err="1"/>
              <a:t>GitHub</a:t>
            </a:r>
            <a:r>
              <a:rPr lang="sv-SE" altLang="sv-SE" dirty="0"/>
              <a:t>: </a:t>
            </a:r>
            <a:r>
              <a:rPr lang="sv-SE" altLang="sv-S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ECGClassification.git</a:t>
            </a:r>
            <a:endParaRPr lang="sv-SE" altLang="sv-SE" dirty="0"/>
          </a:p>
        </p:txBody>
      </p:sp>
      <p:sp>
        <p:nvSpPr>
          <p:cNvPr id="52227" name="Rubrik 2">
            <a:extLst>
              <a:ext uri="{FF2B5EF4-FFF2-40B4-BE49-F238E27FC236}">
                <a16:creationId xmlns:a16="http://schemas.microsoft.com/office/drawing/2014/main" id="{04BBACFE-0094-8BC0-52D8-9B08CAD1D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2120900"/>
            <a:ext cx="10933112" cy="757238"/>
          </a:xfrm>
        </p:spPr>
        <p:txBody>
          <a:bodyPr/>
          <a:lstStyle/>
          <a:p>
            <a:r>
              <a:rPr lang="sv-SE" altLang="sv-SE" dirty="0" err="1"/>
              <a:t>Thank</a:t>
            </a:r>
            <a:r>
              <a:rPr lang="sv-SE" altLang="sv-SE" dirty="0"/>
              <a:t> </a:t>
            </a:r>
            <a:r>
              <a:rPr lang="sv-SE" altLang="sv-SE" dirty="0" err="1"/>
              <a:t>You</a:t>
            </a:r>
            <a:r>
              <a:rPr lang="sv-SE" alt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3582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C4472-6A11-390A-0807-529DBCBA3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1EEA4548-94AE-F4EA-F87B-029657C64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467" y="669762"/>
            <a:ext cx="727519" cy="727519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E8BA0E96-C6C7-D8A6-A49F-2C6B55354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916" y="1972643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353280-5ED4-658A-E3CE-CEB577296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4916" y="2834203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D7450377-C6C9-55B8-81C6-96597264EE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916" y="3695763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586E3A2B-D9CF-D9E8-8DA6-29BE5AEBC6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916" y="4557323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35232993-8D01-C061-C670-CF2A685D41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EF0CA757-095E-02E4-0725-6B47EE70A7DD}"/>
              </a:ext>
            </a:extLst>
          </p:cNvPr>
          <p:cNvSpPr/>
          <p:nvPr/>
        </p:nvSpPr>
        <p:spPr>
          <a:xfrm rot="5400000">
            <a:off x="226225" y="983540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B548B1-8C48-90C9-346D-06379721391A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EB28A-DE30-107E-F38D-DC6EA1AEF16A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EU AI Regulations 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DE2EC-4317-E6B4-9A22-4180F4167455}"/>
              </a:ext>
            </a:extLst>
          </p:cNvPr>
          <p:cNvSpPr txBox="1"/>
          <p:nvPr/>
        </p:nvSpPr>
        <p:spPr>
          <a:xfrm>
            <a:off x="2333767" y="1397281"/>
            <a:ext cx="8407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Why it matters: Healthcare AI is high-risk under EU law.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Requires GDPR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Mandatory risk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Transparent design and human oversight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Outcome: Your model must be explainable and medically safe before deployment. </a:t>
            </a:r>
          </a:p>
        </p:txBody>
      </p:sp>
    </p:spTree>
    <p:extLst>
      <p:ext uri="{BB962C8B-B14F-4D97-AF65-F5344CB8AC3E}">
        <p14:creationId xmlns:p14="http://schemas.microsoft.com/office/powerpoint/2010/main" val="3625411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DB355-5748-9E4D-9B8C-625248129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714F22EA-F489-F6F7-CE93-144536E3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2FE9BFF2-C6EA-6E7D-A8D2-508449533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4" y="1558131"/>
            <a:ext cx="734786" cy="734786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749039FC-E6BD-02E7-3B32-7703BD783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6" y="2859760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8D130BA3-AD73-E51D-93AF-81A28B5B9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712801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53DFB4FF-EC59-3D4A-11AF-FE39139D8B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565842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59D4CB48-2B5F-B5E3-BE93-C84B1D6006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68E8B372-8DAD-D95C-8F74-916B085145D3}"/>
              </a:ext>
            </a:extLst>
          </p:cNvPr>
          <p:cNvSpPr/>
          <p:nvPr/>
        </p:nvSpPr>
        <p:spPr>
          <a:xfrm rot="5400000">
            <a:off x="218060" y="1875543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97B3741-70D0-0A93-F715-6BA792534C8D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40F67-E734-104D-1412-0905F7C22CE8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Requirements and Specifications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342F1-066B-FD2E-FAC9-AA9FE7EABEEB}"/>
              </a:ext>
            </a:extLst>
          </p:cNvPr>
          <p:cNvSpPr txBox="1"/>
          <p:nvPr/>
        </p:nvSpPr>
        <p:spPr>
          <a:xfrm>
            <a:off x="2333767" y="1397281"/>
            <a:ext cx="8407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Main Goal: Classify ECG heartbeats into 5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Requirements: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77"/>
              </a:rPr>
              <a:t>Dataset: MIT-BIH Arrhythmia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77"/>
              </a:rPr>
              <a:t>Accuracy ≥ 95%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77"/>
              </a:rPr>
              <a:t>Training Time ≤ 5 hours on M2 Mac Book Air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77"/>
              </a:rPr>
              <a:t>Generalization on unseen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Rockwell" panose="02060603020205020403" pitchFamily="18" charset="77"/>
              </a:rPr>
              <a:t>Evaluation with accuracy, precision, recall and F1-score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11972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A2CD-7F3D-0A55-E7C3-75D59F2F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E43E303-A266-B849-1D0F-7C7A97A19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CDF738B2-496B-E522-D56F-7C2547B4E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6" y="1558041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03FF1A43-B471-E360-77F5-801CD4359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5" y="2410992"/>
            <a:ext cx="735235" cy="735235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4FA1A394-A7E0-BCA1-69E0-714E3ED12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712980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D8921123-6D84-6B3D-7D01-7B16410DB6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565931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C9356C05-6BE6-940C-82F5-74D37E90D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C9881371-C679-5F99-4D4F-BE83EE33916A}"/>
              </a:ext>
            </a:extLst>
          </p:cNvPr>
          <p:cNvSpPr/>
          <p:nvPr/>
        </p:nvSpPr>
        <p:spPr>
          <a:xfrm rot="5400000">
            <a:off x="215623" y="2728628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1DE6687-C61B-E594-CBD1-CC5EE792E8BE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170A0-F2EB-E6B5-A434-57E9CB205D47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Dataset Overview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3DD06-DD36-C16D-D04B-343E6CD3C943}"/>
              </a:ext>
            </a:extLst>
          </p:cNvPr>
          <p:cNvSpPr txBox="1"/>
          <p:nvPr/>
        </p:nvSpPr>
        <p:spPr>
          <a:xfrm>
            <a:off x="2333767" y="1397281"/>
            <a:ext cx="8407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Dataset: MIT-BIH Arrhythmia (via Kaggle)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5 Classes: Normal, Supraventricular, Ventricular, Fusion,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Samples: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Training: 87,554 sample heartbeats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Test: 21,890 sample heartbeats</a:t>
            </a:r>
          </a:p>
        </p:txBody>
      </p:sp>
      <p:pic>
        <p:nvPicPr>
          <p:cNvPr id="9" name="Picture 8" descr="A bar chart with a bar chart and a diagram&#10;&#10;AI-generated content may be incorrect.">
            <a:extLst>
              <a:ext uri="{FF2B5EF4-FFF2-40B4-BE49-F238E27FC236}">
                <a16:creationId xmlns:a16="http://schemas.microsoft.com/office/drawing/2014/main" id="{14D1B279-8D8C-3AFA-8442-294D47CAC5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73843" y="2941893"/>
            <a:ext cx="6843621" cy="2985073"/>
          </a:xfrm>
          <a:prstGeom prst="rect">
            <a:avLst/>
          </a:prstGeom>
        </p:spPr>
      </p:pic>
      <p:pic>
        <p:nvPicPr>
          <p:cNvPr id="12" name="Picture 11" descr="A bar chart with a bar chart and a diagram&#10;&#10;AI-generated content may be incorrect.">
            <a:extLst>
              <a:ext uri="{FF2B5EF4-FFF2-40B4-BE49-F238E27FC236}">
                <a16:creationId xmlns:a16="http://schemas.microsoft.com/office/drawing/2014/main" id="{6C9F1822-5380-D0D8-0020-104E46B057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55150" y="2939945"/>
            <a:ext cx="6822630" cy="29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6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7640-89F6-5F31-F278-075E0C900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2D201CDC-857E-0E8F-0660-53315BB9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8301A754-E567-4AC3-8DAE-9039D71EC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6" y="1558041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948BFC87-A6B6-500F-B57C-EFC760B32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5" y="2410992"/>
            <a:ext cx="735235" cy="735235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FFCA395E-2C83-4BBD-F647-FADC853F72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712980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1DFFCFC8-B17E-E775-8536-3002C69BEF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565931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35A39D68-DCB8-DBA8-2452-111B997057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C2360041-48BC-F7AB-AAA5-E6B37A6D5741}"/>
              </a:ext>
            </a:extLst>
          </p:cNvPr>
          <p:cNvSpPr/>
          <p:nvPr/>
        </p:nvSpPr>
        <p:spPr>
          <a:xfrm rot="5400000">
            <a:off x="215623" y="2728628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37552E-DD89-8AA2-8C50-E678606B1FF2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7B169-097D-0F70-CC00-4124D715E593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Dataset Overview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C508E-B9DD-F61F-1074-B7E298F22285}"/>
              </a:ext>
            </a:extLst>
          </p:cNvPr>
          <p:cNvSpPr txBox="1"/>
          <p:nvPr/>
        </p:nvSpPr>
        <p:spPr>
          <a:xfrm>
            <a:off x="2333767" y="1397281"/>
            <a:ext cx="8407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Dataset: MIT-BIH Arrhythmia (via Kaggle)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5 Classes: Normal, Supraventricular, Ventricular, Fusion,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Samples: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Training: 87,554 sample heartbeats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Test: 21,890 sample heartbeats</a:t>
            </a:r>
          </a:p>
        </p:txBody>
      </p:sp>
      <p:pic>
        <p:nvPicPr>
          <p:cNvPr id="9" name="Picture 8" descr="A bar chart with a bar chart and a diagram&#10;&#10;AI-generated content may be incorrect.">
            <a:extLst>
              <a:ext uri="{FF2B5EF4-FFF2-40B4-BE49-F238E27FC236}">
                <a16:creationId xmlns:a16="http://schemas.microsoft.com/office/drawing/2014/main" id="{5855A83F-3E1D-F065-1426-EDBA3BE576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73843" y="2941893"/>
            <a:ext cx="6843621" cy="2985073"/>
          </a:xfrm>
          <a:prstGeom prst="rect">
            <a:avLst/>
          </a:prstGeom>
        </p:spPr>
      </p:pic>
      <p:pic>
        <p:nvPicPr>
          <p:cNvPr id="12" name="Picture 11" descr="A bar chart with a bar chart and a diagram&#10;&#10;AI-generated content may be incorrect.">
            <a:extLst>
              <a:ext uri="{FF2B5EF4-FFF2-40B4-BE49-F238E27FC236}">
                <a16:creationId xmlns:a16="http://schemas.microsoft.com/office/drawing/2014/main" id="{63F4B830-A11A-B754-C714-9418E74624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84860" y="2939945"/>
            <a:ext cx="6822630" cy="2987021"/>
          </a:xfrm>
          <a:prstGeom prst="rect">
            <a:avLst/>
          </a:prstGeom>
        </p:spPr>
      </p:pic>
      <p:pic>
        <p:nvPicPr>
          <p:cNvPr id="7" name="Picture 6" descr="A bar chart with numbers and pie chart&#10;&#10;AI-generated content may be incorrect.">
            <a:extLst>
              <a:ext uri="{FF2B5EF4-FFF2-40B4-BE49-F238E27FC236}">
                <a16:creationId xmlns:a16="http://schemas.microsoft.com/office/drawing/2014/main" id="{41D57D7A-3265-2981-156F-FF5AFC33A0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333118" y="2939945"/>
            <a:ext cx="6886021" cy="2985073"/>
          </a:xfrm>
          <a:prstGeom prst="rect">
            <a:avLst/>
          </a:prstGeom>
        </p:spPr>
      </p:pic>
      <p:pic>
        <p:nvPicPr>
          <p:cNvPr id="11" name="Picture 10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A69000EB-6F74-E59F-4301-E356533F2F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03441" y="1270364"/>
            <a:ext cx="4683077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8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1C4CB7E-A63F-CB5F-AD02-7E9452ACD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F7726946-D7B9-1AA6-7CAA-B29BAC54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ECBE3853-C18A-32DD-19DE-4198ECC6F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6" y="1558041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AFC83801-FDC4-C1E7-4CD7-03BB3656B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5" y="2410992"/>
            <a:ext cx="735235" cy="735235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12B7556D-0871-D0AD-540C-43D9A3710D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712980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AE8DB693-F09D-10CE-43C4-94156479A3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565931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41DE49D1-E621-05D9-24BA-9151E503C7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84CD0C83-FF0D-EAC8-C88E-796FB797FBBD}"/>
              </a:ext>
            </a:extLst>
          </p:cNvPr>
          <p:cNvSpPr/>
          <p:nvPr/>
        </p:nvSpPr>
        <p:spPr>
          <a:xfrm rot="5400000">
            <a:off x="215623" y="2728628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ED971E-3331-8B33-FD14-8A6EC0C6C84F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06B88-8218-E5AD-603D-E4D5B750E998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Dataset Overview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D96B9-DDB9-78ED-B188-4EE47F934F1F}"/>
              </a:ext>
            </a:extLst>
          </p:cNvPr>
          <p:cNvSpPr txBox="1"/>
          <p:nvPr/>
        </p:nvSpPr>
        <p:spPr>
          <a:xfrm>
            <a:off x="2333767" y="1397281"/>
            <a:ext cx="8407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Imbalance handled using Random Under Sampling of the majority class (N) to 50% of the original heartbeats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Random Over Sampling of the minority classes to the same amount of samples </a:t>
            </a:r>
          </a:p>
        </p:txBody>
      </p:sp>
      <p:pic>
        <p:nvPicPr>
          <p:cNvPr id="9" name="Picture 8" descr="A bar chart with a bar chart and a diagram&#10;&#10;AI-generated content may be incorrect.">
            <a:extLst>
              <a:ext uri="{FF2B5EF4-FFF2-40B4-BE49-F238E27FC236}">
                <a16:creationId xmlns:a16="http://schemas.microsoft.com/office/drawing/2014/main" id="{6123CB91-1D30-7069-C1E2-D03FDF1ED2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73843" y="2941893"/>
            <a:ext cx="6843621" cy="2985073"/>
          </a:xfrm>
          <a:prstGeom prst="rect">
            <a:avLst/>
          </a:prstGeom>
        </p:spPr>
      </p:pic>
      <p:pic>
        <p:nvPicPr>
          <p:cNvPr id="12" name="Picture 11" descr="A bar chart with a bar chart and a diagram&#10;&#10;AI-generated content may be incorrect.">
            <a:extLst>
              <a:ext uri="{FF2B5EF4-FFF2-40B4-BE49-F238E27FC236}">
                <a16:creationId xmlns:a16="http://schemas.microsoft.com/office/drawing/2014/main" id="{4005292A-29F9-BA4F-6ADB-4FAC8919C7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84860" y="2939945"/>
            <a:ext cx="6822630" cy="2987021"/>
          </a:xfrm>
          <a:prstGeom prst="rect">
            <a:avLst/>
          </a:prstGeom>
        </p:spPr>
      </p:pic>
      <p:pic>
        <p:nvPicPr>
          <p:cNvPr id="11" name="Picture 10" descr="A bar chart with numbers and pie chart&#10;&#10;AI-generated content may be incorrect.">
            <a:extLst>
              <a:ext uri="{FF2B5EF4-FFF2-40B4-BE49-F238E27FC236}">
                <a16:creationId xmlns:a16="http://schemas.microsoft.com/office/drawing/2014/main" id="{780935DE-2ACF-0C59-2C6B-1FF46F2909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73843" y="2939945"/>
            <a:ext cx="6886021" cy="2985073"/>
          </a:xfrm>
          <a:prstGeom prst="rect">
            <a:avLst/>
          </a:prstGeom>
        </p:spPr>
      </p:pic>
      <p:pic>
        <p:nvPicPr>
          <p:cNvPr id="18" name="Picture 17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200E012E-F401-1E10-E41D-01756280CE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03441" y="1270364"/>
            <a:ext cx="4683077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7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6990E-5EC8-ED78-9599-419E28D6F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71DBFDC7-9895-AB3C-2565-0232FD79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5EB0B9DD-150C-3B3B-DC78-A2E96E532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6" y="1558041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EE80AB35-CE8F-740E-9151-8078BC024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915" y="2410992"/>
            <a:ext cx="735235" cy="735235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567B90F5-B5C7-2E08-7F21-47C929F49F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6" y="3712980"/>
            <a:ext cx="286198" cy="286198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1F5DE641-8C09-5C5E-EB6B-CAB4E83D09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16" y="4565931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87AF18CC-E51D-31E7-43F8-E662CA9A26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C837F3A7-6814-7E5E-3FF8-E4E25A3841BB}"/>
              </a:ext>
            </a:extLst>
          </p:cNvPr>
          <p:cNvSpPr/>
          <p:nvPr/>
        </p:nvSpPr>
        <p:spPr>
          <a:xfrm rot="5400000">
            <a:off x="215623" y="2728628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8EB53E-C6DF-239E-682D-8E41C192CD93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FE4B-F672-B8FE-5725-C6ADD7BB7A72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Dataset Overview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D3B49-1BA3-3D21-A17B-798C51819BCB}"/>
              </a:ext>
            </a:extLst>
          </p:cNvPr>
          <p:cNvSpPr txBox="1"/>
          <p:nvPr/>
        </p:nvSpPr>
        <p:spPr>
          <a:xfrm>
            <a:off x="7105440" y="1397281"/>
            <a:ext cx="3635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5 Classes: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Normal (N),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Supraventricular (S),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Ventricular (V),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Fusion (F),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Unknown (Q)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Individual Beats extracted from 24 hours ECG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Labelled independently by two experts</a:t>
            </a:r>
          </a:p>
        </p:txBody>
      </p:sp>
      <p:pic>
        <p:nvPicPr>
          <p:cNvPr id="18" name="Picture 17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6DF01FCB-1A84-87C8-D46F-6B86F27FF9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78065" y="1270364"/>
            <a:ext cx="4683077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4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720B8-06A2-1495-364B-71FBF66B8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6D85D0AE-F356-1B54-1777-D00F63778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17868660-A05B-44A1-AC21-348C43520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916" y="1558041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90AB919F-D29F-98CA-74FD-CB4041E1B7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4916" y="2410992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D678A0BA-DA39-29D9-6558-5797EA11F5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914" y="3263943"/>
            <a:ext cx="735235" cy="735235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239F915C-5C56-DFFE-7F4C-68991FEBB8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916" y="4565931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1534A758-7F6D-85E9-E3C7-51F16ADADA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9AEF61F3-8F19-BCD9-1A61-01F8EB4FBBD8}"/>
              </a:ext>
            </a:extLst>
          </p:cNvPr>
          <p:cNvSpPr/>
          <p:nvPr/>
        </p:nvSpPr>
        <p:spPr>
          <a:xfrm rot="5400000">
            <a:off x="218061" y="3581579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16DEE-DFF8-015E-1379-35B311352B55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CDE34-2C35-9E19-77CB-E974CC6E2E5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634689" y="483469"/>
            <a:ext cx="3602515" cy="5472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5F1AA-06D4-DF0B-FB96-034D310AB327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System Overview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54126-046A-2BC7-FB96-FB26FF1F5B13}"/>
              </a:ext>
            </a:extLst>
          </p:cNvPr>
          <p:cNvSpPr txBox="1"/>
          <p:nvPr/>
        </p:nvSpPr>
        <p:spPr>
          <a:xfrm>
            <a:off x="2333768" y="1397281"/>
            <a:ext cx="53009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Dataset: MIT-BIH Arrhythmia (via Kaggle)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Preprocessing: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Normalizing using </a:t>
            </a:r>
            <a:r>
              <a:rPr lang="en-US" dirty="0" err="1">
                <a:latin typeface="Rockwell" panose="02060603020205020403" pitchFamily="18" charset="77"/>
              </a:rPr>
              <a:t>StandardScaler</a:t>
            </a:r>
            <a:r>
              <a:rPr lang="en-US" dirty="0">
                <a:latin typeface="Rockwell" panose="02060603020205020403" pitchFamily="18" charset="77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Remove Mean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Scale to Unit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Balancing using </a:t>
            </a:r>
            <a:r>
              <a:rPr lang="en-US" dirty="0" err="1">
                <a:latin typeface="Rockwell" panose="02060603020205020403" pitchFamily="18" charset="77"/>
              </a:rPr>
              <a:t>ImbLearn</a:t>
            </a:r>
            <a:r>
              <a:rPr lang="en-US" dirty="0">
                <a:latin typeface="Rockwell" panose="02060603020205020403" pitchFamily="18" charset="77"/>
              </a:rPr>
              <a:t> Library: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Random Under Sampling of Majority Class (N) to 50% (36,235 Heartbeats)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Random Over Sampling of Minority Classes to the same number of Heartbeats</a:t>
            </a:r>
          </a:p>
        </p:txBody>
      </p:sp>
    </p:spTree>
    <p:extLst>
      <p:ext uri="{BB962C8B-B14F-4D97-AF65-F5344CB8AC3E}">
        <p14:creationId xmlns:p14="http://schemas.microsoft.com/office/powerpoint/2010/main" val="3329021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74C6-B5A7-7DEE-836D-428BE95E4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DA663D0B-D73D-2717-B53E-1219295F1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916" y="705090"/>
            <a:ext cx="286198" cy="286198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B8BC52EB-EBE9-91B6-F4AD-862300255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916" y="1558041"/>
            <a:ext cx="286198" cy="286198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CB2B5C4-C3F5-0C7E-A80D-CB7370292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4916" y="2410992"/>
            <a:ext cx="286198" cy="286198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24798A3C-24ED-88D4-B4A4-19DAB1532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914" y="3263943"/>
            <a:ext cx="735235" cy="735235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737709B8-B7FC-33BD-F082-FC1BED6D23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916" y="4565931"/>
            <a:ext cx="286198" cy="286198"/>
          </a:xfrm>
          <a:prstGeom prst="rect">
            <a:avLst/>
          </a:prstGeom>
        </p:spPr>
      </p:pic>
      <p:pic>
        <p:nvPicPr>
          <p:cNvPr id="16" name="Graphic 15" descr="Future with solid fill">
            <a:extLst>
              <a:ext uri="{FF2B5EF4-FFF2-40B4-BE49-F238E27FC236}">
                <a16:creationId xmlns:a16="http://schemas.microsoft.com/office/drawing/2014/main" id="{247A4BF9-8FEE-86AD-36E9-5D537BC8C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4916" y="5418881"/>
            <a:ext cx="286198" cy="28619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C573811F-8FB3-4F2C-EE21-EE602CA3A2DD}"/>
              </a:ext>
            </a:extLst>
          </p:cNvPr>
          <p:cNvSpPr/>
          <p:nvPr/>
        </p:nvSpPr>
        <p:spPr>
          <a:xfrm rot="5400000">
            <a:off x="218061" y="3581579"/>
            <a:ext cx="127450" cy="999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7D42A1-72D2-D03B-AF6C-2FFD89FA7D65}"/>
              </a:ext>
            </a:extLst>
          </p:cNvPr>
          <p:cNvSpPr/>
          <p:nvPr/>
        </p:nvSpPr>
        <p:spPr>
          <a:xfrm>
            <a:off x="1583140" y="391886"/>
            <a:ext cx="9771797" cy="5722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68756-F530-181E-2DC5-6680B663D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634689" y="483469"/>
            <a:ext cx="3602515" cy="5472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1AAA78-7EB3-3DE8-D755-1EB79D120202}"/>
              </a:ext>
            </a:extLst>
          </p:cNvPr>
          <p:cNvSpPr txBox="1"/>
          <p:nvPr/>
        </p:nvSpPr>
        <p:spPr>
          <a:xfrm>
            <a:off x="2333767" y="559557"/>
            <a:ext cx="84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System Overview</a:t>
            </a:r>
            <a:endParaRPr lang="en-US" sz="4400" dirty="0">
              <a:latin typeface="Rockwell" panose="02060603020205020403" pitchFamily="18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FF1A7-C588-773C-B6F5-10FF86A9AE8C}"/>
              </a:ext>
            </a:extLst>
          </p:cNvPr>
          <p:cNvSpPr txBox="1"/>
          <p:nvPr/>
        </p:nvSpPr>
        <p:spPr>
          <a:xfrm>
            <a:off x="2333768" y="1397281"/>
            <a:ext cx="53009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Model Creation &amp; Training: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CNN Model: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3x Convolutional Layer &amp; </a:t>
            </a:r>
            <a:r>
              <a:rPr lang="en-US" dirty="0" err="1">
                <a:latin typeface="Rockwell" panose="02060603020205020403" pitchFamily="18" charset="77"/>
              </a:rPr>
              <a:t>MaxPooling</a:t>
            </a:r>
            <a:endParaRPr lang="en-US" dirty="0">
              <a:latin typeface="Rockwell" panose="02060603020205020403" pitchFamily="18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Flatten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Dense &amp; Dropout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CNN-RNN Model: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LSTM (Long Short-Term Memory):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LSTM (64 Units)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GRU (Gated Recurrent Units):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GRU(64 Units)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ADAM 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Categorical </a:t>
            </a:r>
            <a:r>
              <a:rPr lang="en-US" dirty="0" err="1">
                <a:latin typeface="Rockwell" panose="02060603020205020403" pitchFamily="18" charset="77"/>
              </a:rPr>
              <a:t>Crossentropy</a:t>
            </a:r>
            <a:endParaRPr lang="en-US" dirty="0">
              <a:latin typeface="Rockwell" panose="02060603020205020403" pitchFamily="18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77"/>
              </a:rPr>
              <a:t>Reduce Learning Rate on Plateau</a:t>
            </a:r>
          </a:p>
        </p:txBody>
      </p:sp>
    </p:spTree>
    <p:extLst>
      <p:ext uri="{BB962C8B-B14F-4D97-AF65-F5344CB8AC3E}">
        <p14:creationId xmlns:p14="http://schemas.microsoft.com/office/powerpoint/2010/main" val="2746833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Högskolan Väst">
      <a:dk1>
        <a:srgbClr val="000000"/>
      </a:dk1>
      <a:lt1>
        <a:srgbClr val="FFFFFF"/>
      </a:lt1>
      <a:dk2>
        <a:srgbClr val="003B5B"/>
      </a:dk2>
      <a:lt2>
        <a:srgbClr val="D1EAEE"/>
      </a:lt2>
      <a:accent1>
        <a:srgbClr val="1380A3"/>
      </a:accent1>
      <a:accent2>
        <a:srgbClr val="E3F1F8"/>
      </a:accent2>
      <a:accent3>
        <a:srgbClr val="C61C2C"/>
      </a:accent3>
      <a:accent4>
        <a:srgbClr val="D3097F"/>
      </a:accent4>
      <a:accent5>
        <a:srgbClr val="FDBF00"/>
      </a:accent5>
      <a:accent6>
        <a:srgbClr val="81BA4F"/>
      </a:accent6>
      <a:hlink>
        <a:srgbClr val="00757E"/>
      </a:hlink>
      <a:folHlink>
        <a:srgbClr val="59337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v_ppt_mall2024_eng.potx" id="{670442C5-86EC-F947-8DB1-3290AD85A2F8}" vid="{2498AF80-1891-0543-BC86-6915DE7395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3943E192E3444187D3A3F4D41F24A2" ma:contentTypeVersion="3" ma:contentTypeDescription="Create a new document." ma:contentTypeScope="" ma:versionID="51ca9c115a0f64199c540b51b4ac751d">
  <xsd:schema xmlns:xsd="http://www.w3.org/2001/XMLSchema" xmlns:xs="http://www.w3.org/2001/XMLSchema" xmlns:p="http://schemas.microsoft.com/office/2006/metadata/properties" xmlns:ns2="02ec2a50-9d7d-40dd-929a-07569389b712" targetNamespace="http://schemas.microsoft.com/office/2006/metadata/properties" ma:root="true" ma:fieldsID="acdbfd8217de89b5967fc0e32f518ca9" ns2:_="">
    <xsd:import namespace="02ec2a50-9d7d-40dd-929a-07569389b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c2a50-9d7d-40dd-929a-07569389b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2F68F-72C2-4102-B6E9-D8B46276BE7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2ec2a50-9d7d-40dd-929a-07569389b71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B1FBD7-CF40-4B7A-BB9D-D94C3A98F7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B04BFE-8398-44AC-A507-251E950E33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c2a50-9d7d-40dd-929a-07569389b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1524</TotalTime>
  <Words>1152</Words>
  <Application>Microsoft Macintosh PowerPoint</Application>
  <PresentationFormat>Widescreen</PresentationFormat>
  <Paragraphs>471</Paragraphs>
  <Slides>16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Rockwell</vt:lpstr>
      <vt:lpstr>Office-tema</vt:lpstr>
      <vt:lpstr>ECG Classification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Lewis Richter</dc:creator>
  <cp:lastModifiedBy>Lewis Richter</cp:lastModifiedBy>
  <cp:revision>1</cp:revision>
  <dcterms:created xsi:type="dcterms:W3CDTF">2025-03-23T14:54:08Z</dcterms:created>
  <dcterms:modified xsi:type="dcterms:W3CDTF">2025-03-24T16:18:09Z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0x0101007E3943E192E3444187D3A3F4D41F24A2</vt:lpwstr>
  </property>
  <property fmtid="{D5CDD505-2E9C-101B-9397-08002B2CF9AE}" pid="3" name="Order">
    <vt:r8>2600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