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63" r:id="rId6"/>
    <p:sldId id="264" r:id="rId7"/>
    <p:sldId id="266" r:id="rId8"/>
    <p:sldId id="259" r:id="rId9"/>
    <p:sldId id="267" r:id="rId10"/>
    <p:sldId id="262" r:id="rId11"/>
    <p:sldId id="261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93269"/>
  </p:normalViewPr>
  <p:slideViewPr>
    <p:cSldViewPr snapToGrid="0" snapToObjects="1">
      <p:cViewPr varScale="1">
        <p:scale>
          <a:sx n="118" d="100"/>
          <a:sy n="118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09540-C19B-F244-8FF5-C4F0E948F9CD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B5FA0-327A-8242-9502-E78A89A78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8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L6ClP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uHdru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readme.md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- https://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bit.ly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/2Ldl1ah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B5FA0-327A-8242-9502-E78A89A786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4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JB: </a:t>
            </a:r>
          </a:p>
          <a:p>
            <a:endParaRPr lang="en-US" dirty="0"/>
          </a:p>
          <a:p>
            <a:r>
              <a:rPr lang="en-US" dirty="0"/>
              <a:t>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 inpatient services across the 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Patient experience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Quality/Safety: hospital acquired conditions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Geographic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Tweets about healthcare or the affordable care act</a:t>
            </a:r>
          </a:p>
          <a:p>
            <a:endParaRPr lang="en-US" dirty="0"/>
          </a:p>
          <a:p>
            <a:r>
              <a:rPr lang="en-US" dirty="0"/>
              <a:t>QUESTIONS &amp; SOURCES:</a:t>
            </a:r>
          </a:p>
          <a:p>
            <a:endParaRPr lang="en-US" dirty="0"/>
          </a:p>
          <a:p>
            <a:r>
              <a:rPr lang="en-US" b="1" dirty="0"/>
              <a:t>Is there a relationship between the types of (inpatient) services and the geographic location?</a:t>
            </a:r>
          </a:p>
          <a:p>
            <a:endParaRPr lang="en-US" dirty="0"/>
          </a:p>
          <a:p>
            <a:r>
              <a:rPr lang="en-US" b="1" dirty="0"/>
              <a:t>Is there a relationship between patient experience scores and geographic location:</a:t>
            </a:r>
          </a:p>
          <a:p>
            <a:r>
              <a:rPr lang="en-US" dirty="0"/>
              <a:t>https://</a:t>
            </a:r>
            <a:r>
              <a:rPr lang="en-US" dirty="0" err="1"/>
              <a:t>data.medicare.gov</a:t>
            </a:r>
            <a:r>
              <a:rPr lang="en-US" dirty="0"/>
              <a:t>/Hospital-Compare/Hospital-Value-Based-Purchasing-HVBP-Patient-</a:t>
            </a:r>
            <a:r>
              <a:rPr lang="en-US" dirty="0" err="1"/>
              <a:t>Exper</a:t>
            </a:r>
            <a:r>
              <a:rPr lang="en-US" dirty="0"/>
              <a:t>/avtz-f2ge </a:t>
            </a:r>
          </a:p>
          <a:p>
            <a:endParaRPr lang="en-US" dirty="0"/>
          </a:p>
          <a:p>
            <a:r>
              <a:rPr lang="en-US" b="1" dirty="0"/>
              <a:t>Is there a relationship between hospital acquired conditions and </a:t>
            </a:r>
          </a:p>
          <a:p>
            <a:r>
              <a:rPr lang="en-US" dirty="0"/>
              <a:t>https://</a:t>
            </a:r>
            <a:r>
              <a:rPr lang="en-US" dirty="0" err="1"/>
              <a:t>data.medicare.gov</a:t>
            </a:r>
            <a:r>
              <a:rPr lang="en-US" dirty="0"/>
              <a:t>/Hospital-Compare/Hospital-Acquired-Condition-Reduction-Program/yq43-i98g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API documentation (</a:t>
            </a:r>
            <a:r>
              <a:rPr lang="en-US" dirty="0" err="1"/>
              <a:t>Socrata</a:t>
            </a:r>
            <a:r>
              <a:rPr lang="en-US" dirty="0"/>
              <a:t>) = https://</a:t>
            </a:r>
            <a:r>
              <a:rPr lang="en-US" dirty="0" err="1"/>
              <a:t>dev.socrata.com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Using the data: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=ag-lCl_49fs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B5FA0-327A-8242-9502-E78A89A78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B5FA0-327A-8242-9502-E78A89A78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2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B5FA0-327A-8242-9502-E78A89A78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9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TechnicalRequirements.md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- https://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bit.ly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/2Lk0rVB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B5FA0-327A-8242-9502-E78A89A78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22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PresentationRequirements.md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https://bit.ly/2L6ClP2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B5FA0-327A-8242-9502-E78A89A78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2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Source: PresentationGuidelines.md -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https://bit.ly/2uHdru7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B5FA0-327A-8242-9502-E78A89A78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5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F156-3D57-C94C-9E2F-3527A5DD2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CCD5D-9EC3-A64D-94A7-5DD25B36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6D01-9AB0-B240-858F-729B914F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D4F6-8B8C-E442-AC08-41551F0CD21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9846F-BAF9-F941-9452-6DFE0770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6F8E0-FB6C-714E-88FF-CFD9DB7A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B103-77FC-A249-A078-74C018FC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1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F035-0430-4740-845B-0432B2FB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5C074-0180-FA43-BF0F-121A38A40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9C08C-6586-4248-9939-77022069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D4F6-8B8C-E442-AC08-41551F0CD21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57B64-CE14-3D4A-B56B-AA3987FC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D091-45FD-DE43-A882-A5954061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B103-77FC-A249-A078-74C018FC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3C45E-257F-3443-8DD0-9D3DB4CF3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8E95A-40BA-4D49-88C0-BA6C68E6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9FD9-E6D0-1E43-9FA0-5891868F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D4F6-8B8C-E442-AC08-41551F0CD21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4F48-65E7-1446-8A94-C775874A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9DA32-E566-434A-90F6-CD49F8E5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B103-77FC-A249-A078-74C018FC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0270-6A51-594A-A718-18163065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DAAA-4AE3-C342-89C7-FD034F963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3FD7D-B4D2-3A45-AF4E-1E95F130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D4F6-8B8C-E442-AC08-41551F0CD21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F9FE-B94C-3C44-BAB4-2F164171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B88F1-D6F9-0B42-9ACC-315795CC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B103-77FC-A249-A078-74C018FC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6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7EFC-ADE7-3F44-A4E3-79DE7ACA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D6109-9459-5D4F-A597-56542593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E3E0C-2965-0940-B54D-8793F1B2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D4F6-8B8C-E442-AC08-41551F0CD21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6322-305B-9943-9E79-81AB62E3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D512-409E-8A47-92F1-4247238E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B103-77FC-A249-A078-74C018FC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7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B49B-012C-3C4D-B803-6759F7F7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F909D-CFDC-684C-A068-D15569C82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C966A-8971-BE45-8D2C-C40E9EA7F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68970-82B4-0443-84AC-39A1858F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D4F6-8B8C-E442-AC08-41551F0CD21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2D145-3D5D-6D41-B924-1F8CCD6A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F39AF-A292-B244-B636-DF79F403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B103-77FC-A249-A078-74C018FC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D5BD-6A8B-EA43-8376-32EF58F9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47900-D048-6845-ABA7-A7A81AB9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E01AD-CA63-A54E-9FCE-E220B7F0D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16672-1CC8-1B44-842E-3B69AE50A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6107B-D32B-C44D-8E01-A845C8218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8DAC3-195B-0D4D-93F8-E0DB2AFF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D4F6-8B8C-E442-AC08-41551F0CD21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FC0A8-CBED-2441-90FC-A8A09FC6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EF431-B7F2-D34A-9AB9-1103EF24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B103-77FC-A249-A078-74C018FC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5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F0D8-8D64-404B-9D68-43CAC4B0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2371D-F843-1B46-9940-BC07F44D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D4F6-8B8C-E442-AC08-41551F0CD21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99BC2-4326-7F49-A5AC-1AB77B57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3112F-F11B-D643-A23B-FC38EB15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B103-77FC-A249-A078-74C018FC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40173-E021-AB43-B4E3-C0E98D7B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D4F6-8B8C-E442-AC08-41551F0CD21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931B0-7E46-D34E-BA1F-C2DCA34E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C9EAF-BE9D-CB4B-B0E4-5D56DC62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B103-77FC-A249-A078-74C018FC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3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BD07-E765-584C-8F5E-1ADDB09A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576D-BE71-BA4E-9283-2100D1B57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9DFD7-EEA4-9F44-B6F3-58617CC69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AF5C4-BA28-DB47-A59C-E1739582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D4F6-8B8C-E442-AC08-41551F0CD21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EA053-9B48-6040-A662-B081C147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83D03-9722-0F4F-A5A6-EBC108D4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B103-77FC-A249-A078-74C018FC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9672-D0DE-BD4F-826C-7572C7AA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A64FC-C78A-9144-BB4A-E8691AA81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630A0-1B8F-C848-B68B-AC359783E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92166-1E01-1140-8838-B884A2BF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D4F6-8B8C-E442-AC08-41551F0CD21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ED462-7874-E44C-9A61-04A70B92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DE5B-7143-6943-A5BD-AE47A393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B103-77FC-A249-A078-74C018FC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9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CBE76-C47A-2B4D-A9E8-0F500A82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B36AD-A889-7946-88E0-4A46DF84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8987-C00A-294C-A1FB-DB6DB277D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BD4F6-8B8C-E442-AC08-41551F0CD21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D150-A861-C342-90C8-BD7E9A595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2BCA-A904-5B44-939B-747A615D7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EB103-77FC-A249-A078-74C018FC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1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mere/spotipy" TargetMode="External"/><Relationship Id="rId2" Type="http://schemas.openxmlformats.org/officeDocument/2006/relationships/hyperlink" Target="https://developer.spotif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udsonbrendon/python-musixmatch" TargetMode="External"/><Relationship Id="rId4" Type="http://schemas.openxmlformats.org/officeDocument/2006/relationships/hyperlink" Target="https://developer.musixmatch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world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ata.gov/" TargetMode="External"/><Relationship Id="rId4" Type="http://schemas.openxmlformats.org/officeDocument/2006/relationships/hyperlink" Target="http://www.kag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4B47-F106-594B-B43D-A3FF69A56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3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46D44-A8D2-BA45-B58B-B606FD5BD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GT Data Science</a:t>
            </a:r>
          </a:p>
        </p:txBody>
      </p:sp>
    </p:spTree>
    <p:extLst>
      <p:ext uri="{BB962C8B-B14F-4D97-AF65-F5344CB8AC3E}">
        <p14:creationId xmlns:p14="http://schemas.microsoft.com/office/powerpoint/2010/main" val="352057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05C5-16CB-E641-890F-FDF46D92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CA7F-4D7E-F748-BD03-B42E7A4D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technical requirements for Project 1 are as follows.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Use Pandas to clean and format your data set(s)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Create a Jupyter Notebook describing the data exploration and cleanup process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Create a Jupyter Notebook illustrating the final data analysis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Use Matplotlib to create a total of 6-8 visualizations of your data (ideally, at least 2 per "question" you ask of your data)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Save PNG images of your visualizations to distribute to the class and instructional team, and for inclusion in your presentation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Optionally, use at least one API, if you can find an API with data pertinent to your primary research questions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  <p:extLst>
      <p:ext uri="{BB962C8B-B14F-4D97-AF65-F5344CB8AC3E}">
        <p14:creationId xmlns:p14="http://schemas.microsoft.com/office/powerpoint/2010/main" val="242032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CAD5-C7F9-B54C-B98B-C8E67167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Presentation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4443-11E8-C64C-BAD5-30F69441F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presentation requirements for Project 1 are as follows. Your presentation must: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Be at least 8-10 min. long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Describe the core message or hypothesis for your project.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Describe the questions you and your group found interesting, and what motivated you to answer them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Summarize where and how you found the data you used to answer these questions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Describe the data exploration and cleanup process (accompanied by your Jupyter Notebook)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Describe the analysis process (accompanied by your Jupyter Notebook)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Summarize your conclusions. This should include a numerical summary (i.e., what data did your analysis yield), as well as visualizations of that summary (plots of the final analysis data)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Discuss the implications of your findings. This is where you get to have an open-ended discussion about what your findings "mean".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Tell a good story! Storytelling through data analysis is no different than in literature. Find your narrative and use your analysis and visualization skills to highlight conflict and resolution in your data.</a:t>
            </a:r>
          </a:p>
        </p:txBody>
      </p:sp>
    </p:spTree>
    <p:extLst>
      <p:ext uri="{BB962C8B-B14F-4D97-AF65-F5344CB8AC3E}">
        <p14:creationId xmlns:p14="http://schemas.microsoft.com/office/powerpoint/2010/main" val="83035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9384-D32B-D441-BEA4-64470404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Sample 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6B6D-B2FA-B84D-BBBF-5D5CE21E9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86354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Title Slide</a:t>
            </a:r>
          </a:p>
          <a:p>
            <a:pPr lvl="1"/>
            <a:r>
              <a:rPr lang="en-US" dirty="0"/>
              <a:t>Include the name of the Project and Group Members</a:t>
            </a:r>
          </a:p>
          <a:p>
            <a:r>
              <a:rPr lang="en-US" dirty="0"/>
              <a:t>Motivation &amp; Summary Slide</a:t>
            </a:r>
          </a:p>
          <a:p>
            <a:pPr lvl="1"/>
            <a:r>
              <a:rPr lang="en-US" dirty="0"/>
              <a:t>Define the core message or hypothesis of your project.</a:t>
            </a:r>
          </a:p>
          <a:p>
            <a:pPr lvl="1"/>
            <a:r>
              <a:rPr lang="en-US" dirty="0"/>
              <a:t>Describe the questions you asked, and why you asked them</a:t>
            </a:r>
          </a:p>
          <a:p>
            <a:pPr lvl="1"/>
            <a:r>
              <a:rPr lang="en-US" dirty="0"/>
              <a:t>Describe whether you were able to answer these questions to your satisfaction, and briefly summarize your findings</a:t>
            </a:r>
          </a:p>
          <a:p>
            <a:r>
              <a:rPr lang="en-US" dirty="0"/>
              <a:t>Questions &amp; Data</a:t>
            </a:r>
          </a:p>
          <a:p>
            <a:pPr lvl="1"/>
            <a:r>
              <a:rPr lang="en-US" dirty="0"/>
              <a:t>Elaborate on the questions you asked, describing what kinds of data you needed to answer them, and where you found it</a:t>
            </a:r>
          </a:p>
          <a:p>
            <a:r>
              <a:rPr lang="en-US" dirty="0"/>
              <a:t>Data Cleanup &amp; Exploration</a:t>
            </a:r>
          </a:p>
          <a:p>
            <a:pPr lvl="1"/>
            <a:r>
              <a:rPr lang="en-US" dirty="0"/>
              <a:t>Describe the exploration and cleanup process</a:t>
            </a:r>
          </a:p>
          <a:p>
            <a:pPr lvl="1"/>
            <a:r>
              <a:rPr lang="en-US" dirty="0"/>
              <a:t>Discuss insights you had while exploring the data that you didn't anticipate</a:t>
            </a:r>
          </a:p>
          <a:p>
            <a:pPr lvl="1"/>
            <a:r>
              <a:rPr lang="en-US" dirty="0"/>
              <a:t>Discuss any problems that arose after exploring the data, and how you resolved them</a:t>
            </a:r>
          </a:p>
          <a:p>
            <a:pPr lvl="1"/>
            <a:r>
              <a:rPr lang="en-US" dirty="0"/>
              <a:t>Present and discuss interesting figures developed during exploration, ideally with the help of Jupyter Notebook</a:t>
            </a:r>
          </a:p>
          <a:p>
            <a:r>
              <a:rPr lang="en-US" dirty="0"/>
              <a:t>Data Analysis</a:t>
            </a:r>
          </a:p>
          <a:p>
            <a:pPr lvl="1"/>
            <a:r>
              <a:rPr lang="en-US" dirty="0"/>
              <a:t>Discuss the steps you took to analyze the data and answer each question you asked in your proposal</a:t>
            </a:r>
          </a:p>
          <a:p>
            <a:pPr lvl="1"/>
            <a:r>
              <a:rPr lang="en-US" dirty="0"/>
              <a:t>Present and discuss interesting figures developed during analysis, ideally with the help of Jupyter Notebook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r>
              <a:rPr lang="en-US" dirty="0"/>
              <a:t>Post Mortem</a:t>
            </a:r>
          </a:p>
          <a:p>
            <a:pPr lvl="1"/>
            <a:r>
              <a:rPr lang="en-US" dirty="0"/>
              <a:t>Discuss any difficulties that arose, and how you dealt with them</a:t>
            </a:r>
          </a:p>
          <a:p>
            <a:pPr lvl="1"/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Open floor Q&amp;A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291206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009D-34C3-5942-9430-505E5C93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Class 7-19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B2CA-5AC0-FA46-8689-6FECD5D6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Make sure we have the dependencies installed (45 min - 1 </a:t>
            </a:r>
            <a:r>
              <a:rPr lang="en-US" dirty="0" err="1"/>
              <a:t>hr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https://developer.spotify.com/</a:t>
            </a:r>
            <a:r>
              <a:rPr lang="en-US" dirty="0"/>
              <a:t>  make account</a:t>
            </a:r>
          </a:p>
          <a:p>
            <a:pPr lvl="1"/>
            <a:r>
              <a:rPr lang="en-US" dirty="0">
                <a:hlinkClick r:id="rId3"/>
              </a:rPr>
              <a:t>https://github.com/plamere/spotipy</a:t>
            </a:r>
            <a:r>
              <a:rPr lang="en-US" dirty="0"/>
              <a:t>  (pip install </a:t>
            </a:r>
            <a:r>
              <a:rPr lang="en-US" dirty="0" err="1"/>
              <a:t>spotipy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4"/>
              </a:rPr>
              <a:t>https://developer.musixmatch.com/</a:t>
            </a:r>
            <a:r>
              <a:rPr lang="en-US" dirty="0"/>
              <a:t> make account</a:t>
            </a:r>
          </a:p>
          <a:p>
            <a:pPr lvl="1"/>
            <a:r>
              <a:rPr lang="en-US" dirty="0">
                <a:hlinkClick r:id="rId5"/>
              </a:rPr>
              <a:t>https://github.com/hudsonbrendon/python-musixmatch</a:t>
            </a:r>
            <a:r>
              <a:rPr lang="en-US" dirty="0"/>
              <a:t> (pip install </a:t>
            </a:r>
            <a:r>
              <a:rPr lang="en-US" dirty="0" err="1"/>
              <a:t>pymusixmatch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Get some code working and pushed to the master (1 </a:t>
            </a:r>
            <a:r>
              <a:rPr lang="en-US" dirty="0" err="1"/>
              <a:t>hr</a:t>
            </a:r>
            <a:r>
              <a:rPr lang="en-US" dirty="0"/>
              <a:t> – 1.25 </a:t>
            </a:r>
            <a:r>
              <a:rPr lang="en-US" dirty="0" err="1"/>
              <a:t>hr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Jupyter notebook</a:t>
            </a:r>
          </a:p>
          <a:p>
            <a:pPr lvl="1"/>
            <a:endParaRPr lang="en-US" dirty="0"/>
          </a:p>
          <a:p>
            <a:r>
              <a:rPr lang="en-US" dirty="0"/>
              <a:t>Work on and understand branching (30 min)</a:t>
            </a:r>
          </a:p>
          <a:p>
            <a:endParaRPr lang="en-US" dirty="0"/>
          </a:p>
          <a:p>
            <a:r>
              <a:rPr lang="en-US" dirty="0"/>
              <a:t>Team next steps (30 min)</a:t>
            </a:r>
          </a:p>
        </p:txBody>
      </p:sp>
    </p:spTree>
    <p:extLst>
      <p:ext uri="{BB962C8B-B14F-4D97-AF65-F5344CB8AC3E}">
        <p14:creationId xmlns:p14="http://schemas.microsoft.com/office/powerpoint/2010/main" val="133714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842A-3B5C-2B4B-A651-B24D2235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3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49BC-913C-C84B-82AB-71A35704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Haroon Ahmad</a:t>
            </a:r>
          </a:p>
          <a:p>
            <a:r>
              <a:rPr lang="en-US" dirty="0"/>
              <a:t>Gyuheui Choi</a:t>
            </a:r>
          </a:p>
          <a:p>
            <a:r>
              <a:rPr lang="en-US" dirty="0"/>
              <a:t>Richard Moses</a:t>
            </a:r>
          </a:p>
          <a:p>
            <a:r>
              <a:rPr lang="en-US" dirty="0"/>
              <a:t>Jeff Box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Education and career background?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What are you currently doing, and what do you want to be doing?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What data sets interests you (particularly regarding this project)?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706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BA04BC-F8A4-9448-A9DC-62056A8C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B620A3-9289-AF43-9FE1-C10510B00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B1DD-F719-C042-AB81-AC4060E8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2414-6A26-BA40-82B6-D3250B560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this as a brief summary of your interests and intent, including: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kind of data you'd like to work with/field you're interested in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e.g., geodata, weather data, etc.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kinds of questions you'll be asking of that data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Possible source for such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other words, write down what kind of data you plan to work with, and what kinds of questions you'd like to ask of it. This constitutes your Project Proposal/Outline, and should look something like this:</a:t>
            </a:r>
          </a:p>
        </p:txBody>
      </p:sp>
    </p:spTree>
    <p:extLst>
      <p:ext uri="{BB962C8B-B14F-4D97-AF65-F5344CB8AC3E}">
        <p14:creationId xmlns:p14="http://schemas.microsoft.com/office/powerpoint/2010/main" val="243290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B301-BBAD-3946-AD84-DC2541D5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7C2F-BC74-D745-8EA9-EF107DDF8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Our project is to uncover patterns in criminal activity around Los Angeles. We'll examine relationships between types of crime and location; crime rates and times of day; trends in crime rates over the course of the year; and related questions, as the data admits.</a:t>
            </a:r>
          </a:p>
        </p:txBody>
      </p:sp>
    </p:spTree>
    <p:extLst>
      <p:ext uri="{BB962C8B-B14F-4D97-AF65-F5344CB8AC3E}">
        <p14:creationId xmlns:p14="http://schemas.microsoft.com/office/powerpoint/2010/main" val="190888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4207-65D2-3B4F-B888-52424190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A5310-5ED6-014E-A011-67733B9C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891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kind of data you'd like to work with/field you're interested in (e.g., geodata, weather data, etc.)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Agriculture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Healthcare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Real estate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Investment (social)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Elections</a:t>
            </a:r>
          </a:p>
          <a:p>
            <a:endParaRPr lang="en-US" dirty="0"/>
          </a:p>
          <a:p>
            <a:r>
              <a:rPr lang="en-US" dirty="0"/>
              <a:t>The kinds of questions you'll be asking of that data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&lt;insert&gt;</a:t>
            </a:r>
          </a:p>
          <a:p>
            <a:pPr lvl="1"/>
            <a:endParaRPr lang="en-US" dirty="0"/>
          </a:p>
          <a:p>
            <a:r>
              <a:rPr lang="en-US" dirty="0"/>
              <a:t>Possible source for such data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&lt;insert&gt;</a:t>
            </a:r>
          </a:p>
          <a:p>
            <a:pPr lvl="1"/>
            <a:endParaRPr lang="en-US" dirty="0"/>
          </a:p>
          <a:p>
            <a:r>
              <a:rPr lang="en-US" dirty="0"/>
              <a:t>Extra: as we go through this, we want to think about questions on slide 9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Core message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What we found interesting and why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Our process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“Storytelling”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9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BA04BC-F8A4-9448-A9DC-62056A8C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B620A3-9289-AF43-9FE1-C10510B00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564B-4202-354F-AB95-E4D2E87B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29E8-95ED-1048-A3F5-DB801A41A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I. Find a data source – examples:</a:t>
            </a:r>
          </a:p>
          <a:p>
            <a:pPr lvl="1"/>
            <a:r>
              <a:rPr lang="en-US" dirty="0"/>
              <a:t>Must contain an API (</a:t>
            </a:r>
            <a:r>
              <a:rPr lang="en-US" dirty="0" err="1"/>
              <a:t>jb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Must be free… (</a:t>
            </a:r>
            <a:r>
              <a:rPr lang="en-US" dirty="0" err="1"/>
              <a:t>jb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Must contain ‘keys’ to link information</a:t>
            </a:r>
          </a:p>
          <a:p>
            <a:pPr marL="0" indent="0">
              <a:buNone/>
            </a:pPr>
            <a:r>
              <a:rPr lang="en-US" b="1" dirty="0"/>
              <a:t>II. Perform analysis – phases: </a:t>
            </a:r>
          </a:p>
          <a:p>
            <a:pPr lvl="1"/>
            <a:r>
              <a:rPr lang="en-US" dirty="0"/>
              <a:t>Exploration</a:t>
            </a:r>
          </a:p>
          <a:p>
            <a:pPr lvl="1"/>
            <a:r>
              <a:rPr lang="en-US" dirty="0"/>
              <a:t>Clean-up</a:t>
            </a:r>
          </a:p>
          <a:p>
            <a:pPr lvl="1"/>
            <a:r>
              <a:rPr lang="en-US" dirty="0"/>
              <a:t>Analysis (sense-making)</a:t>
            </a:r>
          </a:p>
          <a:p>
            <a:pPr lvl="1"/>
            <a:r>
              <a:rPr lang="en-US" dirty="0"/>
              <a:t>Visualizations</a:t>
            </a:r>
          </a:p>
          <a:p>
            <a:pPr marL="0" indent="0">
              <a:buNone/>
            </a:pPr>
            <a:r>
              <a:rPr lang="en-US" b="1" dirty="0"/>
              <a:t>III. Create presentation</a:t>
            </a:r>
          </a:p>
          <a:p>
            <a:pPr lvl="1"/>
            <a:r>
              <a:rPr lang="en-US" dirty="0"/>
              <a:t>See slides 8 &amp; 9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564B-4202-354F-AB95-E4D2E87B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Data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29E8-95ED-1048-A3F5-DB801A41A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http://www.data.world.com</a:t>
            </a:r>
            <a:r>
              <a:rPr lang="en-US" dirty="0"/>
              <a:t> (mixture of project and data)</a:t>
            </a:r>
          </a:p>
          <a:p>
            <a:r>
              <a:rPr lang="en-US" dirty="0">
                <a:hlinkClick r:id="rId4"/>
              </a:rPr>
              <a:t>http://www.Kaggle.com</a:t>
            </a:r>
            <a:r>
              <a:rPr lang="en-US" dirty="0"/>
              <a:t>   (more project based)</a:t>
            </a:r>
          </a:p>
          <a:p>
            <a:r>
              <a:rPr lang="en-US" dirty="0">
                <a:hlinkClick r:id="rId5"/>
              </a:rPr>
              <a:t>http://www.data.gov</a:t>
            </a:r>
            <a:r>
              <a:rPr lang="en-US" dirty="0"/>
              <a:t> (more data sources)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9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1298</Words>
  <Application>Microsoft Macintosh PowerPoint</Application>
  <PresentationFormat>Widescreen</PresentationFormat>
  <Paragraphs>153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Team 3 Project 1</vt:lpstr>
      <vt:lpstr>Team 3 Discussion</vt:lpstr>
      <vt:lpstr>Planning</vt:lpstr>
      <vt:lpstr>Project Proposal</vt:lpstr>
      <vt:lpstr>Sample Proposal</vt:lpstr>
      <vt:lpstr>Proposal Thoughts</vt:lpstr>
      <vt:lpstr>Doing</vt:lpstr>
      <vt:lpstr>Project Deliverables</vt:lpstr>
      <vt:lpstr>I. Data Sourcing</vt:lpstr>
      <vt:lpstr>II. Analysis</vt:lpstr>
      <vt:lpstr>III. Presentation Requirements</vt:lpstr>
      <vt:lpstr>III. Sample Presentation Outline</vt:lpstr>
      <vt:lpstr>Project Class 7-19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Jeffrey Box</dc:creator>
  <cp:lastModifiedBy>Jeffrey Box</cp:lastModifiedBy>
  <cp:revision>12</cp:revision>
  <dcterms:created xsi:type="dcterms:W3CDTF">2018-07-17T14:56:42Z</dcterms:created>
  <dcterms:modified xsi:type="dcterms:W3CDTF">2018-07-19T23:53:23Z</dcterms:modified>
</cp:coreProperties>
</file>