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Haroon Ahmad" initials="HA" lastIdx="1" clrIdx="1">
    <p:extLst>
      <p:ext uri="{19B8F6BF-5375-455C-9EA6-DF929625EA0E}">
        <p15:presenceInfo xmlns:p15="http://schemas.microsoft.com/office/powerpoint/2012/main" userId="Haroon Ah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31"/>
  </p:normalViewPr>
  <p:slideViewPr>
    <p:cSldViewPr snapToGrid="0" snapToObjects="1">
      <p:cViewPr varScale="1">
        <p:scale>
          <a:sx n="76" d="100"/>
          <a:sy n="76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26T01:07:09.852" idx="1">
    <p:pos x="10" y="10"/>
    <p:text>Hypothesis needs clarification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8E006-6AB1-FE4F-910A-74E92DE39761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55EFC-39B9-104D-AE59-30A96B5E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societal attitudes trending positively or negatively?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55EFC-39B9-104D-AE59-30A96B5EA9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oguo12/billboard-char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57CD-8B9E-B045-AC70-660C310EF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Pop Songs Becoming Suspicious?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22D11-70C1-0740-AB31-ABAB89D43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of Top Songs Using Vader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89288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49B0-CC0F-A04D-B5B1-092727A1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F53E-2552-3C4A-87F1-0598BC8B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8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DF8-3E67-E845-9DF7-8A6BCA5E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7D3E-A7E9-2040-954B-59F85B37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Pop songs reflect pop culture at a specific point in time</a:t>
            </a:r>
          </a:p>
          <a:p>
            <a:endParaRPr lang="en-US" sz="2800" dirty="0"/>
          </a:p>
          <a:p>
            <a:r>
              <a:rPr lang="en-US" sz="2800" dirty="0"/>
              <a:t>Can we “measure” society’s attitude by using Vader Sentiment Analysis on popular songs?</a:t>
            </a:r>
          </a:p>
          <a:p>
            <a:endParaRPr lang="en-US" sz="2800" dirty="0"/>
          </a:p>
          <a:p>
            <a:r>
              <a:rPr lang="en-US" sz="2800" dirty="0"/>
              <a:t>Additionally, are pop songs becoming more positive or more negative over time from our starting point? </a:t>
            </a:r>
          </a:p>
        </p:txBody>
      </p:sp>
    </p:spTree>
    <p:extLst>
      <p:ext uri="{BB962C8B-B14F-4D97-AF65-F5344CB8AC3E}">
        <p14:creationId xmlns:p14="http://schemas.microsoft.com/office/powerpoint/2010/main" val="62020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5DC5-2529-8B4C-9464-209AE3CF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EB6B-78EC-6B45-BD08-6C414232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Hypothesis: Pop song lyrics have positively or negatively changed over time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Null Hypothesis: Pop song lyrics have not changed over time</a:t>
            </a:r>
          </a:p>
        </p:txBody>
      </p:sp>
    </p:spTree>
    <p:extLst>
      <p:ext uri="{BB962C8B-B14F-4D97-AF65-F5344CB8AC3E}">
        <p14:creationId xmlns:p14="http://schemas.microsoft.com/office/powerpoint/2010/main" val="275437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CEC5-C056-F14E-9D89-0B681BBA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F223-02EE-ED49-8B0C-69C928A1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Randomly selected week using Billboard top 200, for every year from 1960 till 2017</a:t>
            </a:r>
          </a:p>
          <a:p>
            <a:endParaRPr lang="en-US" sz="3200" dirty="0"/>
          </a:p>
          <a:p>
            <a:r>
              <a:rPr lang="en-US" sz="3200" dirty="0"/>
              <a:t>Accessed using </a:t>
            </a:r>
            <a:r>
              <a:rPr lang="en-US" sz="3200" dirty="0">
                <a:hlinkClick r:id="rId2"/>
              </a:rPr>
              <a:t>https://github.com/guoguo12/billboard-charts</a:t>
            </a:r>
            <a:r>
              <a:rPr lang="en-US" sz="3200" dirty="0"/>
              <a:t>, a Python API for downloading Billboard Charts.</a:t>
            </a:r>
          </a:p>
        </p:txBody>
      </p:sp>
    </p:spTree>
    <p:extLst>
      <p:ext uri="{BB962C8B-B14F-4D97-AF65-F5344CB8AC3E}">
        <p14:creationId xmlns:p14="http://schemas.microsoft.com/office/powerpoint/2010/main" val="358135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D635-0D27-B344-BB8F-4E6CCBD9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643E-7C86-5A47-BB05-FF20B349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 1: For every year between 1960 and 2017, grab Billboard 200 songs </a:t>
            </a:r>
          </a:p>
          <a:p>
            <a:endParaRPr lang="en-US" sz="2800" dirty="0"/>
          </a:p>
          <a:p>
            <a:r>
              <a:rPr lang="en-US" sz="2800" dirty="0"/>
              <a:t>Step 2: For each year, compute Vader Sentiment Analysis of each song lyric</a:t>
            </a:r>
          </a:p>
          <a:p>
            <a:endParaRPr lang="en-US" sz="2800" dirty="0"/>
          </a:p>
          <a:p>
            <a:r>
              <a:rPr lang="en-US" sz="2800" dirty="0"/>
              <a:t>Step 3: Plot Vader Sentiment Scores for each year</a:t>
            </a:r>
          </a:p>
        </p:txBody>
      </p:sp>
    </p:spTree>
    <p:extLst>
      <p:ext uri="{BB962C8B-B14F-4D97-AF65-F5344CB8AC3E}">
        <p14:creationId xmlns:p14="http://schemas.microsoft.com/office/powerpoint/2010/main" val="184399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D1F8-CF12-CA4D-AEC8-A12567B4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4006-2609-D94E-BE60-70960864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BD76-F2F9-6647-A495-7818A8CE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8887-0C2A-A948-8614-440236A0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1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0AD-89F0-684F-A816-C7B640FA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 or Fail to Reject Null Hypothesis?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79F2-AC96-6A43-AF67-78466BFB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4FD5-B0AB-C041-B203-48C6B00C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 and Research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B724-4389-274E-9B8F-133F50A0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Vader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2484787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816</TotalTime>
  <Words>194</Words>
  <Application>Microsoft Macintosh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Are Pop Songs Becoming Suspicious?</vt:lpstr>
      <vt:lpstr>Background</vt:lpstr>
      <vt:lpstr>Hypothesis</vt:lpstr>
      <vt:lpstr>Dataset</vt:lpstr>
      <vt:lpstr>Research Flow</vt:lpstr>
      <vt:lpstr>Jupyter Notebook Walkthrough</vt:lpstr>
      <vt:lpstr>Results</vt:lpstr>
      <vt:lpstr>Reject or Fail to Reject Null Hypothesis?</vt:lpstr>
      <vt:lpstr>Post Mortem and Research Limitations</vt:lpstr>
      <vt:lpstr>Questions?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Pop Songs Becoming Suspicious?</dc:title>
  <dc:creator>Microsoft Office User</dc:creator>
  <cp:lastModifiedBy>Haroon Ahmad</cp:lastModifiedBy>
  <cp:revision>7</cp:revision>
  <dcterms:created xsi:type="dcterms:W3CDTF">2018-07-26T03:49:00Z</dcterms:created>
  <dcterms:modified xsi:type="dcterms:W3CDTF">2018-07-26T17:25:27Z</dcterms:modified>
</cp:coreProperties>
</file>