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7"/>
  </p:notes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5905" autoAdjust="0"/>
  </p:normalViewPr>
  <p:slideViewPr>
    <p:cSldViewPr snapToGrid="0">
      <p:cViewPr>
        <p:scale>
          <a:sx n="100" d="100"/>
          <a:sy n="100" d="100"/>
        </p:scale>
        <p:origin x="-16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DFA11-336D-44F6-A7DC-D74139C4AB7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8A8E0-AF6B-441B-8E58-C27E787D9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5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Overview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Machine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8A8E0-AF6B-441B-8E58-C27E787D99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 Overview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Machine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...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8A8E0-AF6B-441B-8E58-C27E787D99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438E-6E49-4347-806D-AC7DA76CC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4E8C0-3F8E-40F9-B7B2-290DB59C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8B5F3-75A7-4A22-B3A2-928D7BEA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A8BC4-7EEA-4D26-B844-7F5AFD62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EB7F-E38A-4BBF-8F2C-91D19234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1E61-1735-4DCC-9D89-997329B5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125BB-A183-44D3-975F-6CFFB3A9E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A0C9-7B29-4AB5-B847-B0D3C7B3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B6FF-E4AD-452E-9DF3-1FE1E358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5A13-3C7C-4EFF-AFA2-F1FD30B5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0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A56E0-543A-4937-ABE8-5DC3BD916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502D3-D14A-45B1-BB62-6F41A2867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1870-F505-4F7B-83FD-91D692D4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CF2D-E5E9-4D3B-A6FB-A3C33846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318C-40B3-43C9-BB34-BF90B9B9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B059-7F6C-4B5E-81B4-8A7C9B3D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1876-4E24-4FAD-B412-CA5B01ACA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18D2-E896-4D8A-AF00-D41304B6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FB47-F31F-4B35-9831-1459C706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5622-E32C-48E3-BD0A-F4A29318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225D-F97B-4835-B050-30E155E5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36C1-6028-4861-BB15-1D33CFD14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0CE6-47F2-499C-A5E3-C21276C8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9A0A9-4EB1-4D89-84CE-B8AF79AD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0B4D-2990-4C39-98F7-05A210D7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6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09FF-0F35-484D-8B3C-9EE06DA5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F65A-01FB-4978-BE4A-99C626429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56B07-34C9-41F0-BA48-FC1C098A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20C38-7F7A-40A8-9FFB-0CC47BF6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9F50F-D05F-460B-9561-75BD6D4D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0F146-04BE-4186-BC61-FBF0C60A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3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B5E6-1A61-414C-AE53-F6C2FFA0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D4582-F1E5-4267-BF20-EF9745DE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6C75F-3C81-4256-B65E-EA6BB8FCC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3D4E5-7403-40AF-9F9D-2ABEFC2D8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0735C-59F2-4E86-8313-2D0E25025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3B0A4-206A-4788-94EF-D95761C4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61383-8EE3-4C14-B813-44A339CB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4BB5B-2406-48FB-9546-C60866D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1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7FAE-70C9-4377-B87F-2AD0CB47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4AAA3-B15A-4980-97AF-437DC443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4B8BB-76D0-4C06-B6A4-9196B153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4FCF-F26C-4959-87BE-812784B3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6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8D63-A766-41F1-809B-9C6A7144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E4655-B43C-4B43-A3FB-9313059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1FC61-E09B-4F70-8F0F-2517E0BD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6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DE21-2EDC-42ED-BD39-957E797F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0252C-73EC-4831-9868-F4F292C3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DDF92-5925-4057-AC79-CA1C50F42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651BE-19F0-4B09-820E-EEB23282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AFD7-E2E9-4041-AED5-3BF63D72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CF5B4-9E32-49C7-A2CB-AA0A81CD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CD70-E730-4937-A19F-A7FB9AB7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56262-EB15-4EE9-8E01-226AC30B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6803A-B2B7-42F8-BBFB-74916E111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ACBE0-34D1-4E75-9E36-DD04EDE9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53302-908A-4A82-8F88-5E38DF5E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45587-8E32-4488-9274-6D5F0AB8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0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6337B-94B0-4D09-9DE1-267F0CA2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9168-9184-4B7B-A115-E38371EA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B4C7-3F46-42D6-BB9D-458ABDEA8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F702-B464-4678-9C74-77CEB57D3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4F2B2-4956-4C8F-993F-060088C8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7834B572-1518-404E-9D57-A2C0DF5DA71D}"/>
              </a:ext>
            </a:extLst>
          </p:cNvPr>
          <p:cNvSpPr/>
          <p:nvPr/>
        </p:nvSpPr>
        <p:spPr>
          <a:xfrm>
            <a:off x="4667750" y="987658"/>
            <a:ext cx="918668" cy="8595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Change Game Type</a:t>
            </a:r>
          </a:p>
          <a:p>
            <a:pPr algn="ctr"/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9D35A0C6-12BE-472F-84DE-E63BAD0D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0275" y="1390043"/>
            <a:ext cx="914400" cy="914400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32BFD912-9121-4563-9F7F-0F749C7BD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5390" y="3343101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6A2FC-162C-43D5-B308-1540FDB1B1A4}"/>
              </a:ext>
            </a:extLst>
          </p:cNvPr>
          <p:cNvCxnSpPr>
            <a:cxnSpLocks/>
          </p:cNvCxnSpPr>
          <p:nvPr/>
        </p:nvCxnSpPr>
        <p:spPr>
          <a:xfrm>
            <a:off x="4299481" y="484094"/>
            <a:ext cx="0" cy="54003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348BB9-8C69-496F-AB41-BB1FCB0B0C11}"/>
              </a:ext>
            </a:extLst>
          </p:cNvPr>
          <p:cNvSpPr txBox="1"/>
          <p:nvPr/>
        </p:nvSpPr>
        <p:spPr>
          <a:xfrm>
            <a:off x="2790275" y="2221056"/>
            <a:ext cx="127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Player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D240A-7EB9-4728-91D4-E910958A476A}"/>
              </a:ext>
            </a:extLst>
          </p:cNvPr>
          <p:cNvSpPr txBox="1"/>
          <p:nvPr/>
        </p:nvSpPr>
        <p:spPr>
          <a:xfrm>
            <a:off x="2765390" y="4184225"/>
            <a:ext cx="127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Player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346162-0A66-46F8-8C59-E4753E3B4E57}"/>
              </a:ext>
            </a:extLst>
          </p:cNvPr>
          <p:cNvSpPr/>
          <p:nvPr/>
        </p:nvSpPr>
        <p:spPr>
          <a:xfrm>
            <a:off x="4876365" y="2300836"/>
            <a:ext cx="858344" cy="71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Start the Game</a:t>
            </a:r>
          </a:p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37C73B-D4E1-4266-956A-A15F875477AA}"/>
              </a:ext>
            </a:extLst>
          </p:cNvPr>
          <p:cNvSpPr/>
          <p:nvPr/>
        </p:nvSpPr>
        <p:spPr>
          <a:xfrm>
            <a:off x="4813958" y="3432207"/>
            <a:ext cx="1199269" cy="8005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Place a Game Piece on the Game Board</a:t>
            </a:r>
          </a:p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E369D8-0430-44D0-9ED4-28A38C2BF339}"/>
              </a:ext>
            </a:extLst>
          </p:cNvPr>
          <p:cNvCxnSpPr>
            <a:cxnSpLocks/>
          </p:cNvCxnSpPr>
          <p:nvPr/>
        </p:nvCxnSpPr>
        <p:spPr>
          <a:xfrm>
            <a:off x="7657197" y="484094"/>
            <a:ext cx="0" cy="54003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Robot">
            <a:extLst>
              <a:ext uri="{FF2B5EF4-FFF2-40B4-BE49-F238E27FC236}">
                <a16:creationId xmlns:a16="http://schemas.microsoft.com/office/drawing/2014/main" id="{3036E6D7-31BF-4328-B9A7-A56A6B603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0969" y="3204959"/>
            <a:ext cx="1159419" cy="11594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346D045-0264-479C-9A4D-87FCCABDA4CF}"/>
              </a:ext>
            </a:extLst>
          </p:cNvPr>
          <p:cNvSpPr txBox="1"/>
          <p:nvPr/>
        </p:nvSpPr>
        <p:spPr>
          <a:xfrm>
            <a:off x="8404490" y="4221511"/>
            <a:ext cx="127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AB0E8A9-0C63-4AF1-8541-E0127C1E93FD}"/>
              </a:ext>
            </a:extLst>
          </p:cNvPr>
          <p:cNvSpPr/>
          <p:nvPr/>
        </p:nvSpPr>
        <p:spPr>
          <a:xfrm>
            <a:off x="5170985" y="4653933"/>
            <a:ext cx="1199276" cy="10439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Play Again After a Game is Completed</a:t>
            </a:r>
          </a:p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F8E938-0633-4CD2-B423-A4DC83C4ED48}"/>
              </a:ext>
            </a:extLst>
          </p:cNvPr>
          <p:cNvSpPr/>
          <p:nvPr/>
        </p:nvSpPr>
        <p:spPr>
          <a:xfrm>
            <a:off x="6209073" y="643875"/>
            <a:ext cx="980315" cy="71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Player vs Player</a:t>
            </a:r>
          </a:p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634B47-2B03-46E1-A524-E94EF9F54B48}"/>
              </a:ext>
            </a:extLst>
          </p:cNvPr>
          <p:cNvSpPr/>
          <p:nvPr/>
        </p:nvSpPr>
        <p:spPr>
          <a:xfrm>
            <a:off x="6209073" y="1494032"/>
            <a:ext cx="967956" cy="71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Player vs Computer</a:t>
            </a:r>
          </a:p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06B6DC-3C79-4CA0-AB02-66D203E54F4A}"/>
              </a:ext>
            </a:extLst>
          </p:cNvPr>
          <p:cNvSpPr/>
          <p:nvPr/>
        </p:nvSpPr>
        <p:spPr>
          <a:xfrm>
            <a:off x="6277349" y="2397313"/>
            <a:ext cx="858344" cy="71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Restart the Game</a:t>
            </a:r>
          </a:p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90E615-CEA6-47A4-9ECC-50721EACC248}"/>
              </a:ext>
            </a:extLst>
          </p:cNvPr>
          <p:cNvCxnSpPr>
            <a:stCxn id="3" idx="3"/>
            <a:endCxn id="22" idx="2"/>
          </p:cNvCxnSpPr>
          <p:nvPr/>
        </p:nvCxnSpPr>
        <p:spPr>
          <a:xfrm flipV="1">
            <a:off x="3704675" y="1417451"/>
            <a:ext cx="963075" cy="429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C00E2A-8C6F-462F-8BE5-30E153E0F1CF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>
            <a:off x="3704675" y="1847243"/>
            <a:ext cx="1171690" cy="808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0AC538-66CA-4CB8-A36E-2DCD9EC95C8F}"/>
              </a:ext>
            </a:extLst>
          </p:cNvPr>
          <p:cNvCxnSpPr>
            <a:cxnSpLocks/>
            <a:stCxn id="3" idx="3"/>
            <a:endCxn id="25" idx="2"/>
          </p:cNvCxnSpPr>
          <p:nvPr/>
        </p:nvCxnSpPr>
        <p:spPr>
          <a:xfrm>
            <a:off x="3704675" y="1847243"/>
            <a:ext cx="1109283" cy="1985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C6CAFEE-1023-4202-82DF-A7BE49059661}"/>
              </a:ext>
            </a:extLst>
          </p:cNvPr>
          <p:cNvSpPr/>
          <p:nvPr/>
        </p:nvSpPr>
        <p:spPr>
          <a:xfrm>
            <a:off x="6264363" y="3255513"/>
            <a:ext cx="992505" cy="762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Place “X” on the Board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15D476-D9DE-446C-9532-AC468583CA51}"/>
              </a:ext>
            </a:extLst>
          </p:cNvPr>
          <p:cNvSpPr/>
          <p:nvPr/>
        </p:nvSpPr>
        <p:spPr>
          <a:xfrm>
            <a:off x="6273617" y="4105670"/>
            <a:ext cx="972257" cy="7620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Place “O” on the Board</a:t>
            </a:r>
          </a:p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31237C-21F8-4B6A-B691-F6495F95E680}"/>
              </a:ext>
            </a:extLst>
          </p:cNvPr>
          <p:cNvCxnSpPr>
            <a:cxnSpLocks/>
            <a:stCxn id="3" idx="3"/>
            <a:endCxn id="30" idx="2"/>
          </p:cNvCxnSpPr>
          <p:nvPr/>
        </p:nvCxnSpPr>
        <p:spPr>
          <a:xfrm>
            <a:off x="3704675" y="1847243"/>
            <a:ext cx="1466310" cy="3328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FC34CD-F9AF-446D-8BF8-9778FFFAF85A}"/>
              </a:ext>
            </a:extLst>
          </p:cNvPr>
          <p:cNvCxnSpPr>
            <a:cxnSpLocks/>
            <a:stCxn id="12" idx="3"/>
            <a:endCxn id="22" idx="2"/>
          </p:cNvCxnSpPr>
          <p:nvPr/>
        </p:nvCxnSpPr>
        <p:spPr>
          <a:xfrm flipV="1">
            <a:off x="3679790" y="1417451"/>
            <a:ext cx="987960" cy="2382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96C85C-20B1-44F0-AC32-C20674F77751}"/>
              </a:ext>
            </a:extLst>
          </p:cNvPr>
          <p:cNvCxnSpPr>
            <a:cxnSpLocks/>
            <a:stCxn id="12" idx="3"/>
            <a:endCxn id="24" idx="2"/>
          </p:cNvCxnSpPr>
          <p:nvPr/>
        </p:nvCxnSpPr>
        <p:spPr>
          <a:xfrm flipV="1">
            <a:off x="3679790" y="2655854"/>
            <a:ext cx="1196575" cy="114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AD78E5-80EB-425C-BB25-FC7991914BD9}"/>
              </a:ext>
            </a:extLst>
          </p:cNvPr>
          <p:cNvCxnSpPr>
            <a:cxnSpLocks/>
            <a:stCxn id="12" idx="3"/>
            <a:endCxn id="25" idx="2"/>
          </p:cNvCxnSpPr>
          <p:nvPr/>
        </p:nvCxnSpPr>
        <p:spPr>
          <a:xfrm>
            <a:off x="3679790" y="3800301"/>
            <a:ext cx="1134168" cy="3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198834-D641-451B-950B-9F4A843395F7}"/>
              </a:ext>
            </a:extLst>
          </p:cNvPr>
          <p:cNvCxnSpPr>
            <a:cxnSpLocks/>
            <a:stCxn id="12" idx="3"/>
            <a:endCxn id="30" idx="2"/>
          </p:cNvCxnSpPr>
          <p:nvPr/>
        </p:nvCxnSpPr>
        <p:spPr>
          <a:xfrm>
            <a:off x="3679790" y="3800301"/>
            <a:ext cx="1491195" cy="1375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8E2182-307A-4113-9670-B2626D7D1D71}"/>
              </a:ext>
            </a:extLst>
          </p:cNvPr>
          <p:cNvCxnSpPr>
            <a:cxnSpLocks/>
            <a:stCxn id="28" idx="1"/>
            <a:endCxn id="51" idx="6"/>
          </p:cNvCxnSpPr>
          <p:nvPr/>
        </p:nvCxnSpPr>
        <p:spPr>
          <a:xfrm flipH="1">
            <a:off x="7245874" y="3784669"/>
            <a:ext cx="745095" cy="7020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7D7265A-A45D-4ED0-8082-973E54B91914}"/>
              </a:ext>
            </a:extLst>
          </p:cNvPr>
          <p:cNvCxnSpPr>
            <a:cxnSpLocks/>
            <a:stCxn id="50" idx="2"/>
            <a:endCxn id="25" idx="6"/>
          </p:cNvCxnSpPr>
          <p:nvPr/>
        </p:nvCxnSpPr>
        <p:spPr>
          <a:xfrm flipH="1">
            <a:off x="6013227" y="3636549"/>
            <a:ext cx="251136" cy="1959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7F7BE9B-030B-4109-AEE7-8749D533923C}"/>
              </a:ext>
            </a:extLst>
          </p:cNvPr>
          <p:cNvCxnSpPr>
            <a:cxnSpLocks/>
            <a:stCxn id="51" idx="2"/>
            <a:endCxn id="25" idx="6"/>
          </p:cNvCxnSpPr>
          <p:nvPr/>
        </p:nvCxnSpPr>
        <p:spPr>
          <a:xfrm flipH="1" flipV="1">
            <a:off x="6013227" y="3832507"/>
            <a:ext cx="260390" cy="654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75EB365-43D4-44AD-A422-F4F0F8906FD5}"/>
              </a:ext>
            </a:extLst>
          </p:cNvPr>
          <p:cNvCxnSpPr>
            <a:cxnSpLocks/>
            <a:stCxn id="37" idx="2"/>
            <a:endCxn id="24" idx="6"/>
          </p:cNvCxnSpPr>
          <p:nvPr/>
        </p:nvCxnSpPr>
        <p:spPr>
          <a:xfrm flipH="1" flipV="1">
            <a:off x="5734709" y="2655854"/>
            <a:ext cx="542640" cy="964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F81B80-A933-42AF-8D5F-B5CC8FE23236}"/>
              </a:ext>
            </a:extLst>
          </p:cNvPr>
          <p:cNvCxnSpPr>
            <a:cxnSpLocks/>
            <a:stCxn id="32" idx="2"/>
            <a:endCxn id="22" idx="6"/>
          </p:cNvCxnSpPr>
          <p:nvPr/>
        </p:nvCxnSpPr>
        <p:spPr>
          <a:xfrm flipH="1" flipV="1">
            <a:off x="5586418" y="1417451"/>
            <a:ext cx="622655" cy="431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B02C1-EADE-449B-8569-5F37A0C22DEB}"/>
              </a:ext>
            </a:extLst>
          </p:cNvPr>
          <p:cNvCxnSpPr>
            <a:cxnSpLocks/>
            <a:stCxn id="31" idx="2"/>
            <a:endCxn id="22" idx="6"/>
          </p:cNvCxnSpPr>
          <p:nvPr/>
        </p:nvCxnSpPr>
        <p:spPr>
          <a:xfrm flipH="1">
            <a:off x="5586418" y="998893"/>
            <a:ext cx="622655" cy="4185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4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7834B572-1518-404E-9D57-A2C0DF5DA71D}"/>
              </a:ext>
            </a:extLst>
          </p:cNvPr>
          <p:cNvSpPr/>
          <p:nvPr/>
        </p:nvSpPr>
        <p:spPr>
          <a:xfrm>
            <a:off x="4607907" y="1172205"/>
            <a:ext cx="1047221" cy="8595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Select Player 1 from Dropdown 1</a:t>
            </a:r>
          </a:p>
          <a:p>
            <a:pPr algn="ctr"/>
            <a:endParaRPr lang="en-US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9D35A0C6-12BE-472F-84DE-E63BAD0D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656" y="2371887"/>
            <a:ext cx="914400" cy="9144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A6A2FC-162C-43D5-B308-1540FDB1B1A4}"/>
              </a:ext>
            </a:extLst>
          </p:cNvPr>
          <p:cNvCxnSpPr>
            <a:cxnSpLocks/>
          </p:cNvCxnSpPr>
          <p:nvPr/>
        </p:nvCxnSpPr>
        <p:spPr>
          <a:xfrm>
            <a:off x="4299481" y="484094"/>
            <a:ext cx="0" cy="54003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348BB9-8C69-496F-AB41-BB1FCB0B0C11}"/>
              </a:ext>
            </a:extLst>
          </p:cNvPr>
          <p:cNvSpPr txBox="1"/>
          <p:nvPr/>
        </p:nvSpPr>
        <p:spPr>
          <a:xfrm>
            <a:off x="3226684" y="3233139"/>
            <a:ext cx="127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346162-0A66-46F8-8C59-E4753E3B4E57}"/>
              </a:ext>
            </a:extLst>
          </p:cNvPr>
          <p:cNvSpPr/>
          <p:nvPr/>
        </p:nvSpPr>
        <p:spPr>
          <a:xfrm>
            <a:off x="4569099" y="4498383"/>
            <a:ext cx="1058603" cy="10761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Select Player 2 From Dropdown 2</a:t>
            </a:r>
          </a:p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37C73B-D4E1-4266-956A-A15F875477AA}"/>
              </a:ext>
            </a:extLst>
          </p:cNvPr>
          <p:cNvSpPr/>
          <p:nvPr/>
        </p:nvSpPr>
        <p:spPr>
          <a:xfrm>
            <a:off x="4595208" y="2530450"/>
            <a:ext cx="1006386" cy="7453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Click Submit Button</a:t>
            </a:r>
          </a:p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E369D8-0430-44D0-9ED4-28A38C2BF339}"/>
              </a:ext>
            </a:extLst>
          </p:cNvPr>
          <p:cNvCxnSpPr>
            <a:cxnSpLocks/>
          </p:cNvCxnSpPr>
          <p:nvPr/>
        </p:nvCxnSpPr>
        <p:spPr>
          <a:xfrm>
            <a:off x="7657197" y="484094"/>
            <a:ext cx="0" cy="54003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46D045-0264-479C-9A4D-87FCCABDA4CF}"/>
              </a:ext>
            </a:extLst>
          </p:cNvPr>
          <p:cNvSpPr txBox="1"/>
          <p:nvPr/>
        </p:nvSpPr>
        <p:spPr>
          <a:xfrm>
            <a:off x="8013553" y="2903140"/>
            <a:ext cx="1267066" cy="6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Application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F8E938-0633-4CD2-B423-A4DC83C4ED48}"/>
              </a:ext>
            </a:extLst>
          </p:cNvPr>
          <p:cNvSpPr/>
          <p:nvPr/>
        </p:nvSpPr>
        <p:spPr>
          <a:xfrm>
            <a:off x="5472673" y="466684"/>
            <a:ext cx="1079854" cy="60634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Populate Dropdowns</a:t>
            </a:r>
          </a:p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4634B47-2B03-46E1-A524-E94EF9F54B48}"/>
              </a:ext>
            </a:extLst>
          </p:cNvPr>
          <p:cNvSpPr/>
          <p:nvPr/>
        </p:nvSpPr>
        <p:spPr>
          <a:xfrm>
            <a:off x="6308469" y="1763236"/>
            <a:ext cx="946288" cy="74483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Populate Data Grid With H2H Data</a:t>
            </a:r>
          </a:p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90E615-CEA6-47A4-9ECC-50721EACC248}"/>
              </a:ext>
            </a:extLst>
          </p:cNvPr>
          <p:cNvCxnSpPr>
            <a:cxnSpLocks/>
            <a:stCxn id="3" idx="3"/>
            <a:endCxn id="22" idx="2"/>
          </p:cNvCxnSpPr>
          <p:nvPr/>
        </p:nvCxnSpPr>
        <p:spPr>
          <a:xfrm flipV="1">
            <a:off x="3991056" y="1601998"/>
            <a:ext cx="616851" cy="12270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C00E2A-8C6F-462F-8BE5-30E153E0F1CF}"/>
              </a:ext>
            </a:extLst>
          </p:cNvPr>
          <p:cNvCxnSpPr>
            <a:cxnSpLocks/>
            <a:stCxn id="3" idx="3"/>
            <a:endCxn id="24" idx="2"/>
          </p:cNvCxnSpPr>
          <p:nvPr/>
        </p:nvCxnSpPr>
        <p:spPr>
          <a:xfrm>
            <a:off x="3991056" y="2829087"/>
            <a:ext cx="578043" cy="2207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0AC538-66CA-4CB8-A36E-2DCD9EC95C8F}"/>
              </a:ext>
            </a:extLst>
          </p:cNvPr>
          <p:cNvCxnSpPr>
            <a:cxnSpLocks/>
            <a:stCxn id="3" idx="3"/>
            <a:endCxn id="25" idx="2"/>
          </p:cNvCxnSpPr>
          <p:nvPr/>
        </p:nvCxnSpPr>
        <p:spPr>
          <a:xfrm>
            <a:off x="3991056" y="2829087"/>
            <a:ext cx="604152" cy="74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8E2182-307A-4113-9670-B2626D7D1D71}"/>
              </a:ext>
            </a:extLst>
          </p:cNvPr>
          <p:cNvCxnSpPr>
            <a:cxnSpLocks/>
            <a:stCxn id="11" idx="2"/>
            <a:endCxn id="31" idx="6"/>
          </p:cNvCxnSpPr>
          <p:nvPr/>
        </p:nvCxnSpPr>
        <p:spPr>
          <a:xfrm flipH="1" flipV="1">
            <a:off x="6552527" y="769859"/>
            <a:ext cx="1543600" cy="1665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B02C1-EADE-449B-8569-5F37A0C22DEB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>
          <a:xfrm flipH="1">
            <a:off x="5131518" y="769859"/>
            <a:ext cx="341155" cy="402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D7C7C08F-E960-4645-B1CB-3B8348163D2D}"/>
              </a:ext>
            </a:extLst>
          </p:cNvPr>
          <p:cNvSpPr/>
          <p:nvPr/>
        </p:nvSpPr>
        <p:spPr>
          <a:xfrm>
            <a:off x="8096127" y="2042469"/>
            <a:ext cx="972232" cy="786618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EB0D3B6-FB8C-4394-8B94-173ECF7D4AAA}"/>
              </a:ext>
            </a:extLst>
          </p:cNvPr>
          <p:cNvCxnSpPr>
            <a:cxnSpLocks/>
            <a:stCxn id="25" idx="0"/>
            <a:endCxn id="22" idx="4"/>
          </p:cNvCxnSpPr>
          <p:nvPr/>
        </p:nvCxnSpPr>
        <p:spPr>
          <a:xfrm flipV="1">
            <a:off x="5098401" y="2031790"/>
            <a:ext cx="33117" cy="49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E290E5-7F08-46DD-9EB3-3A4E6D6B0F99}"/>
              </a:ext>
            </a:extLst>
          </p:cNvPr>
          <p:cNvCxnSpPr>
            <a:cxnSpLocks/>
            <a:stCxn id="24" idx="0"/>
            <a:endCxn id="25" idx="4"/>
          </p:cNvCxnSpPr>
          <p:nvPr/>
        </p:nvCxnSpPr>
        <p:spPr>
          <a:xfrm flipV="1">
            <a:off x="5098401" y="3275830"/>
            <a:ext cx="0" cy="1222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BAA16B-58E4-49DA-BE38-9BB7F01E23F2}"/>
              </a:ext>
            </a:extLst>
          </p:cNvPr>
          <p:cNvCxnSpPr>
            <a:cxnSpLocks/>
            <a:stCxn id="11" idx="2"/>
            <a:endCxn id="32" idx="6"/>
          </p:cNvCxnSpPr>
          <p:nvPr/>
        </p:nvCxnSpPr>
        <p:spPr>
          <a:xfrm flipH="1" flipV="1">
            <a:off x="7254757" y="2135656"/>
            <a:ext cx="841370" cy="300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BF0906AF-9F67-44A7-BA42-F2C024D71B2B}"/>
              </a:ext>
            </a:extLst>
          </p:cNvPr>
          <p:cNvSpPr/>
          <p:nvPr/>
        </p:nvSpPr>
        <p:spPr>
          <a:xfrm>
            <a:off x="6337861" y="4835233"/>
            <a:ext cx="967956" cy="71003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Clear Data Grid</a:t>
            </a:r>
          </a:p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33A0314-80BA-4566-8DE9-FDEB9C586FD7}"/>
              </a:ext>
            </a:extLst>
          </p:cNvPr>
          <p:cNvSpPr/>
          <p:nvPr/>
        </p:nvSpPr>
        <p:spPr>
          <a:xfrm>
            <a:off x="6241297" y="2738312"/>
            <a:ext cx="1086521" cy="8567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Populate Data Grid With Player 1 Data Only</a:t>
            </a:r>
          </a:p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56CC692-CF63-48CD-A301-58243B80A810}"/>
              </a:ext>
            </a:extLst>
          </p:cNvPr>
          <p:cNvSpPr/>
          <p:nvPr/>
        </p:nvSpPr>
        <p:spPr>
          <a:xfrm>
            <a:off x="6300583" y="3825269"/>
            <a:ext cx="967947" cy="85672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ctr" anchorCtr="0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Populate Data Grid With Player 2 Data Only</a:t>
            </a:r>
          </a:p>
          <a:p>
            <a:pPr algn="ctr"/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214438-D330-422D-BA3D-8B4C1AAF2066}"/>
              </a:ext>
            </a:extLst>
          </p:cNvPr>
          <p:cNvCxnSpPr>
            <a:cxnSpLocks/>
            <a:stCxn id="11" idx="2"/>
            <a:endCxn id="122" idx="6"/>
          </p:cNvCxnSpPr>
          <p:nvPr/>
        </p:nvCxnSpPr>
        <p:spPr>
          <a:xfrm flipH="1">
            <a:off x="7327818" y="2435778"/>
            <a:ext cx="768309" cy="730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1382A98-9649-40E6-A256-A082ECDA586D}"/>
              </a:ext>
            </a:extLst>
          </p:cNvPr>
          <p:cNvCxnSpPr>
            <a:cxnSpLocks/>
            <a:stCxn id="11" idx="2"/>
            <a:endCxn id="126" idx="6"/>
          </p:cNvCxnSpPr>
          <p:nvPr/>
        </p:nvCxnSpPr>
        <p:spPr>
          <a:xfrm flipH="1">
            <a:off x="7268530" y="2435778"/>
            <a:ext cx="827597" cy="1817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4BAAA8-92D2-4B6B-916A-C3FF740803FD}"/>
              </a:ext>
            </a:extLst>
          </p:cNvPr>
          <p:cNvCxnSpPr>
            <a:cxnSpLocks/>
            <a:stCxn id="11" idx="2"/>
            <a:endCxn id="121" idx="6"/>
          </p:cNvCxnSpPr>
          <p:nvPr/>
        </p:nvCxnSpPr>
        <p:spPr>
          <a:xfrm flipH="1">
            <a:off x="7305817" y="2435778"/>
            <a:ext cx="790310" cy="2754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2776878-63CC-47DE-BB19-C546C2B3C0CA}"/>
              </a:ext>
            </a:extLst>
          </p:cNvPr>
          <p:cNvCxnSpPr>
            <a:cxnSpLocks/>
            <a:stCxn id="32" idx="2"/>
            <a:endCxn id="22" idx="6"/>
          </p:cNvCxnSpPr>
          <p:nvPr/>
        </p:nvCxnSpPr>
        <p:spPr>
          <a:xfrm flipH="1" flipV="1">
            <a:off x="5655128" y="1601998"/>
            <a:ext cx="653341" cy="5336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C64B08C-A2CA-4E66-96D4-BE82A122BE4D}"/>
              </a:ext>
            </a:extLst>
          </p:cNvPr>
          <p:cNvCxnSpPr>
            <a:cxnSpLocks/>
            <a:stCxn id="24" idx="7"/>
            <a:endCxn id="32" idx="2"/>
          </p:cNvCxnSpPr>
          <p:nvPr/>
        </p:nvCxnSpPr>
        <p:spPr>
          <a:xfrm flipV="1">
            <a:off x="5472673" y="2135656"/>
            <a:ext cx="835796" cy="2520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4766639-B8A1-4278-8297-289FB41C5453}"/>
              </a:ext>
            </a:extLst>
          </p:cNvPr>
          <p:cNvCxnSpPr>
            <a:cxnSpLocks/>
            <a:stCxn id="25" idx="7"/>
            <a:endCxn id="32" idx="2"/>
          </p:cNvCxnSpPr>
          <p:nvPr/>
        </p:nvCxnSpPr>
        <p:spPr>
          <a:xfrm flipV="1">
            <a:off x="5454212" y="2135656"/>
            <a:ext cx="854257" cy="503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EE55739-49D1-44F6-9D78-14450ACB6FBC}"/>
              </a:ext>
            </a:extLst>
          </p:cNvPr>
          <p:cNvCxnSpPr>
            <a:cxnSpLocks/>
            <a:stCxn id="25" idx="4"/>
            <a:endCxn id="121" idx="2"/>
          </p:cNvCxnSpPr>
          <p:nvPr/>
        </p:nvCxnSpPr>
        <p:spPr>
          <a:xfrm>
            <a:off x="5098401" y="3275830"/>
            <a:ext cx="1239460" cy="1914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186CE81-9D7F-496C-84A0-1B7383EA7E04}"/>
              </a:ext>
            </a:extLst>
          </p:cNvPr>
          <p:cNvCxnSpPr>
            <a:cxnSpLocks/>
            <a:stCxn id="22" idx="5"/>
            <a:endCxn id="122" idx="2"/>
          </p:cNvCxnSpPr>
          <p:nvPr/>
        </p:nvCxnSpPr>
        <p:spPr>
          <a:xfrm>
            <a:off x="5501766" y="1905907"/>
            <a:ext cx="739531" cy="1260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3592ECE-12C9-4B84-B239-8398E546E16B}"/>
              </a:ext>
            </a:extLst>
          </p:cNvPr>
          <p:cNvCxnSpPr>
            <a:cxnSpLocks/>
            <a:stCxn id="25" idx="6"/>
            <a:endCxn id="122" idx="2"/>
          </p:cNvCxnSpPr>
          <p:nvPr/>
        </p:nvCxnSpPr>
        <p:spPr>
          <a:xfrm>
            <a:off x="5601594" y="2903140"/>
            <a:ext cx="639703" cy="263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CA8D9D1-987B-4CC1-A5C6-B161E2CDDED9}"/>
              </a:ext>
            </a:extLst>
          </p:cNvPr>
          <p:cNvCxnSpPr>
            <a:cxnSpLocks/>
            <a:stCxn id="25" idx="5"/>
            <a:endCxn id="126" idx="2"/>
          </p:cNvCxnSpPr>
          <p:nvPr/>
        </p:nvCxnSpPr>
        <p:spPr>
          <a:xfrm>
            <a:off x="5454212" y="3166672"/>
            <a:ext cx="846371" cy="10869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61045B1-E90F-4600-9824-83304EE5E268}"/>
              </a:ext>
            </a:extLst>
          </p:cNvPr>
          <p:cNvCxnSpPr>
            <a:cxnSpLocks/>
            <a:stCxn id="24" idx="6"/>
            <a:endCxn id="126" idx="2"/>
          </p:cNvCxnSpPr>
          <p:nvPr/>
        </p:nvCxnSpPr>
        <p:spPr>
          <a:xfrm flipV="1">
            <a:off x="5627702" y="4253630"/>
            <a:ext cx="672881" cy="782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9D35A0C6-12BE-472F-84DE-E63BAD0D0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4110" y="24645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346D045-0264-479C-9A4D-87FCCABDA4CF}"/>
              </a:ext>
            </a:extLst>
          </p:cNvPr>
          <p:cNvSpPr txBox="1"/>
          <p:nvPr/>
        </p:nvSpPr>
        <p:spPr>
          <a:xfrm>
            <a:off x="7949704" y="615422"/>
            <a:ext cx="135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Database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D7C7C08F-E960-4645-B1CB-3B8348163D2D}"/>
              </a:ext>
            </a:extLst>
          </p:cNvPr>
          <p:cNvSpPr/>
          <p:nvPr/>
        </p:nvSpPr>
        <p:spPr>
          <a:xfrm>
            <a:off x="7856772" y="134817"/>
            <a:ext cx="1057180" cy="961211"/>
          </a:xfrm>
          <a:prstGeom prst="flowChartMagneticDisk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5A6DB-C234-4A0E-83BD-34A786CDABED}"/>
              </a:ext>
            </a:extLst>
          </p:cNvPr>
          <p:cNvSpPr txBox="1"/>
          <p:nvPr/>
        </p:nvSpPr>
        <p:spPr>
          <a:xfrm>
            <a:off x="2950955" y="756445"/>
            <a:ext cx="135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04E22-C83F-435F-A473-8B4EE380D3C5}"/>
              </a:ext>
            </a:extLst>
          </p:cNvPr>
          <p:cNvSpPr/>
          <p:nvPr/>
        </p:nvSpPr>
        <p:spPr>
          <a:xfrm>
            <a:off x="5004341" y="474398"/>
            <a:ext cx="1354520" cy="5898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CA2C94-5191-4413-A7CB-D59A1581F509}"/>
              </a:ext>
            </a:extLst>
          </p:cNvPr>
          <p:cNvCxnSpPr>
            <a:stCxn id="3" idx="2"/>
          </p:cNvCxnSpPr>
          <p:nvPr/>
        </p:nvCxnSpPr>
        <p:spPr>
          <a:xfrm>
            <a:off x="3221310" y="1160851"/>
            <a:ext cx="0" cy="54590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5272C8-170A-424B-82E5-D26E6078F19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81601" y="1064222"/>
            <a:ext cx="0" cy="55556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28F44B-D0CD-4B10-A87D-9375A4CB6FC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385362" y="1096028"/>
            <a:ext cx="0" cy="5620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BB90-15CD-4DFE-82A2-59BC9887AF64}"/>
              </a:ext>
            </a:extLst>
          </p:cNvPr>
          <p:cNvCxnSpPr>
            <a:cxnSpLocks/>
          </p:cNvCxnSpPr>
          <p:nvPr/>
        </p:nvCxnSpPr>
        <p:spPr>
          <a:xfrm>
            <a:off x="3221309" y="1325771"/>
            <a:ext cx="2322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0A7DE2-A1C6-4CC7-B3F1-9B65089546D1}"/>
              </a:ext>
            </a:extLst>
          </p:cNvPr>
          <p:cNvSpPr txBox="1"/>
          <p:nvPr/>
        </p:nvSpPr>
        <p:spPr>
          <a:xfrm>
            <a:off x="3847111" y="1074865"/>
            <a:ext cx="1571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Visit Webpage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DFBFE5-B0AC-45B4-B1EF-57736851FE98}"/>
              </a:ext>
            </a:extLst>
          </p:cNvPr>
          <p:cNvCxnSpPr>
            <a:cxnSpLocks/>
          </p:cNvCxnSpPr>
          <p:nvPr/>
        </p:nvCxnSpPr>
        <p:spPr>
          <a:xfrm flipH="1" flipV="1">
            <a:off x="5810232" y="1953099"/>
            <a:ext cx="2446500" cy="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FE65A70-3110-46BD-8529-BEC098B45707}"/>
              </a:ext>
            </a:extLst>
          </p:cNvPr>
          <p:cNvSpPr txBox="1"/>
          <p:nvPr/>
        </p:nvSpPr>
        <p:spPr>
          <a:xfrm>
            <a:off x="6236982" y="1325771"/>
            <a:ext cx="175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 for Unique Players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D20F9B6-E323-4CA6-9F0C-C5381314C159}"/>
              </a:ext>
            </a:extLst>
          </p:cNvPr>
          <p:cNvCxnSpPr>
            <a:cxnSpLocks/>
          </p:cNvCxnSpPr>
          <p:nvPr/>
        </p:nvCxnSpPr>
        <p:spPr>
          <a:xfrm>
            <a:off x="3221309" y="2762250"/>
            <a:ext cx="2322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34B1E4-7916-4F88-B4F8-F95B0230A453}"/>
              </a:ext>
            </a:extLst>
          </p:cNvPr>
          <p:cNvSpPr txBox="1"/>
          <p:nvPr/>
        </p:nvSpPr>
        <p:spPr>
          <a:xfrm>
            <a:off x="3341488" y="2306710"/>
            <a:ext cx="2247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Select Options From Dropdowns and Click Submit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E86A2E-95CA-4BD8-967E-90A3F6F86567}"/>
              </a:ext>
            </a:extLst>
          </p:cNvPr>
          <p:cNvCxnSpPr>
            <a:cxnSpLocks/>
          </p:cNvCxnSpPr>
          <p:nvPr/>
        </p:nvCxnSpPr>
        <p:spPr>
          <a:xfrm>
            <a:off x="5681600" y="1600200"/>
            <a:ext cx="25751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947AF8-9DF1-427E-824A-F8BD8CC6C47A}"/>
              </a:ext>
            </a:extLst>
          </p:cNvPr>
          <p:cNvSpPr txBox="1"/>
          <p:nvPr/>
        </p:nvSpPr>
        <p:spPr>
          <a:xfrm>
            <a:off x="6476815" y="1694013"/>
            <a:ext cx="158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Unique Players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54E4F6-17CD-4EA5-9166-3EB364C1492C}"/>
              </a:ext>
            </a:extLst>
          </p:cNvPr>
          <p:cNvSpPr/>
          <p:nvPr/>
        </p:nvSpPr>
        <p:spPr>
          <a:xfrm rot="16200000">
            <a:off x="8195304" y="1661627"/>
            <a:ext cx="352900" cy="230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524BEF6-991C-4A39-ACDD-44E6C0F5551D}"/>
              </a:ext>
            </a:extLst>
          </p:cNvPr>
          <p:cNvSpPr/>
          <p:nvPr/>
        </p:nvSpPr>
        <p:spPr>
          <a:xfrm rot="16200000">
            <a:off x="5482430" y="1954295"/>
            <a:ext cx="352900" cy="230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B85A748-37BA-4BB6-A686-4E21065463AC}"/>
              </a:ext>
            </a:extLst>
          </p:cNvPr>
          <p:cNvCxnSpPr>
            <a:cxnSpLocks/>
          </p:cNvCxnSpPr>
          <p:nvPr/>
        </p:nvCxnSpPr>
        <p:spPr>
          <a:xfrm flipH="1">
            <a:off x="3341488" y="2245767"/>
            <a:ext cx="22023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AC02411-5ECB-4AB0-BBC3-C37AC6F93B0B}"/>
              </a:ext>
            </a:extLst>
          </p:cNvPr>
          <p:cNvSpPr/>
          <p:nvPr/>
        </p:nvSpPr>
        <p:spPr>
          <a:xfrm rot="16200000">
            <a:off x="5520382" y="1332688"/>
            <a:ext cx="277000" cy="230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F6E764E-550E-4993-A941-F699C91A7CCE}"/>
              </a:ext>
            </a:extLst>
          </p:cNvPr>
          <p:cNvSpPr txBox="1"/>
          <p:nvPr/>
        </p:nvSpPr>
        <p:spPr>
          <a:xfrm>
            <a:off x="3684972" y="1901395"/>
            <a:ext cx="15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Populate</a:t>
            </a:r>
            <a:r>
              <a:rPr lang="en-US" dirty="0"/>
              <a:t> </a:t>
            </a:r>
            <a:r>
              <a:rPr lang="en-US" sz="1200" dirty="0"/>
              <a:t>Dropdowns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5AE757-A1FE-40EE-9EF4-E551BD595377}"/>
              </a:ext>
            </a:extLst>
          </p:cNvPr>
          <p:cNvSpPr/>
          <p:nvPr/>
        </p:nvSpPr>
        <p:spPr>
          <a:xfrm rot="16200000">
            <a:off x="2953093" y="2388987"/>
            <a:ext cx="516483" cy="230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0C6557F-BA68-428D-A84D-A5E46C3221E2}"/>
              </a:ext>
            </a:extLst>
          </p:cNvPr>
          <p:cNvSpPr/>
          <p:nvPr/>
        </p:nvSpPr>
        <p:spPr>
          <a:xfrm rot="16200000">
            <a:off x="5499327" y="2806782"/>
            <a:ext cx="319108" cy="230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7E6674D-054C-4244-BEDE-8542AD10BE36}"/>
              </a:ext>
            </a:extLst>
          </p:cNvPr>
          <p:cNvCxnSpPr>
            <a:cxnSpLocks/>
          </p:cNvCxnSpPr>
          <p:nvPr/>
        </p:nvCxnSpPr>
        <p:spPr>
          <a:xfrm>
            <a:off x="5773902" y="3081358"/>
            <a:ext cx="2482829" cy="6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E1F5704-1AEC-4A83-BE8D-7C6E8C545075}"/>
              </a:ext>
            </a:extLst>
          </p:cNvPr>
          <p:cNvSpPr txBox="1"/>
          <p:nvPr/>
        </p:nvSpPr>
        <p:spPr>
          <a:xfrm>
            <a:off x="6338611" y="2810481"/>
            <a:ext cx="1756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 for Matches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226A59A-7A5E-4FF0-A529-9154F8E7DB68}"/>
              </a:ext>
            </a:extLst>
          </p:cNvPr>
          <p:cNvSpPr/>
          <p:nvPr/>
        </p:nvSpPr>
        <p:spPr>
          <a:xfrm rot="16200000">
            <a:off x="8219392" y="3119769"/>
            <a:ext cx="319108" cy="230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0360725-9981-4EDD-811E-B04BC189FC46}"/>
              </a:ext>
            </a:extLst>
          </p:cNvPr>
          <p:cNvCxnSpPr>
            <a:cxnSpLocks/>
          </p:cNvCxnSpPr>
          <p:nvPr/>
        </p:nvCxnSpPr>
        <p:spPr>
          <a:xfrm flipH="1" flipV="1">
            <a:off x="5792066" y="3394337"/>
            <a:ext cx="2446500" cy="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EF8133D2-C0E9-40D9-927D-6927E66E1FEE}"/>
              </a:ext>
            </a:extLst>
          </p:cNvPr>
          <p:cNvSpPr/>
          <p:nvPr/>
        </p:nvSpPr>
        <p:spPr>
          <a:xfrm rot="16200000">
            <a:off x="5482429" y="3449660"/>
            <a:ext cx="352900" cy="230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51069F-BFB0-48CC-81D9-1F8A6AEF681C}"/>
              </a:ext>
            </a:extLst>
          </p:cNvPr>
          <p:cNvSpPr txBox="1"/>
          <p:nvPr/>
        </p:nvSpPr>
        <p:spPr>
          <a:xfrm>
            <a:off x="6650023" y="3129590"/>
            <a:ext cx="158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Matches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2B1DA47-5CFD-415C-88EA-27B81DBB263E}"/>
              </a:ext>
            </a:extLst>
          </p:cNvPr>
          <p:cNvSpPr/>
          <p:nvPr/>
        </p:nvSpPr>
        <p:spPr>
          <a:xfrm rot="16200000">
            <a:off x="5482430" y="4128384"/>
            <a:ext cx="352900" cy="230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C3D244E-B513-47D2-B488-D183A3CE3B29}"/>
              </a:ext>
            </a:extLst>
          </p:cNvPr>
          <p:cNvCxnSpPr>
            <a:cxnSpLocks/>
          </p:cNvCxnSpPr>
          <p:nvPr/>
        </p:nvCxnSpPr>
        <p:spPr>
          <a:xfrm rot="5400000">
            <a:off x="5532918" y="3837507"/>
            <a:ext cx="472885" cy="9081"/>
          </a:xfrm>
          <a:prstGeom prst="bentConnector4">
            <a:avLst>
              <a:gd name="adj1" fmla="val 27767"/>
              <a:gd name="adj2" fmla="val -309378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0B8AE25-7867-4B91-AF96-291C318AE795}"/>
              </a:ext>
            </a:extLst>
          </p:cNvPr>
          <p:cNvSpPr txBox="1"/>
          <p:nvPr/>
        </p:nvSpPr>
        <p:spPr>
          <a:xfrm>
            <a:off x="4465391" y="3778449"/>
            <a:ext cx="158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Calculate Record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CC3619-810D-4F9C-87FF-57D651CB7146}"/>
              </a:ext>
            </a:extLst>
          </p:cNvPr>
          <p:cNvCxnSpPr>
            <a:cxnSpLocks/>
          </p:cNvCxnSpPr>
          <p:nvPr/>
        </p:nvCxnSpPr>
        <p:spPr>
          <a:xfrm flipH="1">
            <a:off x="3341488" y="4419856"/>
            <a:ext cx="21925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56A93C-2CF6-46DC-ABA0-3D692499A7AF}"/>
              </a:ext>
            </a:extLst>
          </p:cNvPr>
          <p:cNvSpPr/>
          <p:nvPr/>
        </p:nvSpPr>
        <p:spPr>
          <a:xfrm rot="16200000">
            <a:off x="2953093" y="4554629"/>
            <a:ext cx="516483" cy="230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1A58CCE-C097-4242-9B5A-4FAC22C71A77}"/>
              </a:ext>
            </a:extLst>
          </p:cNvPr>
          <p:cNvSpPr txBox="1"/>
          <p:nvPr/>
        </p:nvSpPr>
        <p:spPr>
          <a:xfrm>
            <a:off x="3935244" y="4142857"/>
            <a:ext cx="1584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Data</a:t>
            </a:r>
          </a:p>
        </p:txBody>
      </p:sp>
    </p:spTree>
    <p:extLst>
      <p:ext uri="{BB962C8B-B14F-4D97-AF65-F5344CB8AC3E}">
        <p14:creationId xmlns:p14="http://schemas.microsoft.com/office/powerpoint/2010/main" val="295273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79504135-355C-40F6-8173-33DF26C4B4DB}"/>
              </a:ext>
            </a:extLst>
          </p:cNvPr>
          <p:cNvSpPr/>
          <p:nvPr/>
        </p:nvSpPr>
        <p:spPr>
          <a:xfrm rot="16200000">
            <a:off x="2376134" y="401455"/>
            <a:ext cx="508650" cy="3363342"/>
          </a:xfrm>
          <a:prstGeom prst="flowChartDe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281D434-221C-49B1-922C-DFCBEF97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75648"/>
              </p:ext>
            </p:extLst>
          </p:nvPr>
        </p:nvGraphicFramePr>
        <p:xfrm>
          <a:off x="948788" y="2210841"/>
          <a:ext cx="33633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25">
                  <a:extLst>
                    <a:ext uri="{9D8B030D-6E8A-4147-A177-3AD203B41FA5}">
                      <a16:colId xmlns:a16="http://schemas.microsoft.com/office/drawing/2014/main" val="3202869971"/>
                    </a:ext>
                  </a:extLst>
                </a:gridCol>
                <a:gridCol w="1298512">
                  <a:extLst>
                    <a:ext uri="{9D8B030D-6E8A-4147-A177-3AD203B41FA5}">
                      <a16:colId xmlns:a16="http://schemas.microsoft.com/office/drawing/2014/main" val="60845076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18658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8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tournament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4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80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317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1CFFD95-CC84-400E-9020-AFE646EED24A}"/>
              </a:ext>
            </a:extLst>
          </p:cNvPr>
          <p:cNvSpPr txBox="1"/>
          <p:nvPr/>
        </p:nvSpPr>
        <p:spPr>
          <a:xfrm>
            <a:off x="2131056" y="1841509"/>
            <a:ext cx="125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matches</a:t>
            </a:r>
          </a:p>
        </p:txBody>
      </p:sp>
    </p:spTree>
    <p:extLst>
      <p:ext uri="{BB962C8B-B14F-4D97-AF65-F5344CB8AC3E}">
        <p14:creationId xmlns:p14="http://schemas.microsoft.com/office/powerpoint/2010/main" val="146773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1CFFD95-CC84-400E-9020-AFE646EED24A}"/>
              </a:ext>
            </a:extLst>
          </p:cNvPr>
          <p:cNvSpPr txBox="1"/>
          <p:nvPr/>
        </p:nvSpPr>
        <p:spPr>
          <a:xfrm>
            <a:off x="2131056" y="1841509"/>
            <a:ext cx="125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matches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D311F1-59C3-4A83-ABD8-9B350C289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6" t="12639" b="37639"/>
          <a:stretch/>
        </p:blipFill>
        <p:spPr>
          <a:xfrm>
            <a:off x="3390314" y="866774"/>
            <a:ext cx="5784921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4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151</Words>
  <Application>Microsoft Office PowerPoint</Application>
  <PresentationFormat>Widescreen</PresentationFormat>
  <Paragraphs>65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3141</dc:creator>
  <cp:lastModifiedBy>rich 3141</cp:lastModifiedBy>
  <cp:revision>23</cp:revision>
  <dcterms:created xsi:type="dcterms:W3CDTF">2018-11-02T23:41:09Z</dcterms:created>
  <dcterms:modified xsi:type="dcterms:W3CDTF">2018-12-04T16:04:49Z</dcterms:modified>
</cp:coreProperties>
</file>