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9367" autoAdjust="0"/>
  </p:normalViewPr>
  <p:slideViewPr>
    <p:cSldViewPr snapToGrid="0">
      <p:cViewPr varScale="1">
        <p:scale>
          <a:sx n="89" d="100"/>
          <a:sy n="8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38E-6E49-4347-806D-AC7DA76CC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4E8C0-3F8E-40F9-B7B2-290DB59C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B5F3-75A7-4A22-B3A2-928D7BEA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8BC4-7EEA-4D26-B844-7F5AFD62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EB7F-E38A-4BBF-8F2C-91D1923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E61-1735-4DCC-9D89-997329B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25BB-A183-44D3-975F-6CFFB3A9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A0C9-7B29-4AB5-B847-B0D3C7B3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B6FF-E4AD-452E-9DF3-1FE1E358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5A13-3C7C-4EFF-AFA2-F1FD30B5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A56E0-543A-4937-ABE8-5DC3BD916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02D3-D14A-45B1-BB62-6F41A286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1870-F505-4F7B-83FD-91D692D4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CF2D-E5E9-4D3B-A6FB-A3C3384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318C-40B3-43C9-BB34-BF90B9B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059-7F6C-4B5E-81B4-8A7C9B3D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876-4E24-4FAD-B412-CA5B01AC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18D2-E896-4D8A-AF00-D41304B6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FB47-F31F-4B35-9831-1459C70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5622-E32C-48E3-BD0A-F4A29318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25D-F97B-4835-B050-30E155E5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36C1-6028-4861-BB15-1D33CFD1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0CE6-47F2-499C-A5E3-C21276C8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A0A9-4EB1-4D89-84CE-B8AF79AD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0B4D-2990-4C39-98F7-05A210D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09FF-0F35-484D-8B3C-9EE06DA5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F65A-01FB-4978-BE4A-99C62642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6B07-34C9-41F0-BA48-FC1C098A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20C38-7F7A-40A8-9FFB-0CC47BF6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F50F-D05F-460B-9561-75BD6D4D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0F146-04BE-4186-BC61-FBF0C60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B5E6-1A61-414C-AE53-F6C2FFA0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4582-F1E5-4267-BF20-EF9745DE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6C75F-3C81-4256-B65E-EA6BB8FC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D4E5-7403-40AF-9F9D-2ABEFC2D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735C-59F2-4E86-8313-2D0E2502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3B0A4-206A-4788-94EF-D95761C4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61383-8EE3-4C14-B813-44A339C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4BB5B-2406-48FB-9546-C60866D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FAE-70C9-4377-B87F-2AD0CB4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4AAA3-B15A-4980-97AF-437DC44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B8BB-76D0-4C06-B6A4-9196B153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4FCF-F26C-4959-87BE-812784B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8D63-A766-41F1-809B-9C6A714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4655-B43C-4B43-A3FB-9313059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1FC61-E09B-4F70-8F0F-2517E0BD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E21-2EDC-42ED-BD39-957E797F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252C-73EC-4831-9868-F4F292C3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DF92-5925-4057-AC79-CA1C50F4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51BE-19F0-4B09-820E-EEB23282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AFD7-E2E9-4041-AED5-3BF63D7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CF5B4-9E32-49C7-A2CB-AA0A81CD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CD70-E730-4937-A19F-A7FB9AB7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56262-EB15-4EE9-8E01-226AC30B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6803A-B2B7-42F8-BBFB-74916E11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CBE0-34D1-4E75-9E36-DD04EDE9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3302-908A-4A82-8F88-5E38DF5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5587-8E32-4488-9274-6D5F0AB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6337B-94B0-4D09-9DE1-267F0CA2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9168-9184-4B7B-A115-E38371EA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B4C7-3F46-42D6-BB9D-458ABDEA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F702-B464-4678-9C74-77CEB57D3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F2B2-4956-4C8F-993F-060088C8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834B572-1518-404E-9D57-A2C0DF5DA71D}"/>
              </a:ext>
            </a:extLst>
          </p:cNvPr>
          <p:cNvSpPr/>
          <p:nvPr/>
        </p:nvSpPr>
        <p:spPr>
          <a:xfrm>
            <a:off x="4667750" y="987658"/>
            <a:ext cx="918668" cy="859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Change Game Type</a:t>
            </a:r>
          </a:p>
          <a:p>
            <a:pPr algn="ctr"/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D35A0C6-12BE-472F-84DE-E63BAD0D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275" y="1390043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2BFD912-9121-4563-9F7F-0F749C7B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390" y="3343101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6A2FC-162C-43D5-B308-1540FDB1B1A4}"/>
              </a:ext>
            </a:extLst>
          </p:cNvPr>
          <p:cNvCxnSpPr>
            <a:cxnSpLocks/>
          </p:cNvCxnSpPr>
          <p:nvPr/>
        </p:nvCxnSpPr>
        <p:spPr>
          <a:xfrm>
            <a:off x="4299481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348BB9-8C69-496F-AB41-BB1FCB0B0C11}"/>
              </a:ext>
            </a:extLst>
          </p:cNvPr>
          <p:cNvSpPr txBox="1"/>
          <p:nvPr/>
        </p:nvSpPr>
        <p:spPr>
          <a:xfrm>
            <a:off x="2790275" y="2221056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D240A-7EB9-4728-91D4-E910958A476A}"/>
              </a:ext>
            </a:extLst>
          </p:cNvPr>
          <p:cNvSpPr txBox="1"/>
          <p:nvPr/>
        </p:nvSpPr>
        <p:spPr>
          <a:xfrm>
            <a:off x="2765390" y="4184225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346162-0A66-46F8-8C59-E4753E3B4E57}"/>
              </a:ext>
            </a:extLst>
          </p:cNvPr>
          <p:cNvSpPr/>
          <p:nvPr/>
        </p:nvSpPr>
        <p:spPr>
          <a:xfrm>
            <a:off x="4876365" y="2300836"/>
            <a:ext cx="858344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Start the Game</a:t>
            </a:r>
          </a:p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7C73B-D4E1-4266-956A-A15F875477AA}"/>
              </a:ext>
            </a:extLst>
          </p:cNvPr>
          <p:cNvSpPr/>
          <p:nvPr/>
        </p:nvSpPr>
        <p:spPr>
          <a:xfrm>
            <a:off x="4813958" y="3432207"/>
            <a:ext cx="1199269" cy="8005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Place a Game Piece on the Game Board</a:t>
            </a:r>
          </a:p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E369D8-0430-44D0-9ED4-28A38C2BF339}"/>
              </a:ext>
            </a:extLst>
          </p:cNvPr>
          <p:cNvCxnSpPr>
            <a:cxnSpLocks/>
          </p:cNvCxnSpPr>
          <p:nvPr/>
        </p:nvCxnSpPr>
        <p:spPr>
          <a:xfrm>
            <a:off x="7657197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obot">
            <a:extLst>
              <a:ext uri="{FF2B5EF4-FFF2-40B4-BE49-F238E27FC236}">
                <a16:creationId xmlns:a16="http://schemas.microsoft.com/office/drawing/2014/main" id="{3036E6D7-31BF-4328-B9A7-A56A6B603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0969" y="3204959"/>
            <a:ext cx="1159419" cy="11594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46D045-0264-479C-9A4D-87FCCABDA4CF}"/>
              </a:ext>
            </a:extLst>
          </p:cNvPr>
          <p:cNvSpPr txBox="1"/>
          <p:nvPr/>
        </p:nvSpPr>
        <p:spPr>
          <a:xfrm>
            <a:off x="8404490" y="4221511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0E8A9-0C63-4AF1-8541-E0127C1E93FD}"/>
              </a:ext>
            </a:extLst>
          </p:cNvPr>
          <p:cNvSpPr/>
          <p:nvPr/>
        </p:nvSpPr>
        <p:spPr>
          <a:xfrm>
            <a:off x="5170985" y="4653933"/>
            <a:ext cx="1199276" cy="10439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 Again After a Game is Completed</a:t>
            </a:r>
          </a:p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F8E938-0633-4CD2-B423-A4DC83C4ED48}"/>
              </a:ext>
            </a:extLst>
          </p:cNvPr>
          <p:cNvSpPr/>
          <p:nvPr/>
        </p:nvSpPr>
        <p:spPr>
          <a:xfrm>
            <a:off x="6209073" y="643875"/>
            <a:ext cx="980315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Player vs Player</a:t>
            </a:r>
          </a:p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634B47-2B03-46E1-A524-E94EF9F54B48}"/>
              </a:ext>
            </a:extLst>
          </p:cNvPr>
          <p:cNvSpPr/>
          <p:nvPr/>
        </p:nvSpPr>
        <p:spPr>
          <a:xfrm>
            <a:off x="6209073" y="1494032"/>
            <a:ext cx="967956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Player vs Computer</a:t>
            </a:r>
          </a:p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06B6DC-3C79-4CA0-AB02-66D203E54F4A}"/>
              </a:ext>
            </a:extLst>
          </p:cNvPr>
          <p:cNvSpPr/>
          <p:nvPr/>
        </p:nvSpPr>
        <p:spPr>
          <a:xfrm>
            <a:off x="6277349" y="2397313"/>
            <a:ext cx="858344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Restart the Game</a:t>
            </a:r>
          </a:p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90E615-CEA6-47A4-9ECC-50721EACC248}"/>
              </a:ext>
            </a:extLst>
          </p:cNvPr>
          <p:cNvCxnSpPr>
            <a:stCxn id="3" idx="3"/>
            <a:endCxn id="22" idx="2"/>
          </p:cNvCxnSpPr>
          <p:nvPr/>
        </p:nvCxnSpPr>
        <p:spPr>
          <a:xfrm flipV="1">
            <a:off x="3704675" y="1417451"/>
            <a:ext cx="963075" cy="42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C00E2A-8C6F-462F-8BE5-30E153E0F1CF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>
            <a:off x="3704675" y="1847243"/>
            <a:ext cx="1171690" cy="808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0AC538-66CA-4CB8-A36E-2DCD9EC95C8F}"/>
              </a:ext>
            </a:extLst>
          </p:cNvPr>
          <p:cNvCxnSpPr>
            <a:cxnSpLocks/>
            <a:stCxn id="3" idx="3"/>
            <a:endCxn id="25" idx="2"/>
          </p:cNvCxnSpPr>
          <p:nvPr/>
        </p:nvCxnSpPr>
        <p:spPr>
          <a:xfrm>
            <a:off x="3704675" y="1847243"/>
            <a:ext cx="1109283" cy="1985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C6CAFEE-1023-4202-82DF-A7BE49059661}"/>
              </a:ext>
            </a:extLst>
          </p:cNvPr>
          <p:cNvSpPr/>
          <p:nvPr/>
        </p:nvSpPr>
        <p:spPr>
          <a:xfrm>
            <a:off x="6264363" y="3255513"/>
            <a:ext cx="992505" cy="762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Place “X” on the Board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15D476-D9DE-446C-9532-AC468583CA51}"/>
              </a:ext>
            </a:extLst>
          </p:cNvPr>
          <p:cNvSpPr/>
          <p:nvPr/>
        </p:nvSpPr>
        <p:spPr>
          <a:xfrm>
            <a:off x="6273617" y="4105670"/>
            <a:ext cx="972257" cy="762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Place “O” on the Board</a:t>
            </a:r>
          </a:p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31237C-21F8-4B6A-B691-F6495F95E680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>
            <a:off x="3704675" y="1847243"/>
            <a:ext cx="1466310" cy="33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FC34CD-F9AF-446D-8BF8-9778FFFAF85A}"/>
              </a:ext>
            </a:extLst>
          </p:cNvPr>
          <p:cNvCxnSpPr>
            <a:cxnSpLocks/>
            <a:stCxn id="12" idx="3"/>
            <a:endCxn id="22" idx="2"/>
          </p:cNvCxnSpPr>
          <p:nvPr/>
        </p:nvCxnSpPr>
        <p:spPr>
          <a:xfrm flipV="1">
            <a:off x="3679790" y="1417451"/>
            <a:ext cx="987960" cy="2382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96C85C-20B1-44F0-AC32-C20674F77751}"/>
              </a:ext>
            </a:extLst>
          </p:cNvPr>
          <p:cNvCxnSpPr>
            <a:cxnSpLocks/>
            <a:stCxn id="12" idx="3"/>
            <a:endCxn id="24" idx="2"/>
          </p:cNvCxnSpPr>
          <p:nvPr/>
        </p:nvCxnSpPr>
        <p:spPr>
          <a:xfrm flipV="1">
            <a:off x="3679790" y="2655854"/>
            <a:ext cx="1196575" cy="114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AD78E5-80EB-425C-BB25-FC7991914BD9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3679790" y="3800301"/>
            <a:ext cx="1134168" cy="3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198834-D641-451B-950B-9F4A843395F7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>
            <a:off x="3679790" y="3800301"/>
            <a:ext cx="1491195" cy="1375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8E2182-307A-4113-9670-B2626D7D1D71}"/>
              </a:ext>
            </a:extLst>
          </p:cNvPr>
          <p:cNvCxnSpPr>
            <a:cxnSpLocks/>
            <a:stCxn id="28" idx="1"/>
            <a:endCxn id="51" idx="6"/>
          </p:cNvCxnSpPr>
          <p:nvPr/>
        </p:nvCxnSpPr>
        <p:spPr>
          <a:xfrm flipH="1">
            <a:off x="7245874" y="3784669"/>
            <a:ext cx="745095" cy="702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D7265A-A45D-4ED0-8082-973E54B91914}"/>
              </a:ext>
            </a:extLst>
          </p:cNvPr>
          <p:cNvCxnSpPr>
            <a:cxnSpLocks/>
            <a:stCxn id="50" idx="2"/>
            <a:endCxn id="25" idx="6"/>
          </p:cNvCxnSpPr>
          <p:nvPr/>
        </p:nvCxnSpPr>
        <p:spPr>
          <a:xfrm flipH="1">
            <a:off x="6013227" y="3636549"/>
            <a:ext cx="251136" cy="195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7F7BE9B-030B-4109-AEE7-8749D533923C}"/>
              </a:ext>
            </a:extLst>
          </p:cNvPr>
          <p:cNvCxnSpPr>
            <a:cxnSpLocks/>
            <a:stCxn id="51" idx="2"/>
            <a:endCxn id="25" idx="6"/>
          </p:cNvCxnSpPr>
          <p:nvPr/>
        </p:nvCxnSpPr>
        <p:spPr>
          <a:xfrm flipH="1" flipV="1">
            <a:off x="6013227" y="3832507"/>
            <a:ext cx="260390" cy="65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75EB365-43D4-44AD-A422-F4F0F8906FD5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 flipV="1">
            <a:off x="5734709" y="2655854"/>
            <a:ext cx="542640" cy="9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F81B80-A933-42AF-8D5F-B5CC8FE23236}"/>
              </a:ext>
            </a:extLst>
          </p:cNvPr>
          <p:cNvCxnSpPr>
            <a:cxnSpLocks/>
            <a:stCxn id="32" idx="2"/>
            <a:endCxn id="22" idx="6"/>
          </p:cNvCxnSpPr>
          <p:nvPr/>
        </p:nvCxnSpPr>
        <p:spPr>
          <a:xfrm flipH="1" flipV="1">
            <a:off x="5586418" y="1417451"/>
            <a:ext cx="622655" cy="431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B02C1-EADE-449B-8569-5F37A0C22DEB}"/>
              </a:ext>
            </a:extLst>
          </p:cNvPr>
          <p:cNvCxnSpPr>
            <a:cxnSpLocks/>
            <a:stCxn id="31" idx="2"/>
            <a:endCxn id="22" idx="6"/>
          </p:cNvCxnSpPr>
          <p:nvPr/>
        </p:nvCxnSpPr>
        <p:spPr>
          <a:xfrm flipH="1">
            <a:off x="5586418" y="998893"/>
            <a:ext cx="622655" cy="418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4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3141</dc:creator>
  <cp:lastModifiedBy>rich 3141</cp:lastModifiedBy>
  <cp:revision>8</cp:revision>
  <dcterms:created xsi:type="dcterms:W3CDTF">2018-11-02T23:41:09Z</dcterms:created>
  <dcterms:modified xsi:type="dcterms:W3CDTF">2018-11-03T01:02:32Z</dcterms:modified>
</cp:coreProperties>
</file>