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6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856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3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46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9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7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8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0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3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F6A6FD-8178-4CBB-9DC8-220630A3A76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FA2ECD-BA83-4CA2-B260-7C13C132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3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fl.gov.uk/info-for/open-data-users/our-open-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33E245-A1A9-43AA-BD21-9D0A32EFE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Transport for London</a:t>
            </a:r>
            <a:br>
              <a:rPr lang="en-US" dirty="0"/>
            </a:br>
            <a:r>
              <a:rPr lang="en-US" sz="4400" dirty="0"/>
              <a:t>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8C8C4D9-16ED-4053-B228-E50398E2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020" y="4037428"/>
            <a:ext cx="7080026" cy="1631852"/>
          </a:xfrm>
        </p:spPr>
        <p:txBody>
          <a:bodyPr>
            <a:noAutofit/>
          </a:bodyPr>
          <a:lstStyle/>
          <a:p>
            <a:r>
              <a:rPr lang="en-US" dirty="0"/>
              <a:t>James Black</a:t>
            </a:r>
          </a:p>
          <a:p>
            <a:r>
              <a:rPr lang="en-US" dirty="0"/>
              <a:t>Ramsey Magana</a:t>
            </a:r>
          </a:p>
          <a:p>
            <a:r>
              <a:rPr lang="en-US" dirty="0" err="1"/>
              <a:t>Aniruddh</a:t>
            </a:r>
            <a:r>
              <a:rPr lang="en-US" dirty="0"/>
              <a:t> </a:t>
            </a:r>
            <a:r>
              <a:rPr lang="en-US" dirty="0" err="1"/>
              <a:t>Nautiyal</a:t>
            </a:r>
            <a:endParaRPr lang="en-US" dirty="0"/>
          </a:p>
          <a:p>
            <a:r>
              <a:rPr lang="en-US" dirty="0"/>
              <a:t>Rich Ung</a:t>
            </a:r>
          </a:p>
        </p:txBody>
      </p:sp>
    </p:spTree>
    <p:extLst>
      <p:ext uri="{BB962C8B-B14F-4D97-AF65-F5344CB8AC3E}">
        <p14:creationId xmlns:p14="http://schemas.microsoft.com/office/powerpoint/2010/main" val="110118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904539-707A-49F8-9946-499DE916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2DAAD1-826D-4084-911D-B67B2450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Our group is most interested in exploring how to process and visualize streaming data.  Our goal is to use Transport for London’s (</a:t>
            </a:r>
            <a:r>
              <a:rPr lang="en-US" dirty="0" err="1"/>
              <a:t>TfL</a:t>
            </a:r>
            <a:r>
              <a:rPr lang="en-US" dirty="0"/>
              <a:t>) live streaming transportation data and create a live representation of their transportation network.</a:t>
            </a:r>
          </a:p>
          <a:p>
            <a:pPr lvl="1"/>
            <a:r>
              <a:rPr lang="en-US" dirty="0" err="1"/>
              <a:t>TfL’s</a:t>
            </a:r>
            <a:r>
              <a:rPr lang="en-US" dirty="0"/>
              <a:t> data source (available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11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F38AB1-4E41-4AD1-BC28-D3F23DEC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Identified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BAC067-EC90-4925-89D7-7526C91C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focusing on the following </a:t>
            </a:r>
            <a:r>
              <a:rPr lang="en-US" dirty="0" err="1"/>
              <a:t>TfL</a:t>
            </a:r>
            <a:r>
              <a:rPr lang="en-US" dirty="0"/>
              <a:t> data subset:</a:t>
            </a:r>
          </a:p>
          <a:p>
            <a:pPr lvl="1"/>
            <a:r>
              <a:rPr lang="en-US" dirty="0"/>
              <a:t>General (station locations, station facilities, journey planning timetables)</a:t>
            </a:r>
          </a:p>
          <a:p>
            <a:pPr lvl="1"/>
            <a:r>
              <a:rPr lang="en-US" dirty="0"/>
              <a:t>Tube (departure boards, line status, station status)</a:t>
            </a:r>
          </a:p>
          <a:p>
            <a:pPr lvl="1"/>
            <a:r>
              <a:rPr lang="en-US" dirty="0"/>
              <a:t>Bus, coach, river (live bus and river bus arrivals, stop locations, routes)</a:t>
            </a:r>
          </a:p>
          <a:p>
            <a:pPr lvl="1"/>
            <a:r>
              <a:rPr lang="en-US" dirty="0"/>
              <a:t>Roads (live traffic disruptions, live roadside message signs, live CCTV)</a:t>
            </a:r>
          </a:p>
          <a:p>
            <a:pPr lvl="1"/>
            <a:r>
              <a:rPr lang="en-US" dirty="0"/>
              <a:t>Walking (walking times between adjacent stations in Zones 1-3)</a:t>
            </a:r>
          </a:p>
          <a:p>
            <a:pPr lvl="1"/>
            <a:r>
              <a:rPr lang="en-US" dirty="0"/>
              <a:t>Network Statistics (busiest times, rider counts, Oyster card journeys)</a:t>
            </a:r>
          </a:p>
          <a:p>
            <a:r>
              <a:rPr lang="en-US" dirty="0"/>
              <a:t>We’re also searching for external datasets available via API, including weather, traffic maps, etc.</a:t>
            </a:r>
          </a:p>
        </p:txBody>
      </p:sp>
    </p:spTree>
    <p:extLst>
      <p:ext uri="{BB962C8B-B14F-4D97-AF65-F5344CB8AC3E}">
        <p14:creationId xmlns:p14="http://schemas.microsoft.com/office/powerpoint/2010/main" val="130003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F7D234-A00B-4EB8-BC79-518D7877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dirty="0"/>
              <a:t>Proposed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Method 1: Apache Metron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DC1093-6867-4B48-AB9D-BC7224B4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 convenience of the following natively integrated components:</a:t>
            </a:r>
          </a:p>
          <a:p>
            <a:pPr lvl="1"/>
            <a:r>
              <a:rPr lang="en-US" dirty="0"/>
              <a:t>Data flow automation (Apache </a:t>
            </a:r>
            <a:r>
              <a:rPr lang="en-US" dirty="0" err="1"/>
              <a:t>Nifi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Stream processing (Apache Kafka)</a:t>
            </a:r>
          </a:p>
          <a:p>
            <a:pPr lvl="1"/>
            <a:r>
              <a:rPr lang="en-US" dirty="0"/>
              <a:t>Ability to process, enrich, and label data</a:t>
            </a:r>
          </a:p>
          <a:p>
            <a:pPr lvl="1"/>
            <a:r>
              <a:rPr lang="en-US" dirty="0"/>
              <a:t>Integrated dashboards and UI</a:t>
            </a:r>
          </a:p>
          <a:p>
            <a:pPr marL="285750" lvl="1" indent="-285750"/>
            <a:r>
              <a:rPr lang="en-US" dirty="0"/>
              <a:t>Cons: originally purpose built for cybersecurity, so the amount of effort to tailor the platform for an unintended use may be unreasonably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112606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DBF8-B7F1-41D5-B9EE-2FFF6811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Proposed Architecture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</a:b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Method 2: Amazon </a:t>
            </a:r>
            <a:r>
              <a:rPr lang="en-US" sz="2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(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Kinesis -&gt; Athena/Redshift</a:t>
            </a:r>
            <a:r>
              <a:rPr lang="en-US" sz="2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765F3C-2B25-49E7-BEC1-E467C4C3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 similar to Metron, </a:t>
            </a:r>
            <a:r>
              <a:rPr lang="en-US" dirty="0" smtClean="0"/>
              <a:t>the Amazon ecosystem</a:t>
            </a:r>
            <a:r>
              <a:rPr lang="en-US" dirty="0" smtClean="0"/>
              <a:t> </a:t>
            </a:r>
            <a:r>
              <a:rPr lang="en-US" dirty="0"/>
              <a:t>contains a number of native components:</a:t>
            </a:r>
          </a:p>
          <a:p>
            <a:pPr lvl="1"/>
            <a:r>
              <a:rPr lang="en-US" dirty="0"/>
              <a:t>Capture data with Kinesis Streams or Kinesis Firehose</a:t>
            </a:r>
          </a:p>
          <a:p>
            <a:pPr lvl="1"/>
            <a:r>
              <a:rPr lang="en-US" dirty="0"/>
              <a:t>Run SQL queries against streams using Kinesis </a:t>
            </a:r>
            <a:r>
              <a:rPr lang="en-US" dirty="0" smtClean="0"/>
              <a:t>Analytics and push/store processed data </a:t>
            </a:r>
            <a:r>
              <a:rPr lang="en-US" dirty="0"/>
              <a:t>to </a:t>
            </a:r>
            <a:r>
              <a:rPr lang="en-US" dirty="0" smtClean="0"/>
              <a:t>S3(Athena)/</a:t>
            </a:r>
            <a:r>
              <a:rPr lang="en-US" dirty="0"/>
              <a:t>Redshift</a:t>
            </a:r>
            <a:endParaRPr lang="en-US" dirty="0"/>
          </a:p>
          <a:p>
            <a:pPr lvl="1"/>
            <a:r>
              <a:rPr lang="en-US" dirty="0"/>
              <a:t>Forward processed data to analytics tools (e.g. Tableau) for visualization</a:t>
            </a:r>
          </a:p>
          <a:p>
            <a:r>
              <a:rPr lang="en-US" dirty="0"/>
              <a:t>Cons: </a:t>
            </a:r>
            <a:r>
              <a:rPr lang="en-US" dirty="0"/>
              <a:t>Heavy reliance on Amazon ecosystem and tools to simplify tools and processes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be challenging to link to an external API we don’t control</a:t>
            </a:r>
          </a:p>
        </p:txBody>
      </p:sp>
    </p:spTree>
    <p:extLst>
      <p:ext uri="{BB962C8B-B14F-4D97-AF65-F5344CB8AC3E}">
        <p14:creationId xmlns:p14="http://schemas.microsoft.com/office/powerpoint/2010/main" val="405163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DBF8-B7F1-41D5-B9EE-2FFF6811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Proposed Architecture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</a:b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Method </a:t>
            </a:r>
            <a:r>
              <a:rPr lang="en-US" sz="2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3: Apache Open Source (Kafka -&gt; Spark)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765F3C-2B25-49E7-BEC1-E467C4C3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 </a:t>
            </a:r>
            <a:r>
              <a:rPr lang="en-US" dirty="0" smtClean="0"/>
              <a:t>Opportunity to learn/implement open source technologies</a:t>
            </a:r>
            <a:endParaRPr lang="en-US" dirty="0"/>
          </a:p>
          <a:p>
            <a:pPr lvl="1"/>
            <a:r>
              <a:rPr lang="en-US" dirty="0" smtClean="0"/>
              <a:t>Capture data with Apache Kafka</a:t>
            </a:r>
            <a:endParaRPr lang="en-US" dirty="0"/>
          </a:p>
          <a:p>
            <a:pPr lvl="1"/>
            <a:r>
              <a:rPr lang="en-US" dirty="0"/>
              <a:t>Run SQL queries against streams using </a:t>
            </a:r>
            <a:r>
              <a:rPr lang="en-US" dirty="0" smtClean="0"/>
              <a:t>Spark Streaming and push/store processed data </a:t>
            </a:r>
            <a:r>
              <a:rPr lang="en-US" smtClean="0"/>
              <a:t>to HDFS(Spark)</a:t>
            </a:r>
            <a:endParaRPr lang="en-US" dirty="0"/>
          </a:p>
          <a:p>
            <a:pPr lvl="1"/>
            <a:r>
              <a:rPr lang="en-US" dirty="0"/>
              <a:t>Forward processed data to analytics tools (e.g. Tableau) for visualization</a:t>
            </a:r>
          </a:p>
          <a:p>
            <a:r>
              <a:rPr lang="en-US" dirty="0"/>
              <a:t>Cons: </a:t>
            </a:r>
            <a:r>
              <a:rPr lang="en-US" dirty="0" smtClean="0"/>
              <a:t>More configurations needed to integrate open source technologies</a:t>
            </a:r>
          </a:p>
          <a:p>
            <a:pPr lvl="1"/>
            <a:r>
              <a:rPr lang="en-US" dirty="0" smtClean="0"/>
              <a:t>May </a:t>
            </a:r>
            <a:r>
              <a:rPr lang="en-US" dirty="0" smtClean="0"/>
              <a:t>be </a:t>
            </a:r>
            <a:r>
              <a:rPr lang="en-US" dirty="0"/>
              <a:t>challenging to link to an external API we don’t control</a:t>
            </a:r>
          </a:p>
        </p:txBody>
      </p:sp>
    </p:spTree>
    <p:extLst>
      <p:ext uri="{BB962C8B-B14F-4D97-AF65-F5344CB8AC3E}">
        <p14:creationId xmlns:p14="http://schemas.microsoft.com/office/powerpoint/2010/main" val="1288597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</TotalTime>
  <Words>381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Transport for London Project Update</vt:lpstr>
      <vt:lpstr>Project Goal</vt:lpstr>
      <vt:lpstr>Identified Data</vt:lpstr>
      <vt:lpstr>Proposed Architecture Method 1: Apache Metron</vt:lpstr>
      <vt:lpstr>Proposed Architecture Method 2: Amazon (Kinesis -&gt; Athena/Redshift)</vt:lpstr>
      <vt:lpstr>Proposed Architecture Method 3: Apache Open Source (Kafka -&gt; Spark)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for London Project Update</dc:title>
  <dc:creator>James</dc:creator>
  <cp:lastModifiedBy>Ung, Rich</cp:lastModifiedBy>
  <cp:revision>11</cp:revision>
  <dcterms:created xsi:type="dcterms:W3CDTF">2017-11-27T01:38:18Z</dcterms:created>
  <dcterms:modified xsi:type="dcterms:W3CDTF">2017-11-27T22:32:34Z</dcterms:modified>
</cp:coreProperties>
</file>