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fl.gov.uk/info-for/open-data-users/our-open-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FKs7DND1kkg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4FrnF2HlBGg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Transport for London</a:t>
            </a:r>
          </a:p>
          <a:p>
            <a:pPr lvl="0">
              <a:spcBef>
                <a:spcPts val="0"/>
              </a:spcBef>
              <a:buNone/>
            </a:pPr>
            <a:r>
              <a:rPr lang="en" sz="3600"/>
              <a:t>Visualization of Live Transportation Data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James 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Ramsey Magana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Aniruddh Nautiyal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Rick Ung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Goal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Purpose: Our group is most interested in exploring how to process and visualize streaming data. Our goal is to use Transport for London’s (TfL) live streaming transportation data and create a live representation of their transportation network.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https://tfl.gov.uk/info-for/open-data-users/our-open-data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Proposed Architecture: Kappa architecture for processing streaming data, likely pushed to Tableau for final graphical depiction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Available Data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following datasets are available through TfL’s API: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Air quality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General (station locations, station facilities, journey planning timetables)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Tube (departure boards, line status, station status)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Bus, coach, river (live bus and river bus arrivals, stop locations, routes)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Roads (live traffic disruptions, live roadside message signs, live CCTV)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Cycling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Walking (walking times between adjacent stations in Zones 1-3)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"/>
              <a:t>Network Statistics (busiest times, rider counts, Oyster card </a:t>
            </a:r>
            <a:r>
              <a:rPr lang="en"/>
              <a:t>journeys</a:t>
            </a:r>
            <a:r>
              <a:rPr lang="en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We look to possibly combine more than one data sources to serve as the final dataset for the project.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Motivation: 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Live feed dashboard for commuters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Identifying congestion routes</a:t>
            </a:r>
          </a:p>
          <a:p>
            <a:pPr indent="-342900" lvl="0" marL="914400" rtl="0">
              <a:spcBef>
                <a:spcPts val="0"/>
              </a:spcBef>
              <a:buSzPct val="100000"/>
            </a:pPr>
            <a:r>
              <a:rPr lang="en"/>
              <a:t>Exploratory analysis of commute patterns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Challenges expected: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Combining datasets</a:t>
            </a: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Common attribute for joining</a:t>
            </a: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Common resolution e.g. based on time</a:t>
            </a: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Visualization</a:t>
            </a:r>
          </a:p>
          <a:p>
            <a:pPr indent="-317500" lvl="1" marL="1371600" rtl="0">
              <a:spcBef>
                <a:spcPts val="0"/>
              </a:spcBef>
              <a:buSzPct val="100000"/>
            </a:pPr>
            <a:r>
              <a:rPr lang="en"/>
              <a:t>Tooling complexity (beyond Tableau, e.g. D3)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Previous Example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Streaming Processing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Method: Visualization of live TfL bus positions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https://www.youtube.com/watch?v=FKs7DND1kkg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225" y="2659750"/>
            <a:ext cx="7279550" cy="36681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932250" y="2659750"/>
            <a:ext cx="7279500" cy="3668100"/>
          </a:xfrm>
          <a:prstGeom prst="rect">
            <a:avLst/>
          </a:prstGeom>
          <a:noFill/>
          <a:ln cap="flat" cmpd="sng" w="762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Previous Example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Batch Processing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Method: Visualization of batch processed daily travel histories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https://www.youtube.com/watch?v=4FrnF2HlBGg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939600" y="2649950"/>
            <a:ext cx="7279500" cy="3668100"/>
          </a:xfrm>
          <a:prstGeom prst="rect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0925" y="2691150"/>
            <a:ext cx="7187700" cy="3593850"/>
          </a:xfrm>
          <a:prstGeom prst="rect">
            <a:avLst/>
          </a:prstGeom>
          <a:noFill/>
          <a:ln cap="flat" cmpd="sng" w="76200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