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>
        <p:scale>
          <a:sx n="110" d="100"/>
          <a:sy n="110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3D7F-F4F7-7041-B7E1-932612A8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22CED-E45F-E443-B570-60BC6D07B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9A04-F974-EB46-BF42-21776DA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7534-30A0-2E47-AF28-F87C1802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A2C2-1C69-B64D-A01C-96EF796A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E4-AC32-264E-B975-9C742963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4DB50-41F3-6F41-AA69-509714638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8B1E-6733-944B-B99E-A771E3A1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E033-7021-8446-B2B3-E1835DFA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520C-17AC-2F44-B699-A80C379C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56C6A-5A68-1349-ACF8-CCF8093E3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1E648-85A0-DD4D-A008-6DFA5B531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D946-C5EA-6147-BD10-0557AA4E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D93E-CCA7-B749-9FF2-67588012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6409-D288-4644-8724-82C7633B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5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0045-758D-6847-89DD-7C4DC2D6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8C94-78C1-2743-8AF2-668D4217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B5D3C-4ECB-1643-962B-E991D059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2147-B6AD-E543-A8DD-027D0C59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F85C-F940-B044-95F0-264CDBA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4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D540-85CC-3246-A469-0A09A6CB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C53C-78E1-204D-BE99-8AE2B703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DE68-8563-1F40-ACBD-B2CBCD9A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30B2-A9DC-6D47-87D5-A2A2ECFD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0739-41AC-5F47-A078-FFE3F4CF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2207-3B21-874A-B4D0-B51A87D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6C1-EC09-8F4D-BDB3-DAB414975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55BFA-600A-104E-B76A-EF1BD606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4310-A60B-8F41-9661-09B0F24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B785-8A4B-E843-A255-DE8AC91A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6851-95DD-B04D-94A8-FC35E6A2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F219-1AC2-8345-9026-FEB2B6F9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23B7-8C98-FB49-B7BC-8AA5A2E7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30578-B30E-414A-8C41-ACCE8C48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46521-E89A-7047-BD19-6311E162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5BBE3-AB25-0341-8C33-D96F2C64E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253F1-E6A1-B04A-9770-1566DDEA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688AD-8BDF-554B-B2B1-455066EB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8AEAF-3E1C-FB49-A71A-B6468581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BA0E-99A0-9C43-AE11-B84DB3EA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59C4E-D1F4-BB4D-A49E-E2461C72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9E4D-5A14-B449-9F93-29CD3B8E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E933B-502A-1E48-B743-D7D18FC6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E9C6A-9E44-2641-9174-90C2C0A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D5157-1E5E-2849-A42A-90E9331C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58FE8-8510-FC4D-AB06-544375B0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64F6-2B9A-9343-9D6E-BBDE025B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1A53-28C2-504F-A8B9-67D359F6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204B-160E-9448-97AE-057676A3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A79E7-EEEB-1D4B-9430-38DE42A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BD888-3640-C742-81F3-60423EAA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9F84-52BB-F246-843A-7F80EA6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9F8F-57CB-9D4E-BC08-0218C2A1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03DB-E894-604D-903E-1477974C4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9C9E5-D8CB-6E45-B5AE-73D0B2AA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18B2D-F6C6-E449-A4AD-B1359EAA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ED334-5409-A149-A007-1CB53E26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7CD94-BC0F-1846-A64C-0E9F84E2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5DD11-D780-C742-9F11-91562F37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2C6A-EB1E-1C49-8586-BEC50E4A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F0ED-9999-C241-8F33-54A2FB673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990C-F6DF-6B44-B804-73063D9FF57E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131E-C878-6B40-9AED-50EB400C6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2EAD-8C58-EB44-9428-3673EF4F3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AEBA-9322-C84F-B5C2-80FEDE03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554A64-72F0-1348-9950-29EA29C762B0}"/>
              </a:ext>
            </a:extLst>
          </p:cNvPr>
          <p:cNvSpPr txBox="1"/>
          <p:nvPr/>
        </p:nvSpPr>
        <p:spPr>
          <a:xfrm>
            <a:off x="28501" y="7782"/>
            <a:ext cx="376263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Problem Domain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Review the pseudocode below, then trace the algorithm by stepping through the process with the provided sample array. Document your explanation by creating a blog article that shows the step-by-step output after each iteration through some sort of visual.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you are done with your article, code a working, tested implementation of Insertion Sort based on the pseudocode provided.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Pass: [8,4,23,42,16,15] = [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,8,23,42,16,15]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2nd Pass: [4,8,23,42,16,15] = [4,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23,42,16,15]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3rd Pass: [4,8,23,42,16,15] = [4,8,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,42,16,23]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Pass: [4,8,15,42,16,23] = [4,8,15,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,42,23]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Pass [4,8,15,16,42,23] = [4,8,15,16,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,42]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Pass: = [4,8,15,16,23,42] = = [4,8,15,16,23,</a:t>
            </a:r>
            <a:r>
              <a:rPr lang="en-US" sz="12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is now sorted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1F7467DC-BA55-4943-BA00-81900B273681}"/>
              </a:ext>
            </a:extLst>
          </p:cNvPr>
          <p:cNvSpPr/>
          <p:nvPr/>
        </p:nvSpPr>
        <p:spPr>
          <a:xfrm>
            <a:off x="964558" y="2513634"/>
            <a:ext cx="231493" cy="15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67341BA2-252E-4841-ACEE-3749AACF3AC9}"/>
              </a:ext>
            </a:extLst>
          </p:cNvPr>
          <p:cNvSpPr/>
          <p:nvPr/>
        </p:nvSpPr>
        <p:spPr>
          <a:xfrm>
            <a:off x="1321443" y="3524494"/>
            <a:ext cx="622138" cy="2527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E5C7964B-7B4A-EF4C-A243-9BA82469B105}"/>
              </a:ext>
            </a:extLst>
          </p:cNvPr>
          <p:cNvSpPr/>
          <p:nvPr/>
        </p:nvSpPr>
        <p:spPr>
          <a:xfrm rot="10800000">
            <a:off x="964557" y="2881131"/>
            <a:ext cx="231493" cy="15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36DE0F33-B1F8-BE41-9F53-99FEFC486B08}"/>
              </a:ext>
            </a:extLst>
          </p:cNvPr>
          <p:cNvSpPr/>
          <p:nvPr/>
        </p:nvSpPr>
        <p:spPr>
          <a:xfrm>
            <a:off x="1521105" y="4369684"/>
            <a:ext cx="231493" cy="15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6B7D4D3F-AEBF-0E47-816E-99D4A32F19CD}"/>
              </a:ext>
            </a:extLst>
          </p:cNvPr>
          <p:cNvSpPr/>
          <p:nvPr/>
        </p:nvSpPr>
        <p:spPr>
          <a:xfrm rot="10800000">
            <a:off x="1523034" y="4705108"/>
            <a:ext cx="231493" cy="15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12AB891F-B423-D248-8297-2B37A2109FEC}"/>
              </a:ext>
            </a:extLst>
          </p:cNvPr>
          <p:cNvSpPr/>
          <p:nvPr/>
        </p:nvSpPr>
        <p:spPr>
          <a:xfrm>
            <a:off x="1457444" y="4874628"/>
            <a:ext cx="231493" cy="15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3B6A887A-31DC-1748-9076-9C409259CA7E}"/>
              </a:ext>
            </a:extLst>
          </p:cNvPr>
          <p:cNvSpPr/>
          <p:nvPr/>
        </p:nvSpPr>
        <p:spPr>
          <a:xfrm rot="10800000">
            <a:off x="1503737" y="5256833"/>
            <a:ext cx="231493" cy="1504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1A1C83D-3737-4742-ACBB-A8A7E067D787}"/>
              </a:ext>
            </a:extLst>
          </p:cNvPr>
          <p:cNvSpPr/>
          <p:nvPr/>
        </p:nvSpPr>
        <p:spPr>
          <a:xfrm rot="10800000">
            <a:off x="1309866" y="3954683"/>
            <a:ext cx="587414" cy="1769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0EDB5-78EC-7448-84B0-07FE733C9FB1}"/>
              </a:ext>
            </a:extLst>
          </p:cNvPr>
          <p:cNvSpPr txBox="1"/>
          <p:nvPr/>
        </p:nvSpPr>
        <p:spPr>
          <a:xfrm>
            <a:off x="4155312" y="7782"/>
            <a:ext cx="34724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 – O(n^2)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Space – O(1)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insertionSort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for in range (1,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key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j = i-1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while j &gt;= 0 and key &lt;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[j]: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[j+1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[j]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j -= 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[j+1] = key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 Driver code to test above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[8,4,23,42,16,15]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insertionSort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I in range(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print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244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2020-08-25T02:31:04Z</dcterms:created>
  <dcterms:modified xsi:type="dcterms:W3CDTF">2020-08-25T05:18:17Z</dcterms:modified>
</cp:coreProperties>
</file>