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81" r:id="rId4"/>
    <p:sldId id="258" r:id="rId5"/>
    <p:sldId id="259" r:id="rId6"/>
    <p:sldId id="260" r:id="rId7"/>
    <p:sldId id="261" r:id="rId8"/>
    <p:sldId id="262" r:id="rId9"/>
    <p:sldId id="263" r:id="rId10"/>
    <p:sldId id="270" r:id="rId11"/>
    <p:sldId id="271" r:id="rId12"/>
    <p:sldId id="275" r:id="rId13"/>
    <p:sldId id="285" r:id="rId14"/>
    <p:sldId id="273" r:id="rId15"/>
    <p:sldId id="276" r:id="rId16"/>
    <p:sldId id="279" r:id="rId17"/>
    <p:sldId id="280" r:id="rId18"/>
    <p:sldId id="26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 initials="R" lastIdx="1" clrIdx="0">
    <p:extLst>
      <p:ext uri="{19B8F6BF-5375-455C-9EA6-DF929625EA0E}">
        <p15:presenceInfo xmlns:p15="http://schemas.microsoft.com/office/powerpoint/2012/main" userId="Ri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A04CA-1EA4-4B52-A9FB-D72ACD17C613}"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E3805-276E-4ACD-8C30-62A38A94E27B}" type="slidenum">
              <a:rPr lang="zh-CN" altLang="en-US" smtClean="0"/>
              <a:t>‹#›</a:t>
            </a:fld>
            <a:endParaRPr lang="zh-CN" altLang="en-US"/>
          </a:p>
        </p:txBody>
      </p:sp>
    </p:spTree>
    <p:extLst>
      <p:ext uri="{BB962C8B-B14F-4D97-AF65-F5344CB8AC3E}">
        <p14:creationId xmlns:p14="http://schemas.microsoft.com/office/powerpoint/2010/main" val="2119298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1E3805-276E-4ACD-8C30-62A38A94E27B}" type="slidenum">
              <a:rPr lang="zh-CN" altLang="en-US" smtClean="0"/>
              <a:t>1</a:t>
            </a:fld>
            <a:endParaRPr lang="zh-CN" altLang="en-US"/>
          </a:p>
        </p:txBody>
      </p:sp>
    </p:spTree>
    <p:extLst>
      <p:ext uri="{BB962C8B-B14F-4D97-AF65-F5344CB8AC3E}">
        <p14:creationId xmlns:p14="http://schemas.microsoft.com/office/powerpoint/2010/main" val="2271295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4D001-2B7C-4E6F-860B-3276565716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9A0900D-1019-4BDB-8ECE-CF3BE5320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2C7F37-5EB7-43E5-85BD-A6AD6A57C538}"/>
              </a:ext>
            </a:extLst>
          </p:cNvPr>
          <p:cNvSpPr>
            <a:spLocks noGrp="1"/>
          </p:cNvSpPr>
          <p:nvPr>
            <p:ph type="dt" sz="half" idx="10"/>
          </p:nvPr>
        </p:nvSpPr>
        <p:spPr/>
        <p:txBody>
          <a:bodyPr/>
          <a:lstStyle/>
          <a:p>
            <a:fld id="{4D8AE850-2338-43A3-8478-99FE5296FF25}"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622C01A9-6F28-40DE-AE79-5346E986F5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8E878A-232B-45B8-9758-1BA4CA1B4479}"/>
              </a:ext>
            </a:extLst>
          </p:cNvPr>
          <p:cNvSpPr>
            <a:spLocks noGrp="1"/>
          </p:cNvSpPr>
          <p:nvPr>
            <p:ph type="sldNum" sz="quarter" idx="12"/>
          </p:nvPr>
        </p:nvSpPr>
        <p:spPr/>
        <p:txBody>
          <a:body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87296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347BD-BEF5-43A3-8BFC-8FEE60B1130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9B40AE2-8DDB-418A-9DB5-2C91FD496D0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4ACC7E-55CA-440F-9324-B60FE0D2852A}"/>
              </a:ext>
            </a:extLst>
          </p:cNvPr>
          <p:cNvSpPr>
            <a:spLocks noGrp="1"/>
          </p:cNvSpPr>
          <p:nvPr>
            <p:ph type="dt" sz="half" idx="10"/>
          </p:nvPr>
        </p:nvSpPr>
        <p:spPr/>
        <p:txBody>
          <a:bodyPr/>
          <a:lstStyle/>
          <a:p>
            <a:fld id="{4D8AE850-2338-43A3-8478-99FE5296FF25}"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DD873EDE-8965-4D52-B84B-081DAF3404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9E3270-79B8-47F5-86C1-E99ED04A86DE}"/>
              </a:ext>
            </a:extLst>
          </p:cNvPr>
          <p:cNvSpPr>
            <a:spLocks noGrp="1"/>
          </p:cNvSpPr>
          <p:nvPr>
            <p:ph type="sldNum" sz="quarter" idx="12"/>
          </p:nvPr>
        </p:nvSpPr>
        <p:spPr/>
        <p:txBody>
          <a:body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309237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AF6594-12CE-44A4-93AF-E515D97755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353481-2F6A-4A9F-80F9-A4F5A4BF99F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C970D7-407F-43F2-8207-0C7B5403B0B9}"/>
              </a:ext>
            </a:extLst>
          </p:cNvPr>
          <p:cNvSpPr>
            <a:spLocks noGrp="1"/>
          </p:cNvSpPr>
          <p:nvPr>
            <p:ph type="dt" sz="half" idx="10"/>
          </p:nvPr>
        </p:nvSpPr>
        <p:spPr/>
        <p:txBody>
          <a:bodyPr/>
          <a:lstStyle/>
          <a:p>
            <a:fld id="{4D8AE850-2338-43A3-8478-99FE5296FF25}"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04B026EA-A3C5-4473-B4CA-4572FB38A4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5C1107-B4ED-4513-9050-E75F0FEBA310}"/>
              </a:ext>
            </a:extLst>
          </p:cNvPr>
          <p:cNvSpPr>
            <a:spLocks noGrp="1"/>
          </p:cNvSpPr>
          <p:nvPr>
            <p:ph type="sldNum" sz="quarter" idx="12"/>
          </p:nvPr>
        </p:nvSpPr>
        <p:spPr/>
        <p:txBody>
          <a:body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28523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CAB0E-845B-45ED-B23E-ABED7EB939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6DC627-B875-487F-A34F-D1E2941AFB8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58CDD7-004A-4268-B609-A5613A2DB380}"/>
              </a:ext>
            </a:extLst>
          </p:cNvPr>
          <p:cNvSpPr>
            <a:spLocks noGrp="1"/>
          </p:cNvSpPr>
          <p:nvPr>
            <p:ph type="dt" sz="half" idx="10"/>
          </p:nvPr>
        </p:nvSpPr>
        <p:spPr/>
        <p:txBody>
          <a:bodyPr/>
          <a:lstStyle/>
          <a:p>
            <a:fld id="{4D8AE850-2338-43A3-8478-99FE5296FF25}"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211203B8-8EDC-434C-81C8-64AD83ADB5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BF1DED-ED0D-4950-A1E1-96A78BF05C03}"/>
              </a:ext>
            </a:extLst>
          </p:cNvPr>
          <p:cNvSpPr>
            <a:spLocks noGrp="1"/>
          </p:cNvSpPr>
          <p:nvPr>
            <p:ph type="sldNum" sz="quarter" idx="12"/>
          </p:nvPr>
        </p:nvSpPr>
        <p:spPr/>
        <p:txBody>
          <a:body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358266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170F7-9B7F-420C-9A69-AEF167AC6FC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4387BE-839F-4143-8983-507981614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0F91B83-6E69-441B-9FF5-38CD141AE550}"/>
              </a:ext>
            </a:extLst>
          </p:cNvPr>
          <p:cNvSpPr>
            <a:spLocks noGrp="1"/>
          </p:cNvSpPr>
          <p:nvPr>
            <p:ph type="dt" sz="half" idx="10"/>
          </p:nvPr>
        </p:nvSpPr>
        <p:spPr/>
        <p:txBody>
          <a:bodyPr/>
          <a:lstStyle/>
          <a:p>
            <a:fld id="{4D8AE850-2338-43A3-8478-99FE5296FF25}"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FAD48246-B394-45A7-8CF6-5F17B1EF39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C5E0C2-7EFB-4DE8-99DD-63A7D86A663D}"/>
              </a:ext>
            </a:extLst>
          </p:cNvPr>
          <p:cNvSpPr>
            <a:spLocks noGrp="1"/>
          </p:cNvSpPr>
          <p:nvPr>
            <p:ph type="sldNum" sz="quarter" idx="12"/>
          </p:nvPr>
        </p:nvSpPr>
        <p:spPr/>
        <p:txBody>
          <a:body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38204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D4642-755A-4E23-91EF-732C0E21D6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9F39C4-A50E-48CC-A29F-7A94E4B597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BE359FA-F33B-4A95-B662-504AAABABE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81A8EEA-A425-4527-A1EB-3B2918B9C271}"/>
              </a:ext>
            </a:extLst>
          </p:cNvPr>
          <p:cNvSpPr>
            <a:spLocks noGrp="1"/>
          </p:cNvSpPr>
          <p:nvPr>
            <p:ph type="dt" sz="half" idx="10"/>
          </p:nvPr>
        </p:nvSpPr>
        <p:spPr/>
        <p:txBody>
          <a:bodyPr/>
          <a:lstStyle/>
          <a:p>
            <a:fld id="{4D8AE850-2338-43A3-8478-99FE5296FF25}"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CB63630E-1732-4996-B703-6C8FDAD2D9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8AE5D1-6709-4BC8-BD11-1EA3EF69A435}"/>
              </a:ext>
            </a:extLst>
          </p:cNvPr>
          <p:cNvSpPr>
            <a:spLocks noGrp="1"/>
          </p:cNvSpPr>
          <p:nvPr>
            <p:ph type="sldNum" sz="quarter" idx="12"/>
          </p:nvPr>
        </p:nvSpPr>
        <p:spPr/>
        <p:txBody>
          <a:body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276406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19D12-AD19-49E0-BB46-007995DD47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BC80B9-F281-4476-9250-525D77B01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162C39-7BF9-4034-A9EB-B2FF4BC4E73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552847-6CE3-408F-802F-7108D6399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B788FA-0E09-4273-B4C1-04CC809FE13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CEFD86B-F2BE-43C0-9063-5430168BF873}"/>
              </a:ext>
            </a:extLst>
          </p:cNvPr>
          <p:cNvSpPr>
            <a:spLocks noGrp="1"/>
          </p:cNvSpPr>
          <p:nvPr>
            <p:ph type="dt" sz="half" idx="10"/>
          </p:nvPr>
        </p:nvSpPr>
        <p:spPr/>
        <p:txBody>
          <a:bodyPr/>
          <a:lstStyle/>
          <a:p>
            <a:fld id="{4D8AE850-2338-43A3-8478-99FE5296FF25}" type="datetimeFigureOut">
              <a:rPr lang="zh-CN" altLang="en-US" smtClean="0"/>
              <a:t>2021/11/24</a:t>
            </a:fld>
            <a:endParaRPr lang="zh-CN" altLang="en-US"/>
          </a:p>
        </p:txBody>
      </p:sp>
      <p:sp>
        <p:nvSpPr>
          <p:cNvPr id="8" name="页脚占位符 7">
            <a:extLst>
              <a:ext uri="{FF2B5EF4-FFF2-40B4-BE49-F238E27FC236}">
                <a16:creationId xmlns:a16="http://schemas.microsoft.com/office/drawing/2014/main" id="{76179B89-8E8A-4A11-A99D-67592B0B2F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BBDADCC-B14E-4388-9E9E-445F30905883}"/>
              </a:ext>
            </a:extLst>
          </p:cNvPr>
          <p:cNvSpPr>
            <a:spLocks noGrp="1"/>
          </p:cNvSpPr>
          <p:nvPr>
            <p:ph type="sldNum" sz="quarter" idx="12"/>
          </p:nvPr>
        </p:nvSpPr>
        <p:spPr/>
        <p:txBody>
          <a:body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287536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DF77F-198E-470E-BF8E-12B02BEAC0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CBEA50-6142-4C29-91BD-B1CAE8259CA8}"/>
              </a:ext>
            </a:extLst>
          </p:cNvPr>
          <p:cNvSpPr>
            <a:spLocks noGrp="1"/>
          </p:cNvSpPr>
          <p:nvPr>
            <p:ph type="dt" sz="half" idx="10"/>
          </p:nvPr>
        </p:nvSpPr>
        <p:spPr/>
        <p:txBody>
          <a:bodyPr/>
          <a:lstStyle/>
          <a:p>
            <a:fld id="{4D8AE850-2338-43A3-8478-99FE5296FF25}" type="datetimeFigureOut">
              <a:rPr lang="zh-CN" altLang="en-US" smtClean="0"/>
              <a:t>2021/11/24</a:t>
            </a:fld>
            <a:endParaRPr lang="zh-CN" altLang="en-US"/>
          </a:p>
        </p:txBody>
      </p:sp>
      <p:sp>
        <p:nvSpPr>
          <p:cNvPr id="4" name="页脚占位符 3">
            <a:extLst>
              <a:ext uri="{FF2B5EF4-FFF2-40B4-BE49-F238E27FC236}">
                <a16:creationId xmlns:a16="http://schemas.microsoft.com/office/drawing/2014/main" id="{369FC34E-2093-405E-94D5-80FB4B4EFC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74C7A9-FEDF-4BD8-B8F8-C3B66794D4D5}"/>
              </a:ext>
            </a:extLst>
          </p:cNvPr>
          <p:cNvSpPr>
            <a:spLocks noGrp="1"/>
          </p:cNvSpPr>
          <p:nvPr>
            <p:ph type="sldNum" sz="quarter" idx="12"/>
          </p:nvPr>
        </p:nvSpPr>
        <p:spPr/>
        <p:txBody>
          <a:body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51912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537808-0CD0-4DD1-BCE1-6CA85F810EF3}"/>
              </a:ext>
            </a:extLst>
          </p:cNvPr>
          <p:cNvSpPr>
            <a:spLocks noGrp="1"/>
          </p:cNvSpPr>
          <p:nvPr>
            <p:ph type="dt" sz="half" idx="10"/>
          </p:nvPr>
        </p:nvSpPr>
        <p:spPr/>
        <p:txBody>
          <a:bodyPr/>
          <a:lstStyle/>
          <a:p>
            <a:fld id="{4D8AE850-2338-43A3-8478-99FE5296FF25}" type="datetimeFigureOut">
              <a:rPr lang="zh-CN" altLang="en-US" smtClean="0"/>
              <a:t>2021/11/24</a:t>
            </a:fld>
            <a:endParaRPr lang="zh-CN" altLang="en-US"/>
          </a:p>
        </p:txBody>
      </p:sp>
      <p:sp>
        <p:nvSpPr>
          <p:cNvPr id="3" name="页脚占位符 2">
            <a:extLst>
              <a:ext uri="{FF2B5EF4-FFF2-40B4-BE49-F238E27FC236}">
                <a16:creationId xmlns:a16="http://schemas.microsoft.com/office/drawing/2014/main" id="{988766F3-5FBE-4D29-A4F4-1E810E36C9D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94726E2-2683-443B-8159-B651B09DB48B}"/>
              </a:ext>
            </a:extLst>
          </p:cNvPr>
          <p:cNvSpPr>
            <a:spLocks noGrp="1"/>
          </p:cNvSpPr>
          <p:nvPr>
            <p:ph type="sldNum" sz="quarter" idx="12"/>
          </p:nvPr>
        </p:nvSpPr>
        <p:spPr/>
        <p:txBody>
          <a:body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386762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482F9-17DA-4B27-9F08-E57F159ACF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E390B0-CDBB-42B6-919C-D2FEC50F10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7303FE-29F6-481E-B23D-1C82D9772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3845C8-A596-4C21-A2E7-529677C116D8}"/>
              </a:ext>
            </a:extLst>
          </p:cNvPr>
          <p:cNvSpPr>
            <a:spLocks noGrp="1"/>
          </p:cNvSpPr>
          <p:nvPr>
            <p:ph type="dt" sz="half" idx="10"/>
          </p:nvPr>
        </p:nvSpPr>
        <p:spPr/>
        <p:txBody>
          <a:bodyPr/>
          <a:lstStyle/>
          <a:p>
            <a:fld id="{4D8AE850-2338-43A3-8478-99FE5296FF25}"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796BBE16-FA26-415D-B371-DC51546EA5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7E44EC-6968-4BFC-A26D-F90212A44823}"/>
              </a:ext>
            </a:extLst>
          </p:cNvPr>
          <p:cNvSpPr>
            <a:spLocks noGrp="1"/>
          </p:cNvSpPr>
          <p:nvPr>
            <p:ph type="sldNum" sz="quarter" idx="12"/>
          </p:nvPr>
        </p:nvSpPr>
        <p:spPr/>
        <p:txBody>
          <a:body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148242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DF60C-16C7-483C-B1B3-CD08737D36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6DCAE84-3157-45AA-BB29-9302DBBBE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2C0535B-5F70-4514-BFD8-C07F06083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3D2885-21E5-4670-873B-0C64138A063F}"/>
              </a:ext>
            </a:extLst>
          </p:cNvPr>
          <p:cNvSpPr>
            <a:spLocks noGrp="1"/>
          </p:cNvSpPr>
          <p:nvPr>
            <p:ph type="dt" sz="half" idx="10"/>
          </p:nvPr>
        </p:nvSpPr>
        <p:spPr/>
        <p:txBody>
          <a:bodyPr/>
          <a:lstStyle/>
          <a:p>
            <a:fld id="{4D8AE850-2338-43A3-8478-99FE5296FF25}"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BBA76C14-11BC-4EA3-8FC5-A61692490A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D6CC16-1A31-4B0A-A843-4645424DCE91}"/>
              </a:ext>
            </a:extLst>
          </p:cNvPr>
          <p:cNvSpPr>
            <a:spLocks noGrp="1"/>
          </p:cNvSpPr>
          <p:nvPr>
            <p:ph type="sldNum" sz="quarter" idx="12"/>
          </p:nvPr>
        </p:nvSpPr>
        <p:spPr/>
        <p:txBody>
          <a:body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74602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06D689-7F6C-4406-A347-306D4E28A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F7DE6C-8DD7-4F05-964B-C3D702FE7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2F37E0-A68B-44B3-84EE-B69F2A99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AE850-2338-43A3-8478-99FE5296FF25}"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66428D51-3559-41A9-B1F9-9C2D4E7544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D1D2C05-2702-42B6-9F1B-15C6D3C56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DA705-BEA0-43B6-8204-37BA9B165167}" type="slidenum">
              <a:rPr lang="zh-CN" altLang="en-US" smtClean="0"/>
              <a:t>‹#›</a:t>
            </a:fld>
            <a:endParaRPr lang="zh-CN" altLang="en-US"/>
          </a:p>
        </p:txBody>
      </p:sp>
    </p:spTree>
    <p:extLst>
      <p:ext uri="{BB962C8B-B14F-4D97-AF65-F5344CB8AC3E}">
        <p14:creationId xmlns:p14="http://schemas.microsoft.com/office/powerpoint/2010/main" val="717222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xml"/><Relationship Id="rId7" Type="http://schemas.microsoft.com/office/2007/relationships/hdphoto" Target="../media/hdphoto1.wdp"/><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3.wdp"/><Relationship Id="rId7"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8.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png"/><Relationship Id="rId4" Type="http://schemas.microsoft.com/office/2007/relationships/hdphoto" Target="../media/hdphoto3.wdp"/><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 Id="rId9"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339E065-5D9E-4F1C-9D9F-4E9D0ED9B22E}"/>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3523E8B-2F4E-480B-8EF3-79494B165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9" name="图片 8">
            <a:extLst>
              <a:ext uri="{FF2B5EF4-FFF2-40B4-BE49-F238E27FC236}">
                <a16:creationId xmlns:a16="http://schemas.microsoft.com/office/drawing/2014/main" id="{BCAC8D93-5988-4C82-8CC5-CEEED00E0054}"/>
              </a:ext>
            </a:extLst>
          </p:cNvPr>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Lst>
          </a:blip>
          <a:srcRect l="25015" t="17344" r="24905" b="11207"/>
          <a:stretch/>
        </p:blipFill>
        <p:spPr bwMode="auto">
          <a:xfrm>
            <a:off x="10803399" y="0"/>
            <a:ext cx="986394" cy="925890"/>
          </a:xfrm>
          <a:prstGeom prst="rect">
            <a:avLst/>
          </a:prstGeom>
          <a:ln>
            <a:noFill/>
          </a:ln>
          <a:extLst>
            <a:ext uri="{53640926-AAD7-44D8-BBD7-CCE9431645EC}">
              <a14:shadowObscured xmlns:a14="http://schemas.microsoft.com/office/drawing/2010/main"/>
            </a:ext>
          </a:extLst>
        </p:spPr>
      </p:pic>
      <p:sp>
        <p:nvSpPr>
          <p:cNvPr id="7" name="标题 1">
            <a:extLst>
              <a:ext uri="{FF2B5EF4-FFF2-40B4-BE49-F238E27FC236}">
                <a16:creationId xmlns:a16="http://schemas.microsoft.com/office/drawing/2014/main" id="{9294AD14-A5FA-4F9E-AE32-98743F04A932}"/>
              </a:ext>
            </a:extLst>
          </p:cNvPr>
          <p:cNvSpPr>
            <a:spLocks noGrp="1" noChangeArrowheads="1"/>
          </p:cNvSpPr>
          <p:nvPr>
            <p:ph type="ctrTitle"/>
          </p:nvPr>
        </p:nvSpPr>
        <p:spPr>
          <a:xfrm>
            <a:off x="753097" y="2571645"/>
            <a:ext cx="10488000" cy="553998"/>
          </a:xfrm>
        </p:spPr>
        <p:txBody>
          <a:bodyPr>
            <a:normAutofit fontScale="90000"/>
          </a:bodyPr>
          <a:lstStyle/>
          <a:p>
            <a:r>
              <a:rPr lang="en-US" altLang="zh-CN" sz="4400" b="1" dirty="0">
                <a:latin typeface="Times New Roman" panose="02020603050405020304" pitchFamily="18" charset="0"/>
                <a:ea typeface="黑体" panose="02010609060101010101" pitchFamily="49" charset="-122"/>
                <a:cs typeface="Times New Roman" panose="02020603050405020304" pitchFamily="18" charset="0"/>
              </a:rPr>
              <a:t>Conceptual Analyzer for Structural Mechanics</a:t>
            </a:r>
            <a:endParaRPr lang="zh-CN" altLang="en-US" sz="4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E77E917E-256F-4DD7-A2A5-1A62C574F5C8}"/>
              </a:ext>
            </a:extLst>
          </p:cNvPr>
          <p:cNvSpPr txBox="1"/>
          <p:nvPr/>
        </p:nvSpPr>
        <p:spPr>
          <a:xfrm>
            <a:off x="166090" y="4224394"/>
            <a:ext cx="1202591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 software dedicated to training the ability of conceptual analysis in structural mechanics</a:t>
            </a:r>
          </a:p>
        </p:txBody>
      </p:sp>
      <p:sp>
        <p:nvSpPr>
          <p:cNvPr id="2" name="文本框 1">
            <a:extLst>
              <a:ext uri="{FF2B5EF4-FFF2-40B4-BE49-F238E27FC236}">
                <a16:creationId xmlns:a16="http://schemas.microsoft.com/office/drawing/2014/main" id="{0865BA07-E49F-44AB-A125-7FBA5FE91A91}"/>
              </a:ext>
            </a:extLst>
          </p:cNvPr>
          <p:cNvSpPr txBox="1"/>
          <p:nvPr/>
        </p:nvSpPr>
        <p:spPr>
          <a:xfrm>
            <a:off x="8197659" y="5784810"/>
            <a:ext cx="385928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By: </a:t>
            </a:r>
            <a:r>
              <a:rPr lang="en-US" altLang="zh-CN" b="1" dirty="0">
                <a:latin typeface="Times New Roman" panose="02020603050405020304" pitchFamily="18" charset="0"/>
                <a:cs typeface="Times New Roman" panose="02020603050405020304" pitchFamily="18" charset="0"/>
              </a:rPr>
              <a:t>Yihua Zhou   Tongji University</a:t>
            </a:r>
            <a:endParaRPr lang="zh-CN" altLang="en-US"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667361384"/>
      </p:ext>
    </p:extLst>
  </p:cSld>
  <p:clrMapOvr>
    <a:masterClrMapping/>
  </p:clrMapOvr>
  <mc:AlternateContent xmlns:mc="http://schemas.openxmlformats.org/markup-compatibility/2006" xmlns:p14="http://schemas.microsoft.com/office/powerpoint/2010/main">
    <mc:Choice Requires="p14">
      <p:transition spd="slow" p14:dur="2000" advTm="1165"/>
    </mc:Choice>
    <mc:Fallback xmlns="">
      <p:transition spd="slow" advTm="11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339E065-5D9E-4F1C-9D9F-4E9D0ED9B22E}"/>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166644E-BE17-4EAA-8C50-1777A721F9CA}"/>
              </a:ext>
            </a:extLst>
          </p:cNvPr>
          <p:cNvSpPr/>
          <p:nvPr/>
        </p:nvSpPr>
        <p:spPr>
          <a:xfrm>
            <a:off x="1055147" y="2588026"/>
            <a:ext cx="10480754" cy="1938992"/>
          </a:xfrm>
          <a:prstGeom prst="rect">
            <a:avLst/>
          </a:prstGeom>
          <a:noFill/>
        </p:spPr>
        <p:txBody>
          <a:bodyPr wrap="none" lIns="91440" tIns="45720" rIns="91440" bIns="45720">
            <a:spAutoFit/>
          </a:bodyPr>
          <a:lstStyle/>
          <a:p>
            <a:pPr algn="ctr"/>
            <a:r>
              <a:rPr lang="en-US" altLang="zh-CN" sz="4000" b="1" dirty="0">
                <a:ln w="0"/>
                <a:latin typeface="Times New Roman" panose="02020603050405020304" pitchFamily="18" charset="0"/>
                <a:cs typeface="Times New Roman" panose="02020603050405020304" pitchFamily="18" charset="0"/>
              </a:rPr>
              <a:t>Everyone can create questions</a:t>
            </a:r>
          </a:p>
          <a:p>
            <a:pPr algn="ctr"/>
            <a:r>
              <a:rPr lang="en-US" altLang="zh-CN" sz="4000" b="1" dirty="0">
                <a:ln w="0"/>
                <a:latin typeface="Times New Roman" panose="02020603050405020304" pitchFamily="18" charset="0"/>
                <a:cs typeface="Times New Roman" panose="02020603050405020304" pitchFamily="18" charset="0"/>
              </a:rPr>
              <a:t>and upload them onto the cloud </a:t>
            </a:r>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t>question bank </a:t>
            </a:r>
          </a:p>
          <a:p>
            <a:pPr algn="ctr"/>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t>to share with others</a:t>
            </a:r>
            <a:r>
              <a:rPr lang="en-US" altLang="zh-CN" sz="4000" b="1" dirty="0">
                <a:ln w="0"/>
                <a:latin typeface="Times New Roman" panose="02020603050405020304" pitchFamily="18" charset="0"/>
                <a:cs typeface="Times New Roman" panose="02020603050405020304" pitchFamily="18" charset="0"/>
              </a:rPr>
              <a:t>  </a:t>
            </a:r>
          </a:p>
        </p:txBody>
      </p:sp>
      <p:pic>
        <p:nvPicPr>
          <p:cNvPr id="3" name="图片 2">
            <a:extLst>
              <a:ext uri="{FF2B5EF4-FFF2-40B4-BE49-F238E27FC236}">
                <a16:creationId xmlns:a16="http://schemas.microsoft.com/office/drawing/2014/main" id="{C3523E8B-2F4E-480B-8EF3-79494B16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9" name="图片 8">
            <a:extLst>
              <a:ext uri="{FF2B5EF4-FFF2-40B4-BE49-F238E27FC236}">
                <a16:creationId xmlns:a16="http://schemas.microsoft.com/office/drawing/2014/main" id="{BCAC8D93-5988-4C82-8CC5-CEEED00E0054}"/>
              </a:ext>
            </a:extLst>
          </p:cNvPr>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25015" t="17344" r="24905" b="11207"/>
          <a:stretch/>
        </p:blipFill>
        <p:spPr bwMode="auto">
          <a:xfrm>
            <a:off x="10803399" y="0"/>
            <a:ext cx="986394" cy="925890"/>
          </a:xfrm>
          <a:prstGeom prst="rect">
            <a:avLst/>
          </a:prstGeom>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9B159AB6-0EDC-44BF-B434-ADDB4D234F69}"/>
              </a:ext>
            </a:extLst>
          </p:cNvPr>
          <p:cNvSpPr txBox="1"/>
          <p:nvPr/>
        </p:nvSpPr>
        <p:spPr>
          <a:xfrm>
            <a:off x="2112154" y="462945"/>
            <a:ext cx="6096912" cy="369332"/>
          </a:xfrm>
          <a:prstGeom prst="rect">
            <a:avLst/>
          </a:prstGeom>
          <a:noFill/>
        </p:spPr>
        <p:txBody>
          <a:bodyPr wrap="square">
            <a:spAutoFit/>
          </a:bodyPr>
          <a:lstStyle/>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Shared cloud question bank</a:t>
            </a:r>
            <a:endParaRPr lang="zh-CN" altLang="en-US" dirty="0"/>
          </a:p>
        </p:txBody>
      </p:sp>
    </p:spTree>
    <p:custDataLst>
      <p:tags r:id="rId1"/>
    </p:custDataLst>
    <p:extLst>
      <p:ext uri="{BB962C8B-B14F-4D97-AF65-F5344CB8AC3E}">
        <p14:creationId xmlns:p14="http://schemas.microsoft.com/office/powerpoint/2010/main" val="965426529"/>
      </p:ext>
    </p:extLst>
  </p:cSld>
  <p:clrMapOvr>
    <a:masterClrMapping/>
  </p:clrMapOvr>
  <mc:AlternateContent xmlns:mc="http://schemas.openxmlformats.org/markup-compatibility/2006" xmlns:p14="http://schemas.microsoft.com/office/powerpoint/2010/main">
    <mc:Choice Requires="p14">
      <p:transition spd="slow" p14:dur="2000" advTm="1165"/>
    </mc:Choice>
    <mc:Fallback xmlns="">
      <p:transition spd="slow" advTm="116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339E065-5D9E-4F1C-9D9F-4E9D0ED9B22E}"/>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3523E8B-2F4E-480B-8EF3-79494B16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9" name="图片 8">
            <a:extLst>
              <a:ext uri="{FF2B5EF4-FFF2-40B4-BE49-F238E27FC236}">
                <a16:creationId xmlns:a16="http://schemas.microsoft.com/office/drawing/2014/main" id="{BCAC8D93-5988-4C82-8CC5-CEEED00E0054}"/>
              </a:ext>
            </a:extLst>
          </p:cNvPr>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25015" t="17344" r="24905" b="11207"/>
          <a:stretch/>
        </p:blipFill>
        <p:spPr bwMode="auto">
          <a:xfrm>
            <a:off x="10803399" y="0"/>
            <a:ext cx="986394" cy="925890"/>
          </a:xfrm>
          <a:prstGeom prst="rect">
            <a:avLst/>
          </a:prstGeom>
          <a:ln>
            <a:noFill/>
          </a:ln>
          <a:extLst>
            <a:ext uri="{53640926-AAD7-44D8-BBD7-CCE9431645EC}">
              <a14:shadowObscured xmlns:a14="http://schemas.microsoft.com/office/drawing/2010/main"/>
            </a:ext>
          </a:extLst>
        </p:spPr>
      </p:pic>
      <p:pic>
        <p:nvPicPr>
          <p:cNvPr id="4" name="图片 3">
            <a:extLst>
              <a:ext uri="{FF2B5EF4-FFF2-40B4-BE49-F238E27FC236}">
                <a16:creationId xmlns:a16="http://schemas.microsoft.com/office/drawing/2014/main" id="{E0965BD0-BAF9-4436-B91E-D525D92C2E78}"/>
              </a:ext>
            </a:extLst>
          </p:cNvPr>
          <p:cNvPicPr>
            <a:picLocks noChangeAspect="1"/>
          </p:cNvPicPr>
          <p:nvPr/>
        </p:nvPicPr>
        <p:blipFill rotWithShape="1">
          <a:blip r:embed="rId6"/>
          <a:srcRect l="164" t="2881" r="5249" b="4731"/>
          <a:stretch/>
        </p:blipFill>
        <p:spPr>
          <a:xfrm>
            <a:off x="685331" y="2004873"/>
            <a:ext cx="8103663" cy="3870821"/>
          </a:xfrm>
          <a:prstGeom prst="rect">
            <a:avLst/>
          </a:prstGeom>
        </p:spPr>
      </p:pic>
      <p:sp>
        <p:nvSpPr>
          <p:cNvPr id="8" name="矩形 7">
            <a:extLst>
              <a:ext uri="{FF2B5EF4-FFF2-40B4-BE49-F238E27FC236}">
                <a16:creationId xmlns:a16="http://schemas.microsoft.com/office/drawing/2014/main" id="{C2D33267-180E-41D0-9C23-E10128B4F956}"/>
              </a:ext>
            </a:extLst>
          </p:cNvPr>
          <p:cNvSpPr/>
          <p:nvPr/>
        </p:nvSpPr>
        <p:spPr>
          <a:xfrm>
            <a:off x="8788994" y="2800148"/>
            <a:ext cx="3339377" cy="1569660"/>
          </a:xfrm>
          <a:prstGeom prst="rect">
            <a:avLst/>
          </a:prstGeom>
          <a:noFill/>
        </p:spPr>
        <p:txBody>
          <a:bodyPr wrap="none" lIns="91440" tIns="45720" rIns="91440" bIns="45720">
            <a:spAutoFit/>
          </a:bodyPr>
          <a:lstStyle/>
          <a:p>
            <a:pPr algn="ctr"/>
            <a:r>
              <a:rPr lang="en-US" altLang="zh-CN" sz="3200" b="1" cap="none" spc="0" dirty="0">
                <a:ln w="0"/>
                <a:solidFill>
                  <a:srgbClr val="FF0000"/>
                </a:solidFill>
                <a:latin typeface="Times New Roman" panose="02020603050405020304" pitchFamily="18" charset="0"/>
                <a:cs typeface="Times New Roman" panose="02020603050405020304" pitchFamily="18" charset="0"/>
              </a:rPr>
              <a:t>Define questions</a:t>
            </a:r>
          </a:p>
          <a:p>
            <a:pPr algn="ctr"/>
            <a:r>
              <a:rPr lang="en-US" altLang="zh-CN" sz="3200" b="1" dirty="0">
                <a:ln w="0"/>
                <a:solidFill>
                  <a:srgbClr val="FF0000"/>
                </a:solidFill>
                <a:latin typeface="Times New Roman" panose="02020603050405020304" pitchFamily="18" charset="0"/>
                <a:cs typeface="Times New Roman" panose="02020603050405020304" pitchFamily="18" charset="0"/>
              </a:rPr>
              <a:t>by</a:t>
            </a:r>
          </a:p>
          <a:p>
            <a:pPr algn="ctr"/>
            <a:r>
              <a:rPr lang="en-US" altLang="zh-CN" sz="3200" b="1" dirty="0">
                <a:ln w="0"/>
                <a:solidFill>
                  <a:srgbClr val="FF0000"/>
                </a:solidFill>
                <a:latin typeface="Times New Roman" panose="02020603050405020304" pitchFamily="18" charset="0"/>
                <a:cs typeface="Times New Roman" panose="02020603050405020304" pitchFamily="18" charset="0"/>
              </a:rPr>
              <a:t>f</a:t>
            </a:r>
            <a:r>
              <a:rPr lang="en-US" altLang="zh-CN" sz="3200" b="1" cap="none" spc="0" dirty="0">
                <a:ln w="0"/>
                <a:solidFill>
                  <a:srgbClr val="FF0000"/>
                </a:solidFill>
                <a:latin typeface="Times New Roman" panose="02020603050405020304" pitchFamily="18" charset="0"/>
                <a:cs typeface="Times New Roman" panose="02020603050405020304" pitchFamily="18" charset="0"/>
              </a:rPr>
              <a:t>illing in the chart</a:t>
            </a:r>
            <a:endParaRPr lang="zh-CN" altLang="en-US" sz="3200" b="1" cap="none" spc="0" dirty="0">
              <a:ln w="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FA0C63F-49A6-4A3C-A012-406F38BB9466}"/>
              </a:ext>
            </a:extLst>
          </p:cNvPr>
          <p:cNvSpPr txBox="1"/>
          <p:nvPr/>
        </p:nvSpPr>
        <p:spPr>
          <a:xfrm>
            <a:off x="1175307" y="400100"/>
            <a:ext cx="2981566" cy="369332"/>
          </a:xfrm>
          <a:prstGeom prst="rect">
            <a:avLst/>
          </a:prstGeom>
          <a:noFill/>
        </p:spPr>
        <p:txBody>
          <a:bodyPr wrap="square">
            <a:spAutoFit/>
          </a:bodyPr>
          <a:lstStyle/>
          <a:p>
            <a:pPr algn="ctr"/>
            <a:r>
              <a:rPr lang="en-US" altLang="zh-CN" sz="1800" b="1" dirty="0">
                <a:ln w="0"/>
              </a:rPr>
              <a:t>Create questions</a:t>
            </a:r>
          </a:p>
        </p:txBody>
      </p:sp>
    </p:spTree>
    <p:custDataLst>
      <p:tags r:id="rId1"/>
    </p:custDataLst>
    <p:extLst>
      <p:ext uri="{BB962C8B-B14F-4D97-AF65-F5344CB8AC3E}">
        <p14:creationId xmlns:p14="http://schemas.microsoft.com/office/powerpoint/2010/main" val="582765151"/>
      </p:ext>
    </p:extLst>
  </p:cSld>
  <p:clrMapOvr>
    <a:masterClrMapping/>
  </p:clrMapOvr>
  <mc:AlternateContent xmlns:mc="http://schemas.openxmlformats.org/markup-compatibility/2006" xmlns:p14="http://schemas.microsoft.com/office/powerpoint/2010/main">
    <mc:Choice Requires="p14">
      <p:transition spd="slow" p14:dur="2000" advTm="1165"/>
    </mc:Choice>
    <mc:Fallback xmlns="">
      <p:transition spd="slow" advTm="1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339E065-5D9E-4F1C-9D9F-4E9D0ED9B22E}"/>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3523E8B-2F4E-480B-8EF3-79494B16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9" name="图片 8">
            <a:extLst>
              <a:ext uri="{FF2B5EF4-FFF2-40B4-BE49-F238E27FC236}">
                <a16:creationId xmlns:a16="http://schemas.microsoft.com/office/drawing/2014/main" id="{BCAC8D93-5988-4C82-8CC5-CEEED00E0054}"/>
              </a:ext>
            </a:extLst>
          </p:cNvPr>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25015" t="17344" r="24905" b="11207"/>
          <a:stretch/>
        </p:blipFill>
        <p:spPr bwMode="auto">
          <a:xfrm>
            <a:off x="10803399" y="0"/>
            <a:ext cx="986394" cy="925890"/>
          </a:xfrm>
          <a:prstGeom prst="rect">
            <a:avLst/>
          </a:prstGeom>
          <a:ln>
            <a:noFill/>
          </a:ln>
          <a:extLst>
            <a:ext uri="{53640926-AAD7-44D8-BBD7-CCE9431645EC}">
              <a14:shadowObscured xmlns:a14="http://schemas.microsoft.com/office/drawing/2010/main"/>
            </a:ext>
          </a:extLst>
        </p:spPr>
      </p:pic>
      <p:sp>
        <p:nvSpPr>
          <p:cNvPr id="8" name="矩形 7">
            <a:extLst>
              <a:ext uri="{FF2B5EF4-FFF2-40B4-BE49-F238E27FC236}">
                <a16:creationId xmlns:a16="http://schemas.microsoft.com/office/drawing/2014/main" id="{C2D33267-180E-41D0-9C23-E10128B4F956}"/>
              </a:ext>
            </a:extLst>
          </p:cNvPr>
          <p:cNvSpPr/>
          <p:nvPr/>
        </p:nvSpPr>
        <p:spPr>
          <a:xfrm>
            <a:off x="9140779" y="2490518"/>
            <a:ext cx="2347887" cy="2554545"/>
          </a:xfrm>
          <a:prstGeom prst="rect">
            <a:avLst/>
          </a:prstGeom>
          <a:noFill/>
        </p:spPr>
        <p:txBody>
          <a:bodyPr wrap="none" lIns="91440" tIns="45720" rIns="91440" bIns="45720">
            <a:spAutoFit/>
          </a:bodyPr>
          <a:lstStyle/>
          <a:p>
            <a:pPr algn="ctr"/>
            <a:r>
              <a:rPr lang="en-US" altLang="zh-CN" sz="3200" b="1" dirty="0">
                <a:ln w="0"/>
                <a:solidFill>
                  <a:srgbClr val="FF0000"/>
                </a:solidFill>
                <a:latin typeface="Times New Roman" panose="02020603050405020304" pitchFamily="18" charset="0"/>
                <a:cs typeface="Times New Roman" panose="02020603050405020304" pitchFamily="18" charset="0"/>
              </a:rPr>
              <a:t>Write down</a:t>
            </a:r>
          </a:p>
          <a:p>
            <a:pPr algn="ctr"/>
            <a:r>
              <a:rPr lang="en-US" altLang="zh-CN" sz="3200" b="1" dirty="0">
                <a:ln w="0"/>
                <a:solidFill>
                  <a:srgbClr val="FF0000"/>
                </a:solidFill>
                <a:latin typeface="Times New Roman" panose="02020603050405020304" pitchFamily="18" charset="0"/>
                <a:cs typeface="Times New Roman" panose="02020603050405020304" pitchFamily="18" charset="0"/>
              </a:rPr>
              <a:t>y</a:t>
            </a:r>
            <a:r>
              <a:rPr lang="en-US" altLang="zh-CN" sz="3200" b="1" cap="none" spc="0" dirty="0">
                <a:ln w="0"/>
                <a:solidFill>
                  <a:srgbClr val="FF0000"/>
                </a:solidFill>
                <a:latin typeface="Times New Roman" panose="02020603050405020304" pitchFamily="18" charset="0"/>
                <a:cs typeface="Times New Roman" panose="02020603050405020304" pitchFamily="18" charset="0"/>
              </a:rPr>
              <a:t>our tips</a:t>
            </a:r>
          </a:p>
          <a:p>
            <a:pPr algn="ctr"/>
            <a:r>
              <a:rPr lang="en-US" altLang="zh-CN" sz="3200" b="1" dirty="0">
                <a:ln w="0"/>
                <a:solidFill>
                  <a:srgbClr val="FF0000"/>
                </a:solidFill>
                <a:latin typeface="Times New Roman" panose="02020603050405020304" pitchFamily="18" charset="0"/>
                <a:cs typeface="Times New Roman" panose="02020603050405020304" pitchFamily="18" charset="0"/>
              </a:rPr>
              <a:t>for others</a:t>
            </a:r>
          </a:p>
          <a:p>
            <a:pPr algn="ctr"/>
            <a:r>
              <a:rPr lang="en-US" altLang="zh-CN" sz="3200" b="1" cap="none" spc="0" dirty="0">
                <a:ln w="0"/>
                <a:solidFill>
                  <a:srgbClr val="FF0000"/>
                </a:solidFill>
                <a:latin typeface="Times New Roman" panose="02020603050405020304" pitchFamily="18" charset="0"/>
                <a:cs typeface="Times New Roman" panose="02020603050405020304" pitchFamily="18" charset="0"/>
              </a:rPr>
              <a:t>to solve the </a:t>
            </a:r>
          </a:p>
          <a:p>
            <a:pPr algn="ctr"/>
            <a:r>
              <a:rPr lang="en-US" altLang="zh-CN" sz="3200" b="1" dirty="0">
                <a:ln w="0"/>
                <a:solidFill>
                  <a:srgbClr val="FF0000"/>
                </a:solidFill>
                <a:latin typeface="Times New Roman" panose="02020603050405020304" pitchFamily="18" charset="0"/>
                <a:cs typeface="Times New Roman" panose="02020603050405020304" pitchFamily="18" charset="0"/>
              </a:rPr>
              <a:t>problem</a:t>
            </a:r>
            <a:endParaRPr lang="zh-CN" altLang="en-US" sz="4800" b="1" cap="none" spc="0" dirty="0">
              <a:ln w="0"/>
              <a:solidFill>
                <a:srgbClr val="FF0000"/>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8471A676-A0C5-452E-87F6-A0816F9D782B}"/>
              </a:ext>
            </a:extLst>
          </p:cNvPr>
          <p:cNvPicPr>
            <a:picLocks noChangeAspect="1"/>
          </p:cNvPicPr>
          <p:nvPr/>
        </p:nvPicPr>
        <p:blipFill>
          <a:blip r:embed="rId6"/>
          <a:stretch>
            <a:fillRect/>
          </a:stretch>
        </p:blipFill>
        <p:spPr>
          <a:xfrm>
            <a:off x="331913" y="1795947"/>
            <a:ext cx="8154116" cy="4300709"/>
          </a:xfrm>
          <a:prstGeom prst="rect">
            <a:avLst/>
          </a:prstGeom>
        </p:spPr>
      </p:pic>
      <p:sp>
        <p:nvSpPr>
          <p:cNvPr id="10" name="文本框 9">
            <a:extLst>
              <a:ext uri="{FF2B5EF4-FFF2-40B4-BE49-F238E27FC236}">
                <a16:creationId xmlns:a16="http://schemas.microsoft.com/office/drawing/2014/main" id="{162DC317-A9C3-4814-B241-918BEFB0F046}"/>
              </a:ext>
            </a:extLst>
          </p:cNvPr>
          <p:cNvSpPr txBox="1"/>
          <p:nvPr/>
        </p:nvSpPr>
        <p:spPr>
          <a:xfrm>
            <a:off x="1843312" y="462945"/>
            <a:ext cx="2981566" cy="369332"/>
          </a:xfrm>
          <a:prstGeom prst="rect">
            <a:avLst/>
          </a:prstGeom>
          <a:noFill/>
        </p:spPr>
        <p:txBody>
          <a:bodyPr wrap="square">
            <a:spAutoFit/>
          </a:bodyPr>
          <a:lstStyle/>
          <a:p>
            <a:pPr algn="ctr"/>
            <a:r>
              <a:rPr lang="en-US" altLang="zh-CN" sz="1800" b="1" dirty="0">
                <a:ln w="0"/>
              </a:rPr>
              <a:t>Create specific tips </a:t>
            </a:r>
          </a:p>
        </p:txBody>
      </p:sp>
    </p:spTree>
    <p:custDataLst>
      <p:tags r:id="rId1"/>
    </p:custDataLst>
    <p:extLst>
      <p:ext uri="{BB962C8B-B14F-4D97-AF65-F5344CB8AC3E}">
        <p14:creationId xmlns:p14="http://schemas.microsoft.com/office/powerpoint/2010/main" val="1907732354"/>
      </p:ext>
    </p:extLst>
  </p:cSld>
  <p:clrMapOvr>
    <a:masterClrMapping/>
  </p:clrMapOvr>
  <mc:AlternateContent xmlns:mc="http://schemas.openxmlformats.org/markup-compatibility/2006" xmlns:p14="http://schemas.microsoft.com/office/powerpoint/2010/main">
    <mc:Choice Requires="p14">
      <p:transition spd="slow" p14:dur="2000" advTm="1165"/>
    </mc:Choice>
    <mc:Fallback xmlns="">
      <p:transition spd="slow" advTm="1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500"/>
                                        <p:tgtEl>
                                          <p:spTgt spid="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339E065-5D9E-4F1C-9D9F-4E9D0ED9B22E}"/>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3523E8B-2F4E-480B-8EF3-79494B16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9" name="图片 8">
            <a:extLst>
              <a:ext uri="{FF2B5EF4-FFF2-40B4-BE49-F238E27FC236}">
                <a16:creationId xmlns:a16="http://schemas.microsoft.com/office/drawing/2014/main" id="{BCAC8D93-5988-4C82-8CC5-CEEED00E0054}"/>
              </a:ext>
            </a:extLst>
          </p:cNvPr>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25015" t="17344" r="24905" b="11207"/>
          <a:stretch/>
        </p:blipFill>
        <p:spPr bwMode="auto">
          <a:xfrm>
            <a:off x="10803399" y="0"/>
            <a:ext cx="986394" cy="925890"/>
          </a:xfrm>
          <a:prstGeom prst="rect">
            <a:avLst/>
          </a:prstGeom>
          <a:ln>
            <a:noFill/>
          </a:ln>
          <a:extLst>
            <a:ext uri="{53640926-AAD7-44D8-BBD7-CCE9431645EC}">
              <a14:shadowObscured xmlns:a14="http://schemas.microsoft.com/office/drawing/2010/main"/>
            </a:ext>
          </a:extLst>
        </p:spPr>
      </p:pic>
      <p:sp>
        <p:nvSpPr>
          <p:cNvPr id="8" name="矩形 7">
            <a:extLst>
              <a:ext uri="{FF2B5EF4-FFF2-40B4-BE49-F238E27FC236}">
                <a16:creationId xmlns:a16="http://schemas.microsoft.com/office/drawing/2014/main" id="{C2D33267-180E-41D0-9C23-E10128B4F956}"/>
              </a:ext>
            </a:extLst>
          </p:cNvPr>
          <p:cNvSpPr/>
          <p:nvPr/>
        </p:nvSpPr>
        <p:spPr>
          <a:xfrm>
            <a:off x="8123387" y="2738860"/>
            <a:ext cx="3243196" cy="1077218"/>
          </a:xfrm>
          <a:prstGeom prst="rect">
            <a:avLst/>
          </a:prstGeom>
          <a:noFill/>
        </p:spPr>
        <p:txBody>
          <a:bodyPr wrap="none" lIns="91440" tIns="45720" rIns="91440" bIns="45720">
            <a:spAutoFit/>
          </a:bodyPr>
          <a:lstStyle/>
          <a:p>
            <a:pPr algn="ctr"/>
            <a:r>
              <a:rPr lang="en-US" altLang="zh-CN" sz="3200" b="1" cap="none" spc="0" dirty="0">
                <a:ln w="0"/>
                <a:solidFill>
                  <a:srgbClr val="FF0000"/>
                </a:solidFill>
              </a:rPr>
              <a:t>Upload onto the</a:t>
            </a:r>
          </a:p>
          <a:p>
            <a:pPr algn="ctr"/>
            <a:r>
              <a:rPr lang="en-US" altLang="zh-CN" sz="3200" b="1" dirty="0">
                <a:ln w="0"/>
                <a:solidFill>
                  <a:srgbClr val="FF0000"/>
                </a:solidFill>
              </a:rPr>
              <a:t>cloud</a:t>
            </a:r>
            <a:endParaRPr lang="en-US" altLang="zh-CN" sz="3200" b="1" cap="none" spc="0" dirty="0">
              <a:ln w="0"/>
              <a:solidFill>
                <a:srgbClr val="FF0000"/>
              </a:solidFill>
            </a:endParaRPr>
          </a:p>
        </p:txBody>
      </p:sp>
      <p:pic>
        <p:nvPicPr>
          <p:cNvPr id="6" name="图片 5">
            <a:extLst>
              <a:ext uri="{FF2B5EF4-FFF2-40B4-BE49-F238E27FC236}">
                <a16:creationId xmlns:a16="http://schemas.microsoft.com/office/drawing/2014/main" id="{1DB38DE4-A568-4329-A3EB-944468FC7E6C}"/>
              </a:ext>
            </a:extLst>
          </p:cNvPr>
          <p:cNvPicPr>
            <a:picLocks noChangeAspect="1"/>
          </p:cNvPicPr>
          <p:nvPr/>
        </p:nvPicPr>
        <p:blipFill>
          <a:blip r:embed="rId6"/>
          <a:stretch>
            <a:fillRect/>
          </a:stretch>
        </p:blipFill>
        <p:spPr>
          <a:xfrm>
            <a:off x="900737" y="1450186"/>
            <a:ext cx="6381610" cy="4425508"/>
          </a:xfrm>
          <a:prstGeom prst="rect">
            <a:avLst/>
          </a:prstGeom>
        </p:spPr>
      </p:pic>
      <p:sp>
        <p:nvSpPr>
          <p:cNvPr id="10" name="文本框 9">
            <a:extLst>
              <a:ext uri="{FF2B5EF4-FFF2-40B4-BE49-F238E27FC236}">
                <a16:creationId xmlns:a16="http://schemas.microsoft.com/office/drawing/2014/main" id="{B6455AA7-27F0-4741-809E-9FA946A69313}"/>
              </a:ext>
            </a:extLst>
          </p:cNvPr>
          <p:cNvSpPr txBox="1"/>
          <p:nvPr/>
        </p:nvSpPr>
        <p:spPr>
          <a:xfrm>
            <a:off x="1909017" y="462945"/>
            <a:ext cx="2520621" cy="369332"/>
          </a:xfrm>
          <a:prstGeom prst="rect">
            <a:avLst/>
          </a:prstGeom>
          <a:noFill/>
        </p:spPr>
        <p:txBody>
          <a:bodyPr wrap="square">
            <a:spAutoFit/>
          </a:bodyPr>
          <a:lstStyle/>
          <a:p>
            <a:pPr algn="ctr"/>
            <a:r>
              <a:rPr lang="en-US" altLang="zh-CN" sz="1800" b="1" dirty="0">
                <a:ln w="0"/>
              </a:rPr>
              <a:t>Upload the question</a:t>
            </a:r>
          </a:p>
        </p:txBody>
      </p:sp>
    </p:spTree>
    <p:custDataLst>
      <p:tags r:id="rId1"/>
    </p:custDataLst>
    <p:extLst>
      <p:ext uri="{BB962C8B-B14F-4D97-AF65-F5344CB8AC3E}">
        <p14:creationId xmlns:p14="http://schemas.microsoft.com/office/powerpoint/2010/main" val="721355554"/>
      </p:ext>
    </p:extLst>
  </p:cSld>
  <p:clrMapOvr>
    <a:masterClrMapping/>
  </p:clrMapOvr>
  <mc:AlternateContent xmlns:mc="http://schemas.openxmlformats.org/markup-compatibility/2006" xmlns:p14="http://schemas.microsoft.com/office/powerpoint/2010/main">
    <mc:Choice Requires="p14">
      <p:transition spd="slow" p14:dur="2000" advTm="1165"/>
    </mc:Choice>
    <mc:Fallback xmlns="">
      <p:transition spd="slow" advTm="1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339E065-5D9E-4F1C-9D9F-4E9D0ED9B22E}"/>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3523E8B-2F4E-480B-8EF3-79494B16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9" name="图片 8">
            <a:extLst>
              <a:ext uri="{FF2B5EF4-FFF2-40B4-BE49-F238E27FC236}">
                <a16:creationId xmlns:a16="http://schemas.microsoft.com/office/drawing/2014/main" id="{BCAC8D93-5988-4C82-8CC5-CEEED00E0054}"/>
              </a:ext>
            </a:extLst>
          </p:cNvPr>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25015" t="17344" r="24905" b="11207"/>
          <a:stretch/>
        </p:blipFill>
        <p:spPr bwMode="auto">
          <a:xfrm>
            <a:off x="10803399" y="0"/>
            <a:ext cx="986394" cy="925890"/>
          </a:xfrm>
          <a:prstGeom prst="rect">
            <a:avLst/>
          </a:prstGeom>
          <a:ln>
            <a:noFill/>
          </a:ln>
          <a:extLst>
            <a:ext uri="{53640926-AAD7-44D8-BBD7-CCE9431645EC}">
              <a14:shadowObscured xmlns:a14="http://schemas.microsoft.com/office/drawing/2010/main"/>
            </a:ext>
          </a:extLst>
        </p:spPr>
      </p:pic>
      <p:pic>
        <p:nvPicPr>
          <p:cNvPr id="6" name="图片 5">
            <a:extLst>
              <a:ext uri="{FF2B5EF4-FFF2-40B4-BE49-F238E27FC236}">
                <a16:creationId xmlns:a16="http://schemas.microsoft.com/office/drawing/2014/main" id="{1DB38DE4-A568-4329-A3EB-944468FC7E6C}"/>
              </a:ext>
            </a:extLst>
          </p:cNvPr>
          <p:cNvPicPr>
            <a:picLocks noChangeAspect="1"/>
          </p:cNvPicPr>
          <p:nvPr/>
        </p:nvPicPr>
        <p:blipFill>
          <a:blip r:embed="rId6"/>
          <a:stretch>
            <a:fillRect/>
          </a:stretch>
        </p:blipFill>
        <p:spPr>
          <a:xfrm>
            <a:off x="900737" y="1450186"/>
            <a:ext cx="6381610" cy="4425508"/>
          </a:xfrm>
          <a:prstGeom prst="rect">
            <a:avLst/>
          </a:prstGeom>
        </p:spPr>
      </p:pic>
      <p:sp>
        <p:nvSpPr>
          <p:cNvPr id="10" name="文本框 9">
            <a:extLst>
              <a:ext uri="{FF2B5EF4-FFF2-40B4-BE49-F238E27FC236}">
                <a16:creationId xmlns:a16="http://schemas.microsoft.com/office/drawing/2014/main" id="{B6455AA7-27F0-4741-809E-9FA946A69313}"/>
              </a:ext>
            </a:extLst>
          </p:cNvPr>
          <p:cNvSpPr txBox="1"/>
          <p:nvPr/>
        </p:nvSpPr>
        <p:spPr>
          <a:xfrm>
            <a:off x="1558587" y="348984"/>
            <a:ext cx="3714269" cy="369332"/>
          </a:xfrm>
          <a:prstGeom prst="rect">
            <a:avLst/>
          </a:prstGeom>
          <a:noFill/>
        </p:spPr>
        <p:txBody>
          <a:bodyPr wrap="square">
            <a:spAutoFit/>
          </a:bodyPr>
          <a:lstStyle/>
          <a:p>
            <a:pPr algn="ctr"/>
            <a:r>
              <a:rPr lang="en-US" altLang="zh-CN" sz="1800" b="1" dirty="0">
                <a:ln w="0"/>
              </a:rPr>
              <a:t>Use the shared question bank</a:t>
            </a:r>
          </a:p>
        </p:txBody>
      </p:sp>
      <p:sp>
        <p:nvSpPr>
          <p:cNvPr id="11" name="文本框 10">
            <a:extLst>
              <a:ext uri="{FF2B5EF4-FFF2-40B4-BE49-F238E27FC236}">
                <a16:creationId xmlns:a16="http://schemas.microsoft.com/office/drawing/2014/main" id="{44B50AB0-80BA-48A1-A1C4-D7D4E45B8D64}"/>
              </a:ext>
            </a:extLst>
          </p:cNvPr>
          <p:cNvSpPr txBox="1"/>
          <p:nvPr/>
        </p:nvSpPr>
        <p:spPr>
          <a:xfrm>
            <a:off x="8742647" y="2521358"/>
            <a:ext cx="3117440" cy="1569660"/>
          </a:xfrm>
          <a:prstGeom prst="rect">
            <a:avLst/>
          </a:prstGeom>
          <a:noFill/>
        </p:spPr>
        <p:txBody>
          <a:bodyPr wrap="square">
            <a:spAutoFit/>
          </a:bodyPr>
          <a:lstStyle/>
          <a:p>
            <a:pPr algn="ctr"/>
            <a:r>
              <a:rPr lang="en-US" altLang="zh-CN" sz="3200" b="1" dirty="0">
                <a:ln w="0"/>
                <a:solidFill>
                  <a:srgbClr val="FF0000"/>
                </a:solidFill>
              </a:rPr>
              <a:t>Use the shared question bank by searching</a:t>
            </a:r>
            <a:endParaRPr lang="zh-CN" altLang="en-US" sz="3200" b="1" cap="none" spc="0" dirty="0">
              <a:ln w="0"/>
              <a:solidFill>
                <a:srgbClr val="FF0000"/>
              </a:solidFill>
            </a:endParaRPr>
          </a:p>
        </p:txBody>
      </p:sp>
      <p:pic>
        <p:nvPicPr>
          <p:cNvPr id="13" name="图片 12">
            <a:extLst>
              <a:ext uri="{FF2B5EF4-FFF2-40B4-BE49-F238E27FC236}">
                <a16:creationId xmlns:a16="http://schemas.microsoft.com/office/drawing/2014/main" id="{62DC6698-71D5-4B51-8446-418601C54F1C}"/>
              </a:ext>
            </a:extLst>
          </p:cNvPr>
          <p:cNvPicPr>
            <a:picLocks noChangeAspect="1"/>
          </p:cNvPicPr>
          <p:nvPr/>
        </p:nvPicPr>
        <p:blipFill>
          <a:blip r:embed="rId7"/>
          <a:stretch>
            <a:fillRect/>
          </a:stretch>
        </p:blipFill>
        <p:spPr>
          <a:xfrm>
            <a:off x="564279" y="1348242"/>
            <a:ext cx="8067200" cy="4629395"/>
          </a:xfrm>
          <a:prstGeom prst="rect">
            <a:avLst/>
          </a:prstGeom>
        </p:spPr>
      </p:pic>
    </p:spTree>
    <p:custDataLst>
      <p:tags r:id="rId1"/>
    </p:custDataLst>
    <p:extLst>
      <p:ext uri="{BB962C8B-B14F-4D97-AF65-F5344CB8AC3E}">
        <p14:creationId xmlns:p14="http://schemas.microsoft.com/office/powerpoint/2010/main" val="2097340380"/>
      </p:ext>
    </p:extLst>
  </p:cSld>
  <p:clrMapOvr>
    <a:masterClrMapping/>
  </p:clrMapOvr>
  <mc:AlternateContent xmlns:mc="http://schemas.openxmlformats.org/markup-compatibility/2006" xmlns:p14="http://schemas.microsoft.com/office/powerpoint/2010/main">
    <mc:Choice Requires="p14">
      <p:transition spd="slow" p14:dur="2000" advTm="1165"/>
    </mc:Choice>
    <mc:Fallback xmlns="">
      <p:transition spd="slow" advTm="1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339E065-5D9E-4F1C-9D9F-4E9D0ED9B22E}"/>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166644E-BE17-4EAA-8C50-1777A721F9CA}"/>
              </a:ext>
            </a:extLst>
          </p:cNvPr>
          <p:cNvSpPr/>
          <p:nvPr/>
        </p:nvSpPr>
        <p:spPr>
          <a:xfrm>
            <a:off x="1345340" y="2551837"/>
            <a:ext cx="9501319" cy="1754326"/>
          </a:xfrm>
          <a:prstGeom prst="rect">
            <a:avLst/>
          </a:prstGeom>
          <a:noFill/>
        </p:spPr>
        <p:txBody>
          <a:bodyPr wrap="none" lIns="91440" tIns="45720" rIns="91440" bIns="45720">
            <a:spAutoFit/>
          </a:bodyPr>
          <a:lstStyle/>
          <a:p>
            <a:pPr algn="ctr"/>
            <a:r>
              <a:rPr lang="en-US" altLang="zh-CN" sz="5400" b="1" dirty="0">
                <a:ln w="0"/>
              </a:rPr>
              <a:t>You can review all the </a:t>
            </a:r>
          </a:p>
          <a:p>
            <a:pPr algn="ctr"/>
            <a:r>
              <a:rPr lang="en-US" altLang="zh-CN" sz="5400" b="1" dirty="0">
                <a:ln w="0"/>
              </a:rPr>
              <a:t>questions that you have done</a:t>
            </a:r>
          </a:p>
        </p:txBody>
      </p:sp>
      <p:pic>
        <p:nvPicPr>
          <p:cNvPr id="3" name="图片 2">
            <a:extLst>
              <a:ext uri="{FF2B5EF4-FFF2-40B4-BE49-F238E27FC236}">
                <a16:creationId xmlns:a16="http://schemas.microsoft.com/office/drawing/2014/main" id="{C3523E8B-2F4E-480B-8EF3-79494B16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9" name="图片 8">
            <a:extLst>
              <a:ext uri="{FF2B5EF4-FFF2-40B4-BE49-F238E27FC236}">
                <a16:creationId xmlns:a16="http://schemas.microsoft.com/office/drawing/2014/main" id="{BCAC8D93-5988-4C82-8CC5-CEEED00E0054}"/>
              </a:ext>
            </a:extLst>
          </p:cNvPr>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25015" t="17344" r="24905" b="11207"/>
          <a:stretch/>
        </p:blipFill>
        <p:spPr bwMode="auto">
          <a:xfrm>
            <a:off x="10803399" y="0"/>
            <a:ext cx="986394" cy="925890"/>
          </a:xfrm>
          <a:prstGeom prst="rect">
            <a:avLst/>
          </a:prstGeom>
          <a:ln>
            <a:noFill/>
          </a:ln>
          <a:extLst>
            <a:ext uri="{53640926-AAD7-44D8-BBD7-CCE9431645EC}">
              <a14:shadowObscured xmlns:a14="http://schemas.microsoft.com/office/drawing/2010/main"/>
            </a:ext>
          </a:extLst>
        </p:spPr>
      </p:pic>
      <p:sp>
        <p:nvSpPr>
          <p:cNvPr id="7" name="文本框 6">
            <a:extLst>
              <a:ext uri="{FF2B5EF4-FFF2-40B4-BE49-F238E27FC236}">
                <a16:creationId xmlns:a16="http://schemas.microsoft.com/office/drawing/2014/main" id="{2455E5ED-1952-487F-A59A-8D79856DF3D1}"/>
              </a:ext>
            </a:extLst>
          </p:cNvPr>
          <p:cNvSpPr txBox="1"/>
          <p:nvPr/>
        </p:nvSpPr>
        <p:spPr>
          <a:xfrm>
            <a:off x="1976658" y="369862"/>
            <a:ext cx="2520621" cy="461665"/>
          </a:xfrm>
          <a:prstGeom prst="rect">
            <a:avLst/>
          </a:prstGeom>
          <a:noFill/>
        </p:spPr>
        <p:txBody>
          <a:bodyPr wrap="square">
            <a:spAutoFit/>
          </a:bodyPr>
          <a:lstStyle/>
          <a:p>
            <a:pPr algn="ctr"/>
            <a:r>
              <a:rPr lang="en-US" altLang="zh-CN" sz="2400" b="1" dirty="0">
                <a:ln w="0"/>
              </a:rPr>
              <a:t>Manage mode</a:t>
            </a:r>
          </a:p>
        </p:txBody>
      </p:sp>
    </p:spTree>
    <p:custDataLst>
      <p:tags r:id="rId1"/>
    </p:custDataLst>
    <p:extLst>
      <p:ext uri="{BB962C8B-B14F-4D97-AF65-F5344CB8AC3E}">
        <p14:creationId xmlns:p14="http://schemas.microsoft.com/office/powerpoint/2010/main" val="2956231759"/>
      </p:ext>
    </p:extLst>
  </p:cSld>
  <p:clrMapOvr>
    <a:masterClrMapping/>
  </p:clrMapOvr>
  <mc:AlternateContent xmlns:mc="http://schemas.openxmlformats.org/markup-compatibility/2006" xmlns:p14="http://schemas.microsoft.com/office/powerpoint/2010/main">
    <mc:Choice Requires="p14">
      <p:transition spd="slow" p14:dur="2000" advTm="1165"/>
    </mc:Choice>
    <mc:Fallback xmlns="">
      <p:transition spd="slow" advTm="116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339E065-5D9E-4F1C-9D9F-4E9D0ED9B22E}"/>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3523E8B-2F4E-480B-8EF3-79494B16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9" name="图片 8">
            <a:extLst>
              <a:ext uri="{FF2B5EF4-FFF2-40B4-BE49-F238E27FC236}">
                <a16:creationId xmlns:a16="http://schemas.microsoft.com/office/drawing/2014/main" id="{BCAC8D93-5988-4C82-8CC5-CEEED00E0054}"/>
              </a:ext>
            </a:extLst>
          </p:cNvPr>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25015" t="17344" r="24905" b="11207"/>
          <a:stretch/>
        </p:blipFill>
        <p:spPr bwMode="auto">
          <a:xfrm>
            <a:off x="10803399" y="0"/>
            <a:ext cx="986394" cy="925890"/>
          </a:xfrm>
          <a:prstGeom prst="rect">
            <a:avLst/>
          </a:prstGeom>
          <a:ln>
            <a:noFill/>
          </a:ln>
          <a:extLst>
            <a:ext uri="{53640926-AAD7-44D8-BBD7-CCE9431645EC}">
              <a14:shadowObscured xmlns:a14="http://schemas.microsoft.com/office/drawing/2010/main"/>
            </a:ext>
          </a:extLst>
        </p:spPr>
      </p:pic>
      <p:pic>
        <p:nvPicPr>
          <p:cNvPr id="4" name="图片 3">
            <a:extLst>
              <a:ext uri="{FF2B5EF4-FFF2-40B4-BE49-F238E27FC236}">
                <a16:creationId xmlns:a16="http://schemas.microsoft.com/office/drawing/2014/main" id="{1D7CCCB9-B04C-4C1C-B1DF-2F786DCF428C}"/>
              </a:ext>
            </a:extLst>
          </p:cNvPr>
          <p:cNvPicPr>
            <a:picLocks noChangeAspect="1"/>
          </p:cNvPicPr>
          <p:nvPr/>
        </p:nvPicPr>
        <p:blipFill>
          <a:blip r:embed="rId6"/>
          <a:stretch>
            <a:fillRect/>
          </a:stretch>
        </p:blipFill>
        <p:spPr>
          <a:xfrm>
            <a:off x="588668" y="1415846"/>
            <a:ext cx="7751352" cy="4562612"/>
          </a:xfrm>
          <a:prstGeom prst="rect">
            <a:avLst/>
          </a:prstGeom>
        </p:spPr>
      </p:pic>
      <p:sp>
        <p:nvSpPr>
          <p:cNvPr id="7" name="矩形 6">
            <a:extLst>
              <a:ext uri="{FF2B5EF4-FFF2-40B4-BE49-F238E27FC236}">
                <a16:creationId xmlns:a16="http://schemas.microsoft.com/office/drawing/2014/main" id="{F5ABB0EF-9243-4790-B43A-9E9182287E0E}"/>
              </a:ext>
            </a:extLst>
          </p:cNvPr>
          <p:cNvSpPr/>
          <p:nvPr/>
        </p:nvSpPr>
        <p:spPr>
          <a:xfrm>
            <a:off x="8673171" y="2828835"/>
            <a:ext cx="3219215" cy="1569660"/>
          </a:xfrm>
          <a:prstGeom prst="rect">
            <a:avLst/>
          </a:prstGeom>
          <a:noFill/>
        </p:spPr>
        <p:txBody>
          <a:bodyPr wrap="none" lIns="91440" tIns="45720" rIns="91440" bIns="45720">
            <a:spAutoFit/>
          </a:bodyPr>
          <a:lstStyle/>
          <a:p>
            <a:pPr algn="ctr"/>
            <a:r>
              <a:rPr lang="en-US" altLang="zh-CN" sz="2400" b="1" dirty="0">
                <a:ln w="0"/>
                <a:latin typeface="Times New Roman" panose="02020603050405020304" pitchFamily="18" charset="0"/>
                <a:cs typeface="Times New Roman" panose="02020603050405020304" pitchFamily="18" charset="0"/>
              </a:rPr>
              <a:t>Review the questions</a:t>
            </a:r>
          </a:p>
          <a:p>
            <a:pPr algn="ctr"/>
            <a:r>
              <a:rPr lang="en-US" altLang="zh-CN" sz="2400" b="1" dirty="0">
                <a:ln w="0"/>
                <a:latin typeface="Times New Roman" panose="02020603050405020304" pitchFamily="18" charset="0"/>
                <a:cs typeface="Times New Roman" panose="02020603050405020304" pitchFamily="18" charset="0"/>
              </a:rPr>
              <a:t>step by step</a:t>
            </a:r>
          </a:p>
          <a:p>
            <a:pPr algn="ctr"/>
            <a:r>
              <a:rPr lang="en-US" altLang="zh-CN" sz="2400" b="1" dirty="0">
                <a:ln w="0"/>
                <a:latin typeface="Times New Roman" panose="02020603050405020304" pitchFamily="18" charset="0"/>
                <a:cs typeface="Times New Roman" panose="02020603050405020304" pitchFamily="18" charset="0"/>
              </a:rPr>
              <a:t>(wrong question book)</a:t>
            </a:r>
          </a:p>
          <a:p>
            <a:pPr algn="ctr"/>
            <a:endParaRPr lang="en-US" altLang="zh-CN" sz="2400" b="1" dirty="0">
              <a:ln w="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F3AD777F-7E02-49A5-A0D3-7B98C967A6A7}"/>
              </a:ext>
            </a:extLst>
          </p:cNvPr>
          <p:cNvSpPr txBox="1"/>
          <p:nvPr/>
        </p:nvSpPr>
        <p:spPr>
          <a:xfrm>
            <a:off x="1909017" y="462945"/>
            <a:ext cx="2520621" cy="369332"/>
          </a:xfrm>
          <a:prstGeom prst="rect">
            <a:avLst/>
          </a:prstGeom>
          <a:noFill/>
        </p:spPr>
        <p:txBody>
          <a:bodyPr wrap="square">
            <a:spAutoFit/>
          </a:bodyPr>
          <a:lstStyle/>
          <a:p>
            <a:pPr algn="ctr"/>
            <a:r>
              <a:rPr lang="en-US" altLang="zh-CN" b="1" dirty="0">
                <a:ln w="0"/>
              </a:rPr>
              <a:t>Wrong question book</a:t>
            </a:r>
            <a:endParaRPr lang="en-US" altLang="zh-CN" sz="1800" b="1" dirty="0">
              <a:ln w="0"/>
            </a:endParaRPr>
          </a:p>
        </p:txBody>
      </p:sp>
    </p:spTree>
    <p:custDataLst>
      <p:tags r:id="rId1"/>
    </p:custDataLst>
    <p:extLst>
      <p:ext uri="{BB962C8B-B14F-4D97-AF65-F5344CB8AC3E}">
        <p14:creationId xmlns:p14="http://schemas.microsoft.com/office/powerpoint/2010/main" val="1153479905"/>
      </p:ext>
    </p:extLst>
  </p:cSld>
  <p:clrMapOvr>
    <a:masterClrMapping/>
  </p:clrMapOvr>
  <mc:AlternateContent xmlns:mc="http://schemas.openxmlformats.org/markup-compatibility/2006" xmlns:p14="http://schemas.microsoft.com/office/powerpoint/2010/main">
    <mc:Choice Requires="p14">
      <p:transition spd="slow" p14:dur="2000" advTm="1165"/>
    </mc:Choice>
    <mc:Fallback xmlns="">
      <p:transition spd="slow" advTm="1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1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1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339E065-5D9E-4F1C-9D9F-4E9D0ED9B22E}"/>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3523E8B-2F4E-480B-8EF3-79494B16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9" name="图片 8">
            <a:extLst>
              <a:ext uri="{FF2B5EF4-FFF2-40B4-BE49-F238E27FC236}">
                <a16:creationId xmlns:a16="http://schemas.microsoft.com/office/drawing/2014/main" id="{BCAC8D93-5988-4C82-8CC5-CEEED00E0054}"/>
              </a:ext>
            </a:extLst>
          </p:cNvPr>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25015" t="17344" r="24905" b="11207"/>
          <a:stretch/>
        </p:blipFill>
        <p:spPr bwMode="auto">
          <a:xfrm>
            <a:off x="10803399" y="0"/>
            <a:ext cx="986394" cy="925890"/>
          </a:xfrm>
          <a:prstGeom prst="rect">
            <a:avLst/>
          </a:prstGeom>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BC1B1F61-0296-45FD-955C-13418F013F99}"/>
              </a:ext>
            </a:extLst>
          </p:cNvPr>
          <p:cNvPicPr>
            <a:picLocks noChangeAspect="1"/>
          </p:cNvPicPr>
          <p:nvPr/>
        </p:nvPicPr>
        <p:blipFill>
          <a:blip r:embed="rId6"/>
          <a:stretch>
            <a:fillRect/>
          </a:stretch>
        </p:blipFill>
        <p:spPr>
          <a:xfrm>
            <a:off x="331913" y="1135079"/>
            <a:ext cx="7791135" cy="5671301"/>
          </a:xfrm>
          <a:prstGeom prst="rect">
            <a:avLst/>
          </a:prstGeom>
        </p:spPr>
      </p:pic>
      <p:sp>
        <p:nvSpPr>
          <p:cNvPr id="17" name="文本框 16">
            <a:extLst>
              <a:ext uri="{FF2B5EF4-FFF2-40B4-BE49-F238E27FC236}">
                <a16:creationId xmlns:a16="http://schemas.microsoft.com/office/drawing/2014/main" id="{9FBFBF5F-201E-4CC5-A891-8E318879744A}"/>
              </a:ext>
            </a:extLst>
          </p:cNvPr>
          <p:cNvSpPr txBox="1"/>
          <p:nvPr/>
        </p:nvSpPr>
        <p:spPr>
          <a:xfrm>
            <a:off x="1530109" y="410900"/>
            <a:ext cx="3139563" cy="400110"/>
          </a:xfrm>
          <a:prstGeom prst="rect">
            <a:avLst/>
          </a:prstGeom>
          <a:noFill/>
        </p:spPr>
        <p:txBody>
          <a:bodyPr wrap="square">
            <a:spAutoFit/>
          </a:bodyPr>
          <a:lstStyle/>
          <a:p>
            <a:pPr algn="ctr"/>
            <a:r>
              <a:rPr lang="en-US" altLang="zh-CN" sz="2000" b="1" dirty="0">
                <a:ln w="0"/>
              </a:rPr>
              <a:t>Bar chart report</a:t>
            </a:r>
          </a:p>
        </p:txBody>
      </p:sp>
      <p:sp>
        <p:nvSpPr>
          <p:cNvPr id="13" name="文本框 12">
            <a:extLst>
              <a:ext uri="{FF2B5EF4-FFF2-40B4-BE49-F238E27FC236}">
                <a16:creationId xmlns:a16="http://schemas.microsoft.com/office/drawing/2014/main" id="{7ACF4DD8-BA2C-4AFA-89AE-BFA4CA9828CE}"/>
              </a:ext>
            </a:extLst>
          </p:cNvPr>
          <p:cNvSpPr txBox="1"/>
          <p:nvPr/>
        </p:nvSpPr>
        <p:spPr>
          <a:xfrm>
            <a:off x="8477240" y="3073675"/>
            <a:ext cx="3107620" cy="1077218"/>
          </a:xfrm>
          <a:prstGeom prst="rect">
            <a:avLst/>
          </a:prstGeom>
          <a:noFill/>
        </p:spPr>
        <p:txBody>
          <a:bodyPr wrap="square">
            <a:spAutoFit/>
          </a:bodyPr>
          <a:lstStyle/>
          <a:p>
            <a:pPr algn="ctr"/>
            <a:r>
              <a:rPr lang="en-US" altLang="zh-CN" sz="3200" dirty="0">
                <a:ln w="0"/>
                <a:latin typeface="Times New Roman" panose="02020603050405020304" pitchFamily="18" charset="0"/>
                <a:cs typeface="Times New Roman" panose="02020603050405020304" pitchFamily="18" charset="0"/>
              </a:rPr>
              <a:t>Questions types</a:t>
            </a:r>
          </a:p>
          <a:p>
            <a:pPr algn="ctr"/>
            <a:r>
              <a:rPr lang="en-US" altLang="zh-CN" sz="3200" dirty="0">
                <a:latin typeface="Times New Roman" panose="02020603050405020304" pitchFamily="18" charset="0"/>
                <a:cs typeface="Times New Roman" panose="02020603050405020304" pitchFamily="18" charset="0"/>
              </a:rPr>
              <a:t>Statistics</a:t>
            </a:r>
            <a:endParaRPr lang="zh-CN" altLang="en-US" sz="3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768774436"/>
      </p:ext>
    </p:extLst>
  </p:cSld>
  <p:clrMapOvr>
    <a:masterClrMapping/>
  </p:clrMapOvr>
  <mc:AlternateContent xmlns:mc="http://schemas.openxmlformats.org/markup-compatibility/2006" xmlns:p14="http://schemas.microsoft.com/office/powerpoint/2010/main">
    <mc:Choice Requires="p14">
      <p:transition spd="slow" p14:dur="2000" advTm="1165"/>
    </mc:Choice>
    <mc:Fallback xmlns="">
      <p:transition spd="slow" advTm="1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24C78D-1E90-41CF-B95A-6B2E2E47BBB9}"/>
              </a:ext>
            </a:extLst>
          </p:cNvPr>
          <p:cNvSpPr/>
          <p:nvPr/>
        </p:nvSpPr>
        <p:spPr>
          <a:xfrm>
            <a:off x="0" y="0"/>
            <a:ext cx="12192000" cy="788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851ECA8-2B32-4BA1-9C56-94D4AC4A6B71}"/>
              </a:ext>
            </a:extLst>
          </p:cNvPr>
          <p:cNvSpPr/>
          <p:nvPr/>
        </p:nvSpPr>
        <p:spPr>
          <a:xfrm>
            <a:off x="0" y="6069535"/>
            <a:ext cx="12192000" cy="788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3F572AA-5E5A-49B8-957C-B31AA2FFCCB9}"/>
              </a:ext>
            </a:extLst>
          </p:cNvPr>
          <p:cNvSpPr/>
          <p:nvPr/>
        </p:nvSpPr>
        <p:spPr>
          <a:xfrm>
            <a:off x="546635" y="1467429"/>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EF8BF1E-C90B-4F6E-8A96-EF1D79106A5A}"/>
              </a:ext>
            </a:extLst>
          </p:cNvPr>
          <p:cNvSpPr/>
          <p:nvPr/>
        </p:nvSpPr>
        <p:spPr>
          <a:xfrm rot="16200000">
            <a:off x="1238233" y="822463"/>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F2C0293-B221-455E-A3BA-30CEBF811AE3}"/>
              </a:ext>
            </a:extLst>
          </p:cNvPr>
          <p:cNvSpPr/>
          <p:nvPr/>
        </p:nvSpPr>
        <p:spPr>
          <a:xfrm>
            <a:off x="1917008" y="1467427"/>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E6CCDCD-C9A9-4A4A-9A54-11FD16A83298}"/>
              </a:ext>
            </a:extLst>
          </p:cNvPr>
          <p:cNvSpPr/>
          <p:nvPr/>
        </p:nvSpPr>
        <p:spPr>
          <a:xfrm>
            <a:off x="9936946" y="1466512"/>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C4A9EA3-06C5-421C-8473-14FA246CB1C4}"/>
              </a:ext>
            </a:extLst>
          </p:cNvPr>
          <p:cNvSpPr/>
          <p:nvPr/>
        </p:nvSpPr>
        <p:spPr>
          <a:xfrm rot="16200000">
            <a:off x="10627631" y="822462"/>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CC33CF5-8B68-4038-9AFF-2EAEABE627BF}"/>
              </a:ext>
            </a:extLst>
          </p:cNvPr>
          <p:cNvSpPr/>
          <p:nvPr/>
        </p:nvSpPr>
        <p:spPr>
          <a:xfrm>
            <a:off x="11295456" y="1466515"/>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20255C72-1C2D-4ACC-86BE-7C760E7DDB6B}"/>
              </a:ext>
            </a:extLst>
          </p:cNvPr>
          <p:cNvCxnSpPr>
            <a:stCxn id="8" idx="3"/>
            <a:endCxn id="8" idx="3"/>
          </p:cNvCxnSpPr>
          <p:nvPr/>
        </p:nvCxnSpPr>
        <p:spPr>
          <a:xfrm>
            <a:off x="1261093" y="1467429"/>
            <a:ext cx="0" cy="0"/>
          </a:xfrm>
          <a:prstGeom prst="line">
            <a:avLst/>
          </a:prstGeom>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D16D5991-55DF-4194-BE28-CEBC8F633911}"/>
              </a:ext>
            </a:extLst>
          </p:cNvPr>
          <p:cNvSpPr/>
          <p:nvPr/>
        </p:nvSpPr>
        <p:spPr>
          <a:xfrm rot="16200000">
            <a:off x="10626725" y="1464002"/>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6B8F681-AA38-4C17-88D3-4CDFCB523735}"/>
              </a:ext>
            </a:extLst>
          </p:cNvPr>
          <p:cNvSpPr/>
          <p:nvPr/>
        </p:nvSpPr>
        <p:spPr>
          <a:xfrm>
            <a:off x="9936946" y="3584586"/>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8E1C7D8-C097-4BFE-B68F-C6CE7FAA293D}"/>
              </a:ext>
            </a:extLst>
          </p:cNvPr>
          <p:cNvSpPr/>
          <p:nvPr/>
        </p:nvSpPr>
        <p:spPr>
          <a:xfrm rot="16200000">
            <a:off x="10626726" y="2939620"/>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B77DFDEC-0A98-451A-8CE0-8332B4BC2FAD}"/>
              </a:ext>
            </a:extLst>
          </p:cNvPr>
          <p:cNvSpPr/>
          <p:nvPr/>
        </p:nvSpPr>
        <p:spPr>
          <a:xfrm>
            <a:off x="11300026" y="3584584"/>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9729510-8DDE-4F23-8041-66DB97B49ACF}"/>
              </a:ext>
            </a:extLst>
          </p:cNvPr>
          <p:cNvSpPr/>
          <p:nvPr/>
        </p:nvSpPr>
        <p:spPr>
          <a:xfrm rot="16200000">
            <a:off x="10625820" y="3261757"/>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650BEFA-FB4F-481F-B309-8B4C2A8083F1}"/>
              </a:ext>
            </a:extLst>
          </p:cNvPr>
          <p:cNvSpPr/>
          <p:nvPr/>
        </p:nvSpPr>
        <p:spPr>
          <a:xfrm>
            <a:off x="546635" y="3584601"/>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63F4C63-440A-4F4D-B764-6A70536609E9}"/>
              </a:ext>
            </a:extLst>
          </p:cNvPr>
          <p:cNvSpPr/>
          <p:nvPr/>
        </p:nvSpPr>
        <p:spPr>
          <a:xfrm rot="16200000">
            <a:off x="1236406" y="2939620"/>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75A8B82A-2EA2-471B-B760-4599BDE36040}"/>
              </a:ext>
            </a:extLst>
          </p:cNvPr>
          <p:cNvSpPr/>
          <p:nvPr/>
        </p:nvSpPr>
        <p:spPr>
          <a:xfrm>
            <a:off x="1909706" y="3584599"/>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CAA83B6B-8A3D-4041-B5C5-B06B040DCDFF}"/>
              </a:ext>
            </a:extLst>
          </p:cNvPr>
          <p:cNvSpPr/>
          <p:nvPr/>
        </p:nvSpPr>
        <p:spPr>
          <a:xfrm rot="16200000">
            <a:off x="1219075" y="3400483"/>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431FF760-8312-4B3A-AF75-AA1CCA4F32D4}"/>
              </a:ext>
            </a:extLst>
          </p:cNvPr>
          <p:cNvSpPr/>
          <p:nvPr/>
        </p:nvSpPr>
        <p:spPr>
          <a:xfrm rot="16200000">
            <a:off x="1234593" y="3828481"/>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37EB7E48-C542-48BC-A33F-5BA5DBD7D1AD}"/>
              </a:ext>
            </a:extLst>
          </p:cNvPr>
          <p:cNvSpPr/>
          <p:nvPr/>
        </p:nvSpPr>
        <p:spPr>
          <a:xfrm rot="16200000">
            <a:off x="10619437" y="3583894"/>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C2771EF3-511D-4FA9-963F-0EC7E62D1DBB}"/>
              </a:ext>
            </a:extLst>
          </p:cNvPr>
          <p:cNvSpPr/>
          <p:nvPr/>
        </p:nvSpPr>
        <p:spPr>
          <a:xfrm rot="16200000">
            <a:off x="10624005" y="3906031"/>
            <a:ext cx="45719" cy="13356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195733E7-0ECB-404F-BD95-BC3281F96B5C}"/>
              </a:ext>
            </a:extLst>
          </p:cNvPr>
          <p:cNvSpPr txBox="1"/>
          <p:nvPr/>
        </p:nvSpPr>
        <p:spPr>
          <a:xfrm>
            <a:off x="2106096" y="2662430"/>
            <a:ext cx="9323903" cy="830997"/>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Thank you for watching !</a:t>
            </a:r>
            <a:endParaRPr lang="zh-CN" altLang="en-US" sz="4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272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339E065-5D9E-4F1C-9D9F-4E9D0ED9B22E}"/>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pic>
        <p:nvPicPr>
          <p:cNvPr id="3" name="图片 2">
            <a:extLst>
              <a:ext uri="{FF2B5EF4-FFF2-40B4-BE49-F238E27FC236}">
                <a16:creationId xmlns:a16="http://schemas.microsoft.com/office/drawing/2014/main" id="{C3523E8B-2F4E-480B-8EF3-79494B16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9" name="图片 8">
            <a:extLst>
              <a:ext uri="{FF2B5EF4-FFF2-40B4-BE49-F238E27FC236}">
                <a16:creationId xmlns:a16="http://schemas.microsoft.com/office/drawing/2014/main" id="{BCAC8D93-5988-4C82-8CC5-CEEED00E0054}"/>
              </a:ext>
            </a:extLst>
          </p:cNvPr>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25015" t="17344" r="24905" b="11207"/>
          <a:stretch/>
        </p:blipFill>
        <p:spPr bwMode="auto">
          <a:xfrm>
            <a:off x="10803399" y="0"/>
            <a:ext cx="986394" cy="925890"/>
          </a:xfrm>
          <a:prstGeom prst="rect">
            <a:avLst/>
          </a:prstGeom>
          <a:ln>
            <a:noFill/>
          </a:ln>
          <a:extLst>
            <a:ext uri="{53640926-AAD7-44D8-BBD7-CCE9431645EC}">
              <a14:shadowObscured xmlns:a14="http://schemas.microsoft.com/office/drawing/2010/main"/>
            </a:ext>
          </a:extLst>
        </p:spPr>
      </p:pic>
      <p:sp>
        <p:nvSpPr>
          <p:cNvPr id="7" name="标题 1">
            <a:extLst>
              <a:ext uri="{FF2B5EF4-FFF2-40B4-BE49-F238E27FC236}">
                <a16:creationId xmlns:a16="http://schemas.microsoft.com/office/drawing/2014/main" id="{84702974-F6FD-4E95-B0D0-D3ED3E475611}"/>
              </a:ext>
            </a:extLst>
          </p:cNvPr>
          <p:cNvSpPr txBox="1">
            <a:spLocks noChangeArrowheads="1"/>
          </p:cNvSpPr>
          <p:nvPr/>
        </p:nvSpPr>
        <p:spPr>
          <a:xfrm>
            <a:off x="2042819" y="462945"/>
            <a:ext cx="3542139" cy="430887"/>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a:latin typeface="微软雅黑" panose="020B0503020204020204" pitchFamily="34" charset="-122"/>
                <a:ea typeface="微软雅黑" panose="020B0503020204020204" pitchFamily="34" charset="-122"/>
              </a:rPr>
              <a:t>Main features</a:t>
            </a:r>
            <a:endParaRPr lang="zh-CN" altLang="en-US" dirty="0">
              <a:latin typeface="微软雅黑" panose="020B0503020204020204" pitchFamily="34" charset="-122"/>
              <a:ea typeface="微软雅黑" panose="020B0503020204020204" pitchFamily="34" charset="-122"/>
            </a:endParaRPr>
          </a:p>
        </p:txBody>
      </p:sp>
      <p:sp>
        <p:nvSpPr>
          <p:cNvPr id="8" name="文本框 5">
            <a:extLst>
              <a:ext uri="{FF2B5EF4-FFF2-40B4-BE49-F238E27FC236}">
                <a16:creationId xmlns:a16="http://schemas.microsoft.com/office/drawing/2014/main" id="{D9DA4682-93E4-42F8-ADDD-A2086A85AFE8}"/>
              </a:ext>
            </a:extLst>
          </p:cNvPr>
          <p:cNvSpPr txBox="1">
            <a:spLocks noChangeArrowheads="1"/>
          </p:cNvSpPr>
          <p:nvPr/>
        </p:nvSpPr>
        <p:spPr bwMode="auto">
          <a:xfrm>
            <a:off x="5934499" y="2049089"/>
            <a:ext cx="5940357"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latin typeface="微软雅黑" panose="020B0503020204020204" pitchFamily="34" charset="-122"/>
                <a:ea typeface="微软雅黑" panose="020B0503020204020204" pitchFamily="34" charset="-122"/>
              </a:rPr>
              <a:t>1.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Interactive answering function</a:t>
            </a:r>
          </a:p>
          <a:p>
            <a:pPr eaLnBrk="1" hangingPunct="1"/>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2.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Prompt tips for the whole process</a:t>
            </a:r>
          </a:p>
          <a:p>
            <a:pPr eaLnBrk="1" hangingPunct="1"/>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Shared cloud question bank</a:t>
            </a:r>
          </a:p>
          <a:p>
            <a:pPr eaLnBrk="1" hangingPunct="1"/>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0" name="组合 9">
            <a:extLst>
              <a:ext uri="{FF2B5EF4-FFF2-40B4-BE49-F238E27FC236}">
                <a16:creationId xmlns:a16="http://schemas.microsoft.com/office/drawing/2014/main" id="{86608F57-D54D-4310-836D-7DCBC69A63DC}"/>
              </a:ext>
            </a:extLst>
          </p:cNvPr>
          <p:cNvGrpSpPr/>
          <p:nvPr/>
        </p:nvGrpSpPr>
        <p:grpSpPr>
          <a:xfrm>
            <a:off x="1422558" y="1488685"/>
            <a:ext cx="4430690" cy="3880629"/>
            <a:chOff x="4593698" y="1300498"/>
            <a:chExt cx="4430690" cy="3880629"/>
          </a:xfrm>
        </p:grpSpPr>
        <p:sp>
          <p:nvSpPr>
            <p:cNvPr id="12" name="椭圆 1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22DD21C9-D2E9-4829-96CA-EAD963134376}"/>
                </a:ext>
              </a:extLst>
            </p:cNvPr>
            <p:cNvSpPr/>
            <p:nvPr/>
          </p:nvSpPr>
          <p:spPr>
            <a:xfrm>
              <a:off x="7214768" y="3371507"/>
              <a:ext cx="1809620" cy="1809620"/>
            </a:xfrm>
            <a:prstGeom prst="ellipse">
              <a:avLst/>
            </a:prstGeom>
            <a:solidFill>
              <a:srgbClr val="DF5131"/>
            </a:solidFill>
            <a:ln>
              <a:solidFill>
                <a:srgbClr val="DF5131"/>
              </a:solidFill>
            </a:ln>
            <a:effectLst>
              <a:outerShdw blurRad="101600" dist="508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endParaRPr lang="zh-CN" altLang="en-US">
                <a:latin typeface="Open Sans" panose="020B0606030504020204" pitchFamily="34" charset="0"/>
                <a:cs typeface="Open Sans" panose="020B0606030504020204" pitchFamily="34" charset="0"/>
              </a:endParaRPr>
            </a:p>
          </p:txBody>
        </p:sp>
        <p:sp>
          <p:nvSpPr>
            <p:cNvPr id="13" name="椭圆 1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5A1A4AA1-F374-4446-A574-7710001479BA}"/>
                </a:ext>
              </a:extLst>
            </p:cNvPr>
            <p:cNvSpPr/>
            <p:nvPr/>
          </p:nvSpPr>
          <p:spPr>
            <a:xfrm>
              <a:off x="5790057" y="1300498"/>
              <a:ext cx="1809620" cy="1809620"/>
            </a:xfrm>
            <a:prstGeom prst="ellipse">
              <a:avLst/>
            </a:prstGeom>
            <a:solidFill>
              <a:srgbClr val="DF5131"/>
            </a:solidFill>
            <a:ln w="19050">
              <a:solidFill>
                <a:srgbClr val="DF5131"/>
              </a:solidFill>
            </a:ln>
            <a:effectLst>
              <a:outerShdw blurRad="88900" dist="508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endParaRPr lang="zh-CN" altLang="en-US">
                <a:latin typeface="Open Sans" panose="020B0606030504020204" pitchFamily="34" charset="0"/>
                <a:cs typeface="Open Sans" panose="020B0606030504020204" pitchFamily="34" charset="0"/>
              </a:endParaRPr>
            </a:p>
          </p:txBody>
        </p:sp>
        <p:sp>
          <p:nvSpPr>
            <p:cNvPr id="14" name="椭圆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4EF5AE36-C8AA-43FD-A481-82BAC13E119A}"/>
                </a:ext>
              </a:extLst>
            </p:cNvPr>
            <p:cNvSpPr/>
            <p:nvPr/>
          </p:nvSpPr>
          <p:spPr>
            <a:xfrm>
              <a:off x="4593698" y="3371507"/>
              <a:ext cx="1809620" cy="1809620"/>
            </a:xfrm>
            <a:prstGeom prst="ellipse">
              <a:avLst/>
            </a:prstGeom>
            <a:solidFill>
              <a:srgbClr val="DF5131"/>
            </a:solidFill>
            <a:ln w="19050">
              <a:solidFill>
                <a:srgbClr val="DF5131"/>
              </a:solidFill>
            </a:ln>
            <a:effectLst>
              <a:outerShdw blurRad="101600" dist="508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endParaRPr lang="zh-CN" altLang="en-US">
                <a:latin typeface="Open Sans" panose="020B0606030504020204" pitchFamily="34" charset="0"/>
                <a:cs typeface="Open Sans" panose="020B0606030504020204" pitchFamily="34" charset="0"/>
              </a:endParaRPr>
            </a:p>
          </p:txBody>
        </p:sp>
        <p:sp>
          <p:nvSpPr>
            <p:cNvPr id="15" name="等腰三角形 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A3E5EE16-BDAE-4CC2-9F2F-822F4A4E43F9}"/>
                </a:ext>
              </a:extLst>
            </p:cNvPr>
            <p:cNvSpPr/>
            <p:nvPr/>
          </p:nvSpPr>
          <p:spPr>
            <a:xfrm>
              <a:off x="5215500" y="1672823"/>
              <a:ext cx="2973807" cy="2865914"/>
            </a:xfrm>
            <a:prstGeom prst="triangl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椭圆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5CEDF2E2-9EA2-49B4-9F56-9651BA39BB21}"/>
                </a:ext>
              </a:extLst>
            </p:cNvPr>
            <p:cNvSpPr/>
            <p:nvPr/>
          </p:nvSpPr>
          <p:spPr>
            <a:xfrm>
              <a:off x="5930804" y="1441245"/>
              <a:ext cx="1528126" cy="1528126"/>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C3AB3490-6100-46B8-8F9C-87A5E4BD9526}"/>
                </a:ext>
              </a:extLst>
            </p:cNvPr>
            <p:cNvSpPr/>
            <p:nvPr/>
          </p:nvSpPr>
          <p:spPr>
            <a:xfrm>
              <a:off x="4734445" y="3512254"/>
              <a:ext cx="1528126" cy="1528126"/>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2673E64D-85BA-4123-9A8D-637C12B2D09C}"/>
                </a:ext>
              </a:extLst>
            </p:cNvPr>
            <p:cNvSpPr/>
            <p:nvPr/>
          </p:nvSpPr>
          <p:spPr>
            <a:xfrm>
              <a:off x="7355515" y="3509578"/>
              <a:ext cx="1528126" cy="1528126"/>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533E42FF-C7EE-4EF4-8CE3-486C3AB043DD}"/>
                </a:ext>
              </a:extLst>
            </p:cNvPr>
            <p:cNvGrpSpPr/>
            <p:nvPr/>
          </p:nvGrpSpPr>
          <p:grpSpPr>
            <a:xfrm>
              <a:off x="6172985" y="3024214"/>
              <a:ext cx="1229033" cy="1268882"/>
              <a:chOff x="3228912" y="3674039"/>
              <a:chExt cx="924086" cy="919480"/>
            </a:xfrm>
          </p:grpSpPr>
          <p:sp>
            <p:nvSpPr>
              <p:cNvPr id="24" name="弧形 23">
                <a:extLst>
                  <a:ext uri="{FF2B5EF4-FFF2-40B4-BE49-F238E27FC236}">
                    <a16:creationId xmlns:a16="http://schemas.microsoft.com/office/drawing/2014/main" id="{EDAA599D-0825-4CB0-9536-703750C79611}"/>
                  </a:ext>
                </a:extLst>
              </p:cNvPr>
              <p:cNvSpPr/>
              <p:nvPr/>
            </p:nvSpPr>
            <p:spPr>
              <a:xfrm>
                <a:off x="3238598" y="3679119"/>
                <a:ext cx="914400" cy="914400"/>
              </a:xfrm>
              <a:prstGeom prst="arc">
                <a:avLst>
                  <a:gd name="adj1" fmla="val 16594915"/>
                  <a:gd name="adj2" fmla="val 806918"/>
                </a:avLst>
              </a:prstGeom>
              <a:ln w="19050">
                <a:solidFill>
                  <a:srgbClr val="DF513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atin typeface="Open Sans" panose="020B0606030504020204" pitchFamily="34" charset="0"/>
                  <a:cs typeface="Open Sans" panose="020B0606030504020204" pitchFamily="34" charset="0"/>
                </a:endParaRPr>
              </a:p>
            </p:txBody>
          </p:sp>
          <p:sp>
            <p:nvSpPr>
              <p:cNvPr id="25" name="弧形 24">
                <a:extLst>
                  <a:ext uri="{FF2B5EF4-FFF2-40B4-BE49-F238E27FC236}">
                    <a16:creationId xmlns:a16="http://schemas.microsoft.com/office/drawing/2014/main" id="{36A4D443-7757-49C9-AF20-98623C36F81A}"/>
                  </a:ext>
                </a:extLst>
              </p:cNvPr>
              <p:cNvSpPr/>
              <p:nvPr/>
            </p:nvSpPr>
            <p:spPr>
              <a:xfrm>
                <a:off x="3238598" y="3675192"/>
                <a:ext cx="914400" cy="914400"/>
              </a:xfrm>
              <a:prstGeom prst="arc">
                <a:avLst>
                  <a:gd name="adj1" fmla="val 2111771"/>
                  <a:gd name="adj2" fmla="val 8647371"/>
                </a:avLst>
              </a:prstGeom>
              <a:ln w="19050">
                <a:solidFill>
                  <a:srgbClr val="DF513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atin typeface="Open Sans" panose="020B0606030504020204" pitchFamily="34" charset="0"/>
                  <a:cs typeface="Open Sans" panose="020B0606030504020204" pitchFamily="34" charset="0"/>
                </a:endParaRPr>
              </a:p>
            </p:txBody>
          </p:sp>
          <p:sp>
            <p:nvSpPr>
              <p:cNvPr id="26" name="弧形 25">
                <a:extLst>
                  <a:ext uri="{FF2B5EF4-FFF2-40B4-BE49-F238E27FC236}">
                    <a16:creationId xmlns:a16="http://schemas.microsoft.com/office/drawing/2014/main" id="{FF6C940B-91E8-47AB-9FE5-92E08B5D2BC6}"/>
                  </a:ext>
                </a:extLst>
              </p:cNvPr>
              <p:cNvSpPr/>
              <p:nvPr/>
            </p:nvSpPr>
            <p:spPr>
              <a:xfrm rot="7200000">
                <a:off x="3228912" y="3674039"/>
                <a:ext cx="914400" cy="914400"/>
              </a:xfrm>
              <a:prstGeom prst="arc">
                <a:avLst>
                  <a:gd name="adj1" fmla="val 2111771"/>
                  <a:gd name="adj2" fmla="val 8647371"/>
                </a:avLst>
              </a:prstGeom>
              <a:ln w="19050">
                <a:solidFill>
                  <a:srgbClr val="DF513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atin typeface="Open Sans" panose="020B0606030504020204" pitchFamily="34" charset="0"/>
                  <a:cs typeface="Open Sans" panose="020B0606030504020204" pitchFamily="34" charset="0"/>
                </a:endParaRPr>
              </a:p>
            </p:txBody>
          </p:sp>
        </p:grpSp>
        <p:sp>
          <p:nvSpPr>
            <p:cNvPr id="20" name="文本框 19">
              <a:extLst>
                <a:ext uri="{FF2B5EF4-FFF2-40B4-BE49-F238E27FC236}">
                  <a16:creationId xmlns:a16="http://schemas.microsoft.com/office/drawing/2014/main" id="{7964392E-DE1D-479A-B3EE-1064912620D8}"/>
                </a:ext>
              </a:extLst>
            </p:cNvPr>
            <p:cNvSpPr txBox="1"/>
            <p:nvPr/>
          </p:nvSpPr>
          <p:spPr>
            <a:xfrm>
              <a:off x="7483269" y="3926201"/>
              <a:ext cx="1412075" cy="646331"/>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    Semi intelligent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7E76C50F-18C3-4428-B390-1370B87A1808}"/>
                </a:ext>
              </a:extLst>
            </p:cNvPr>
            <p:cNvSpPr txBox="1"/>
            <p:nvPr/>
          </p:nvSpPr>
          <p:spPr>
            <a:xfrm>
              <a:off x="5040947" y="4107671"/>
              <a:ext cx="1115694"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Share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B90D047F-2739-40C0-A61B-C2E5BB36551C}"/>
                </a:ext>
              </a:extLst>
            </p:cNvPr>
            <p:cNvSpPr txBox="1"/>
            <p:nvPr/>
          </p:nvSpPr>
          <p:spPr>
            <a:xfrm>
              <a:off x="6067777" y="1967306"/>
              <a:ext cx="1872208"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Interactive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14909683-B32D-4987-B802-E67145DB9E7E}"/>
                </a:ext>
              </a:extLst>
            </p:cNvPr>
            <p:cNvSpPr txBox="1"/>
            <p:nvPr/>
          </p:nvSpPr>
          <p:spPr>
            <a:xfrm>
              <a:off x="6127415" y="3387355"/>
              <a:ext cx="1472262" cy="584775"/>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Computing</a:t>
              </a:r>
            </a:p>
            <a:p>
              <a:r>
                <a:rPr lang="en-US" altLang="zh-CN" sz="1600" b="1" dirty="0">
                  <a:solidFill>
                    <a:srgbClr val="C00000"/>
                  </a:solidFill>
                  <a:latin typeface="微软雅黑" panose="020B0503020204020204" pitchFamily="34" charset="-122"/>
                  <a:ea typeface="微软雅黑" panose="020B0503020204020204" pitchFamily="34" charset="-122"/>
                </a:rPr>
                <a:t>       core</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sp>
        <p:nvSpPr>
          <p:cNvPr id="27" name="文本框 26">
            <a:extLst>
              <a:ext uri="{FF2B5EF4-FFF2-40B4-BE49-F238E27FC236}">
                <a16:creationId xmlns:a16="http://schemas.microsoft.com/office/drawing/2014/main" id="{26D38AA6-76A2-45C9-9A9E-E0060DD412DE}"/>
              </a:ext>
            </a:extLst>
          </p:cNvPr>
          <p:cNvSpPr txBox="1"/>
          <p:nvPr/>
        </p:nvSpPr>
        <p:spPr>
          <a:xfrm>
            <a:off x="700500" y="5924008"/>
            <a:ext cx="6789915" cy="338554"/>
          </a:xfrm>
          <a:prstGeom prst="rect">
            <a:avLst/>
          </a:prstGeom>
          <a:noFill/>
        </p:spPr>
        <p:txBody>
          <a:bodyPr wrap="square">
            <a:spAutoFit/>
          </a:bodyPr>
          <a:lstStyle/>
          <a:p>
            <a:pPr eaLnBrk="1" hangingPunct="1"/>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Computing core written with the principle of matrix displacement method </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918997089"/>
      </p:ext>
    </p:extLst>
  </p:cSld>
  <p:clrMapOvr>
    <a:masterClrMapping/>
  </p:clrMapOvr>
  <mc:AlternateContent xmlns:mc="http://schemas.openxmlformats.org/markup-compatibility/2006" xmlns:p14="http://schemas.microsoft.com/office/powerpoint/2010/main">
    <mc:Choice Requires="p14">
      <p:transition spd="slow" p14:dur="2000" advTm="1165"/>
    </mc:Choice>
    <mc:Fallback xmlns="">
      <p:transition spd="slow" advTm="116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2ADC5AA-F81D-4F47-A590-A26DA1E9100C}"/>
              </a:ext>
            </a:extLst>
          </p:cNvPr>
          <p:cNvSpPr>
            <a:spLocks noGrp="1" noChangeArrowheads="1"/>
          </p:cNvSpPr>
          <p:nvPr>
            <p:ph type="title"/>
          </p:nvPr>
        </p:nvSpPr>
        <p:spPr>
          <a:xfrm>
            <a:off x="2123728" y="328076"/>
            <a:ext cx="4680520" cy="430887"/>
          </a:xfrm>
        </p:spPr>
        <p:txBody>
          <a:bodyPr>
            <a:normAutofit fontScale="90000"/>
          </a:bodyPr>
          <a:lstStyle/>
          <a:p>
            <a:pPr eaLnBrk="1" hangingPunct="1"/>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Interactive answering function</a:t>
            </a:r>
            <a:endParaRPr lang="zh-CN" altLang="en-US" sz="32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E91E4C2-7C64-4096-9158-223EB1291B0A}"/>
              </a:ext>
            </a:extLst>
          </p:cNvPr>
          <p:cNvPicPr>
            <a:picLocks noChangeAspect="1"/>
          </p:cNvPicPr>
          <p:nvPr/>
        </p:nvPicPr>
        <p:blipFill rotWithShape="1">
          <a:blip r:embed="rId4">
            <a:extLst>
              <a:ext uri="{28A0092B-C50C-407E-A947-70E740481C1C}">
                <a14:useLocalDpi xmlns:a14="http://schemas.microsoft.com/office/drawing/2010/main" val="0"/>
              </a:ext>
            </a:extLst>
          </a:blip>
          <a:srcRect l="50106" b="1639"/>
          <a:stretch/>
        </p:blipFill>
        <p:spPr>
          <a:xfrm>
            <a:off x="5962757" y="1094463"/>
            <a:ext cx="4255212" cy="5563275"/>
          </a:xfrm>
          <a:prstGeom prst="rect">
            <a:avLst/>
          </a:prstGeom>
        </p:spPr>
      </p:pic>
      <p:pic>
        <p:nvPicPr>
          <p:cNvPr id="6" name="05d004c7100014533cd3147bdf32b411">
            <a:hlinkClick r:id="" action="ppaction://media"/>
            <a:extLst>
              <a:ext uri="{FF2B5EF4-FFF2-40B4-BE49-F238E27FC236}">
                <a16:creationId xmlns:a16="http://schemas.microsoft.com/office/drawing/2014/main" id="{7E8FEFB1-E209-4563-AD3F-A35975BCAA5E}"/>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18019" y="1268179"/>
            <a:ext cx="4044738" cy="5392984"/>
          </a:xfrm>
          <a:prstGeom prst="rect">
            <a:avLst/>
          </a:prstGeom>
        </p:spPr>
      </p:pic>
      <p:sp>
        <p:nvSpPr>
          <p:cNvPr id="7" name="文本框 6">
            <a:extLst>
              <a:ext uri="{FF2B5EF4-FFF2-40B4-BE49-F238E27FC236}">
                <a16:creationId xmlns:a16="http://schemas.microsoft.com/office/drawing/2014/main" id="{E9733133-1585-4583-8DD8-A0380869A337}"/>
              </a:ext>
            </a:extLst>
          </p:cNvPr>
          <p:cNvSpPr txBox="1"/>
          <p:nvPr/>
        </p:nvSpPr>
        <p:spPr>
          <a:xfrm>
            <a:off x="179512" y="3204011"/>
            <a:ext cx="194421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Answering area</a:t>
            </a:r>
            <a:endParaRPr lang="zh-CN" altLang="en-US"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ADBE99D-7281-4F4E-A752-BC84AEF1CB81}"/>
              </a:ext>
            </a:extLst>
          </p:cNvPr>
          <p:cNvSpPr txBox="1"/>
          <p:nvPr/>
        </p:nvSpPr>
        <p:spPr>
          <a:xfrm>
            <a:off x="10456728" y="3429000"/>
            <a:ext cx="194421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Display area</a:t>
            </a:r>
            <a:endParaRPr lang="zh-CN" altLang="en-US" b="1"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89A64FA5-71B5-430C-8997-5F5DE18B66CD}"/>
              </a:ext>
            </a:extLst>
          </p:cNvPr>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Lst>
          </a:blip>
          <a:srcRect l="25015" t="17344" r="24905" b="11207"/>
          <a:stretch/>
        </p:blipFill>
        <p:spPr bwMode="auto">
          <a:xfrm>
            <a:off x="10803399" y="0"/>
            <a:ext cx="986394" cy="925890"/>
          </a:xfrm>
          <a:prstGeom prst="rect">
            <a:avLst/>
          </a:prstGeom>
          <a:ln>
            <a:noFill/>
          </a:ln>
          <a:extLst>
            <a:ext uri="{53640926-AAD7-44D8-BBD7-CCE9431645EC}">
              <a14:shadowObscured xmlns:a14="http://schemas.microsoft.com/office/drawing/2010/main"/>
            </a:ext>
          </a:extLst>
        </p:spPr>
      </p:pic>
      <p:sp>
        <p:nvSpPr>
          <p:cNvPr id="11" name="矩形 10">
            <a:extLst>
              <a:ext uri="{FF2B5EF4-FFF2-40B4-BE49-F238E27FC236}">
                <a16:creationId xmlns:a16="http://schemas.microsoft.com/office/drawing/2014/main" id="{C841F79E-D9A7-4CA9-A22B-4B4292C58F1A}"/>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pic>
        <p:nvPicPr>
          <p:cNvPr id="12" name="图片 11">
            <a:extLst>
              <a:ext uri="{FF2B5EF4-FFF2-40B4-BE49-F238E27FC236}">
                <a16:creationId xmlns:a16="http://schemas.microsoft.com/office/drawing/2014/main" id="{3C8F3100-45CC-48C8-BA22-882125BAD2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822" y="178150"/>
            <a:ext cx="1343595" cy="747740"/>
          </a:xfrm>
          <a:prstGeom prst="rect">
            <a:avLst/>
          </a:prstGeom>
        </p:spPr>
      </p:pic>
    </p:spTree>
    <p:extLst>
      <p:ext uri="{BB962C8B-B14F-4D97-AF65-F5344CB8AC3E}">
        <p14:creationId xmlns:p14="http://schemas.microsoft.com/office/powerpoint/2010/main" val="359025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9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3B4A4AD-10C5-4D0A-BE7D-304A7A2B73C7}"/>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6EC1DD56-93F2-47D7-8C86-B4BDA59A53BA}"/>
              </a:ext>
            </a:extLst>
          </p:cNvPr>
          <p:cNvPicPr>
            <a:picLocks noChangeAspect="1"/>
          </p:cNvPicPr>
          <p:nvPr/>
        </p:nvPicPr>
        <p:blipFill rotWithShape="1">
          <a:blip r:embed="rId2">
            <a:extLst>
              <a:ext uri="{28A0092B-C50C-407E-A947-70E740481C1C}">
                <a14:useLocalDpi xmlns:a14="http://schemas.microsoft.com/office/drawing/2010/main" val="0"/>
              </a:ext>
            </a:extLst>
          </a:blip>
          <a:srcRect l="863" t="52935" r="271" b="2153"/>
          <a:stretch/>
        </p:blipFill>
        <p:spPr>
          <a:xfrm>
            <a:off x="723236" y="3052047"/>
            <a:ext cx="10957301" cy="3301163"/>
          </a:xfrm>
          <a:prstGeom prst="rect">
            <a:avLst/>
          </a:prstGeom>
        </p:spPr>
      </p:pic>
      <p:sp>
        <p:nvSpPr>
          <p:cNvPr id="15" name="矩形 14">
            <a:extLst>
              <a:ext uri="{FF2B5EF4-FFF2-40B4-BE49-F238E27FC236}">
                <a16:creationId xmlns:a16="http://schemas.microsoft.com/office/drawing/2014/main" id="{CCFF354A-DD48-47CF-8A5B-CFA1FDBEBB79}"/>
              </a:ext>
            </a:extLst>
          </p:cNvPr>
          <p:cNvSpPr/>
          <p:nvPr/>
        </p:nvSpPr>
        <p:spPr>
          <a:xfrm>
            <a:off x="6669315" y="3599543"/>
            <a:ext cx="1400628" cy="667658"/>
          </a:xfrm>
          <a:prstGeom prst="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17" name="直接箭头连接符 16">
            <a:extLst>
              <a:ext uri="{FF2B5EF4-FFF2-40B4-BE49-F238E27FC236}">
                <a16:creationId xmlns:a16="http://schemas.microsoft.com/office/drawing/2014/main" id="{DB6FB7B5-13AC-4E22-9364-91167075AA4F}"/>
              </a:ext>
            </a:extLst>
          </p:cNvPr>
          <p:cNvCxnSpPr>
            <a:cxnSpLocks/>
          </p:cNvCxnSpPr>
          <p:nvPr/>
        </p:nvCxnSpPr>
        <p:spPr>
          <a:xfrm>
            <a:off x="7369629" y="2533339"/>
            <a:ext cx="0" cy="10374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84696FFB-A250-4FAB-9B25-46BEF0E5A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13" y="130920"/>
            <a:ext cx="1343595" cy="747740"/>
          </a:xfrm>
          <a:prstGeom prst="rect">
            <a:avLst/>
          </a:prstGeom>
        </p:spPr>
      </p:pic>
      <p:sp>
        <p:nvSpPr>
          <p:cNvPr id="13" name="文本框 12">
            <a:extLst>
              <a:ext uri="{FF2B5EF4-FFF2-40B4-BE49-F238E27FC236}">
                <a16:creationId xmlns:a16="http://schemas.microsoft.com/office/drawing/2014/main" id="{F067F008-33D5-44C8-894E-FC737552A73E}"/>
              </a:ext>
            </a:extLst>
          </p:cNvPr>
          <p:cNvSpPr txBox="1"/>
          <p:nvPr/>
        </p:nvSpPr>
        <p:spPr>
          <a:xfrm>
            <a:off x="1621406" y="500388"/>
            <a:ext cx="4762564" cy="369332"/>
          </a:xfrm>
          <a:prstGeom prst="rect">
            <a:avLst/>
          </a:prstGeom>
          <a:noFill/>
        </p:spPr>
        <p:txBody>
          <a:bodyPr wrap="square">
            <a:spAutoFit/>
          </a:bodyPr>
          <a:lstStyle/>
          <a:p>
            <a:pPr algn="ct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Prompt tips for the whole process</a:t>
            </a:r>
            <a:endParaRPr lang="zh-CN" altLang="en-US" sz="1800" b="1" cap="none" spc="0" dirty="0">
              <a:ln w="0"/>
              <a:solidFill>
                <a:schemeClr val="tx1"/>
              </a:solidFill>
            </a:endParaRPr>
          </a:p>
        </p:txBody>
      </p:sp>
      <p:sp>
        <p:nvSpPr>
          <p:cNvPr id="16" name="文本框 15">
            <a:extLst>
              <a:ext uri="{FF2B5EF4-FFF2-40B4-BE49-F238E27FC236}">
                <a16:creationId xmlns:a16="http://schemas.microsoft.com/office/drawing/2014/main" id="{9A9B7DA4-E3F1-4602-AE69-075587F371D1}"/>
              </a:ext>
            </a:extLst>
          </p:cNvPr>
          <p:cNvSpPr txBox="1"/>
          <p:nvPr/>
        </p:nvSpPr>
        <p:spPr>
          <a:xfrm>
            <a:off x="1910900" y="2097301"/>
            <a:ext cx="812129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Click this button to get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prompt</a:t>
            </a:r>
            <a:r>
              <a:rPr lang="en-US" altLang="zh-CN" b="1" dirty="0">
                <a:latin typeface="Times New Roman" panose="02020603050405020304" pitchFamily="18" charset="0"/>
                <a:cs typeface="Times New Roman" panose="02020603050405020304" pitchFamily="18" charset="0"/>
              </a:rPr>
              <a:t> tips at any time when the user is answering </a:t>
            </a:r>
            <a:endParaRPr lang="zh-CN" altLang="en-US" b="1"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218DAB3D-71BB-41D6-89EB-2A73EA346B5B}"/>
              </a:ext>
            </a:extLst>
          </p:cNvPr>
          <p:cNvSpPr txBox="1"/>
          <p:nvPr/>
        </p:nvSpPr>
        <p:spPr>
          <a:xfrm>
            <a:off x="6086744" y="1132153"/>
            <a:ext cx="4993330" cy="830997"/>
          </a:xfrm>
          <a:prstGeom prst="rect">
            <a:avLst/>
          </a:prstGeom>
          <a:noFill/>
        </p:spPr>
        <p:txBody>
          <a:bodyPr wrap="square">
            <a:spAutoFit/>
          </a:bodyPr>
          <a:lstStyle/>
          <a:p>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prompt tips</a:t>
            </a:r>
            <a:endParaRPr lang="zh-CN" altLang="en-US" sz="4800"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5943E886-B4D0-4449-B89D-97BBE0BF39EA}"/>
              </a:ext>
            </a:extLst>
          </p:cNvPr>
          <p:cNvSpPr/>
          <p:nvPr/>
        </p:nvSpPr>
        <p:spPr>
          <a:xfrm>
            <a:off x="1748813" y="1132153"/>
            <a:ext cx="3983911"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4800" b="1" cap="none" spc="0" dirty="0">
                <a:ln/>
                <a:solidFill>
                  <a:schemeClr val="accent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Whole process</a:t>
            </a:r>
            <a:endParaRPr lang="zh-CN" altLang="en-US" sz="4800" b="1" cap="none" spc="0" dirty="0">
              <a:ln/>
              <a:solidFill>
                <a:schemeClr val="accent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67315575"/>
      </p:ext>
    </p:extLst>
  </p:cSld>
  <p:clrMapOvr>
    <a:masterClrMapping/>
  </p:clrMapOvr>
  <mc:AlternateContent xmlns:mc="http://schemas.openxmlformats.org/markup-compatibility/2006" xmlns:p14="http://schemas.microsoft.com/office/powerpoint/2010/main">
    <mc:Choice Requires="p14">
      <p:transition spd="slow" p14:dur="2000" advTm="2625"/>
    </mc:Choice>
    <mc:Fallback xmlns="">
      <p:transition spd="slow" advTm="26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 presetClass="entr" presetSubtype="0"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652FFA9-49EB-4DF6-8F01-5A0EDA6A4930}"/>
              </a:ext>
            </a:extLst>
          </p:cNvPr>
          <p:cNvSpPr txBox="1"/>
          <p:nvPr/>
        </p:nvSpPr>
        <p:spPr>
          <a:xfrm>
            <a:off x="1395803" y="456514"/>
            <a:ext cx="2664083" cy="369332"/>
          </a:xfrm>
          <a:prstGeom prst="rect">
            <a:avLst/>
          </a:prstGeom>
          <a:noFill/>
        </p:spPr>
        <p:txBody>
          <a:bodyPr wrap="square">
            <a:spAutoFit/>
          </a:bodyPr>
          <a:lstStyle/>
          <a:p>
            <a:pPr algn="ctr"/>
            <a:r>
              <a:rPr lang="en-US" altLang="zh-CN" sz="1800" b="1" cap="none" spc="0" dirty="0">
                <a:ln w="0"/>
                <a:solidFill>
                  <a:schemeClr val="tx1"/>
                </a:solidFill>
              </a:rPr>
              <a:t>PROCRSS 1</a:t>
            </a:r>
            <a:endParaRPr lang="zh-CN" altLang="en-US" sz="1800" b="1" cap="none" spc="0" dirty="0">
              <a:ln w="0"/>
              <a:solidFill>
                <a:schemeClr val="tx1"/>
              </a:solidFill>
            </a:endParaRPr>
          </a:p>
        </p:txBody>
      </p:sp>
      <p:sp>
        <p:nvSpPr>
          <p:cNvPr id="9" name="矩形 8">
            <a:extLst>
              <a:ext uri="{FF2B5EF4-FFF2-40B4-BE49-F238E27FC236}">
                <a16:creationId xmlns:a16="http://schemas.microsoft.com/office/drawing/2014/main" id="{03B4A4AD-10C5-4D0A-BE7D-304A7A2B73C7}"/>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3EF58A3C-0E68-4360-BEF7-EC1E07FF53E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10000" r="90000"/>
                    </a14:imgEffect>
                  </a14:imgLayer>
                </a14:imgProps>
              </a:ext>
              <a:ext uri="{28A0092B-C50C-407E-A947-70E740481C1C}">
                <a14:useLocalDpi xmlns:a14="http://schemas.microsoft.com/office/drawing/2010/main" val="0"/>
              </a:ext>
            </a:extLst>
          </a:blip>
          <a:stretch>
            <a:fillRect/>
          </a:stretch>
        </p:blipFill>
        <p:spPr>
          <a:xfrm>
            <a:off x="4838086" y="93281"/>
            <a:ext cx="889023" cy="889023"/>
          </a:xfrm>
          <a:prstGeom prst="rect">
            <a:avLst/>
          </a:prstGeom>
        </p:spPr>
      </p:pic>
      <p:pic>
        <p:nvPicPr>
          <p:cNvPr id="8" name="图片 7">
            <a:extLst>
              <a:ext uri="{FF2B5EF4-FFF2-40B4-BE49-F238E27FC236}">
                <a16:creationId xmlns:a16="http://schemas.microsoft.com/office/drawing/2014/main" id="{99E6A7FE-DA3A-4546-917D-EA3BBD750BB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10000" r="90000"/>
                    </a14:imgEffect>
                  </a14:imgLayer>
                </a14:imgProps>
              </a:ext>
              <a:ext uri="{28A0092B-C50C-407E-A947-70E740481C1C}">
                <a14:useLocalDpi xmlns:a14="http://schemas.microsoft.com/office/drawing/2010/main" val="0"/>
              </a:ext>
            </a:extLst>
          </a:blip>
          <a:stretch>
            <a:fillRect/>
          </a:stretch>
        </p:blipFill>
        <p:spPr>
          <a:xfrm>
            <a:off x="5794037" y="93281"/>
            <a:ext cx="889023" cy="889023"/>
          </a:xfrm>
          <a:prstGeom prst="rect">
            <a:avLst/>
          </a:prstGeom>
        </p:spPr>
      </p:pic>
      <p:pic>
        <p:nvPicPr>
          <p:cNvPr id="12" name="图片 11">
            <a:extLst>
              <a:ext uri="{FF2B5EF4-FFF2-40B4-BE49-F238E27FC236}">
                <a16:creationId xmlns:a16="http://schemas.microsoft.com/office/drawing/2014/main" id="{47F371C8-5A3C-4A47-B4FA-71A1F2D29DC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10000" r="90000"/>
                    </a14:imgEffect>
                  </a14:imgLayer>
                </a14:imgProps>
              </a:ext>
              <a:ext uri="{28A0092B-C50C-407E-A947-70E740481C1C}">
                <a14:useLocalDpi xmlns:a14="http://schemas.microsoft.com/office/drawing/2010/main" val="0"/>
              </a:ext>
            </a:extLst>
          </a:blip>
          <a:stretch>
            <a:fillRect/>
          </a:stretch>
        </p:blipFill>
        <p:spPr>
          <a:xfrm>
            <a:off x="6749989" y="93281"/>
            <a:ext cx="889023" cy="889023"/>
          </a:xfrm>
          <a:prstGeom prst="rect">
            <a:avLst/>
          </a:prstGeom>
        </p:spPr>
      </p:pic>
      <p:pic>
        <p:nvPicPr>
          <p:cNvPr id="14" name="图片 13">
            <a:extLst>
              <a:ext uri="{FF2B5EF4-FFF2-40B4-BE49-F238E27FC236}">
                <a16:creationId xmlns:a16="http://schemas.microsoft.com/office/drawing/2014/main" id="{A532D245-0485-4135-9E11-55DE198E33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10000" r="90000"/>
                    </a14:imgEffect>
                  </a14:imgLayer>
                </a14:imgProps>
              </a:ext>
              <a:ext uri="{28A0092B-C50C-407E-A947-70E740481C1C}">
                <a14:useLocalDpi xmlns:a14="http://schemas.microsoft.com/office/drawing/2010/main" val="0"/>
              </a:ext>
            </a:extLst>
          </a:blip>
          <a:stretch>
            <a:fillRect/>
          </a:stretch>
        </p:blipFill>
        <p:spPr>
          <a:xfrm>
            <a:off x="3882135" y="93281"/>
            <a:ext cx="889023" cy="889023"/>
          </a:xfrm>
          <a:prstGeom prst="rect">
            <a:avLst/>
          </a:prstGeom>
        </p:spPr>
      </p:pic>
      <p:pic>
        <p:nvPicPr>
          <p:cNvPr id="18" name="图片 17">
            <a:extLst>
              <a:ext uri="{FF2B5EF4-FFF2-40B4-BE49-F238E27FC236}">
                <a16:creationId xmlns:a16="http://schemas.microsoft.com/office/drawing/2014/main" id="{9EB14A4A-035C-474D-BDB5-B2E273E99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91" y="1747825"/>
            <a:ext cx="10930017" cy="3362350"/>
          </a:xfrm>
          <a:prstGeom prst="rect">
            <a:avLst/>
          </a:prstGeom>
        </p:spPr>
      </p:pic>
      <p:pic>
        <p:nvPicPr>
          <p:cNvPr id="10" name="图片 9">
            <a:extLst>
              <a:ext uri="{FF2B5EF4-FFF2-40B4-BE49-F238E27FC236}">
                <a16:creationId xmlns:a16="http://schemas.microsoft.com/office/drawing/2014/main" id="{F8127F2D-3F55-48CA-A191-802E265B9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11" name="图片 10">
            <a:extLst>
              <a:ext uri="{FF2B5EF4-FFF2-40B4-BE49-F238E27FC236}">
                <a16:creationId xmlns:a16="http://schemas.microsoft.com/office/drawing/2014/main" id="{A195F9F5-1608-4711-B76D-64BD6246B33B}"/>
              </a:ext>
            </a:extLst>
          </p:cNvPr>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Lst>
          </a:blip>
          <a:srcRect l="25015" t="17344" r="24905" b="11207"/>
          <a:stretch/>
        </p:blipFill>
        <p:spPr bwMode="auto">
          <a:xfrm>
            <a:off x="10528518" y="28208"/>
            <a:ext cx="986394" cy="925890"/>
          </a:xfrm>
          <a:prstGeom prst="rect">
            <a:avLst/>
          </a:prstGeom>
          <a:ln>
            <a:noFill/>
          </a:ln>
          <a:extLst>
            <a:ext uri="{53640926-AAD7-44D8-BBD7-CCE9431645EC}">
              <a14:shadowObscured xmlns:a14="http://schemas.microsoft.com/office/drawing/2010/main"/>
            </a:ext>
          </a:extLst>
        </p:spPr>
      </p:pic>
      <p:cxnSp>
        <p:nvCxnSpPr>
          <p:cNvPr id="3" name="直接箭头连接符 2">
            <a:extLst>
              <a:ext uri="{FF2B5EF4-FFF2-40B4-BE49-F238E27FC236}">
                <a16:creationId xmlns:a16="http://schemas.microsoft.com/office/drawing/2014/main" id="{156D6E23-C656-4EE6-A2D1-77540ADD2982}"/>
              </a:ext>
            </a:extLst>
          </p:cNvPr>
          <p:cNvCxnSpPr/>
          <p:nvPr/>
        </p:nvCxnSpPr>
        <p:spPr>
          <a:xfrm>
            <a:off x="7348053" y="4590007"/>
            <a:ext cx="0" cy="1040335"/>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31D3CCD2-27B8-40E5-B7FE-AA6930632BC7}"/>
              </a:ext>
            </a:extLst>
          </p:cNvPr>
          <p:cNvSpPr txBox="1"/>
          <p:nvPr/>
        </p:nvSpPr>
        <p:spPr>
          <a:xfrm>
            <a:off x="2560046" y="5755155"/>
            <a:ext cx="8246027" cy="707886"/>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Translation</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Angular displacement is the main factor,</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try</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to</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add angular restraint and adopt moment distribution method</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004963"/>
      </p:ext>
    </p:extLst>
  </p:cSld>
  <p:clrMapOvr>
    <a:masterClrMapping/>
  </p:clrMapOvr>
  <mc:AlternateContent xmlns:mc="http://schemas.openxmlformats.org/markup-compatibility/2006" xmlns:p14="http://schemas.microsoft.com/office/powerpoint/2010/main">
    <mc:Choice Requires="p14">
      <p:transition spd="slow" p14:dur="2000" advTm="2671"/>
    </mc:Choice>
    <mc:Fallback xmlns="">
      <p:transition spd="slow" advTm="26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3B4A4AD-10C5-4D0A-BE7D-304A7A2B73C7}"/>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FF2C0AEB-2A72-4763-B37F-F7B568ED72C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237" b="83131" l="9999" r="89983"/>
                    </a14:imgEffect>
                  </a14:imgLayer>
                </a14:imgProps>
              </a:ext>
              <a:ext uri="{28A0092B-C50C-407E-A947-70E740481C1C}">
                <a14:useLocalDpi xmlns:a14="http://schemas.microsoft.com/office/drawing/2010/main" val="0"/>
              </a:ext>
            </a:extLst>
          </a:blip>
          <a:srcRect r="19" b="7632"/>
          <a:stretch/>
        </p:blipFill>
        <p:spPr>
          <a:xfrm>
            <a:off x="3782218" y="-32142"/>
            <a:ext cx="1074965" cy="1062626"/>
          </a:xfrm>
          <a:prstGeom prst="rect">
            <a:avLst/>
          </a:prstGeom>
        </p:spPr>
      </p:pic>
      <p:pic>
        <p:nvPicPr>
          <p:cNvPr id="18" name="图片 17">
            <a:extLst>
              <a:ext uri="{FF2B5EF4-FFF2-40B4-BE49-F238E27FC236}">
                <a16:creationId xmlns:a16="http://schemas.microsoft.com/office/drawing/2014/main" id="{9331E570-21E5-4376-91EF-7AE75F8FD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43" y="1781000"/>
            <a:ext cx="10872867" cy="3376637"/>
          </a:xfrm>
          <a:prstGeom prst="rect">
            <a:avLst/>
          </a:prstGeom>
        </p:spPr>
      </p:pic>
      <p:pic>
        <p:nvPicPr>
          <p:cNvPr id="10" name="图片 9">
            <a:extLst>
              <a:ext uri="{FF2B5EF4-FFF2-40B4-BE49-F238E27FC236}">
                <a16:creationId xmlns:a16="http://schemas.microsoft.com/office/drawing/2014/main" id="{3D8ED927-9B20-4328-8B92-F4861D374E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11" name="图片 10">
            <a:extLst>
              <a:ext uri="{FF2B5EF4-FFF2-40B4-BE49-F238E27FC236}">
                <a16:creationId xmlns:a16="http://schemas.microsoft.com/office/drawing/2014/main" id="{C5D77D10-2EA4-47DB-8B03-59262A75333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100000" l="10000" r="90000"/>
                    </a14:imgEffect>
                  </a14:imgLayer>
                </a14:imgProps>
              </a:ext>
              <a:ext uri="{28A0092B-C50C-407E-A947-70E740481C1C}">
                <a14:useLocalDpi xmlns:a14="http://schemas.microsoft.com/office/drawing/2010/main" val="0"/>
              </a:ext>
            </a:extLst>
          </a:blip>
          <a:stretch>
            <a:fillRect/>
          </a:stretch>
        </p:blipFill>
        <p:spPr>
          <a:xfrm>
            <a:off x="4838086" y="93281"/>
            <a:ext cx="889023" cy="889023"/>
          </a:xfrm>
          <a:prstGeom prst="rect">
            <a:avLst/>
          </a:prstGeom>
        </p:spPr>
      </p:pic>
      <p:pic>
        <p:nvPicPr>
          <p:cNvPr id="12" name="图片 11">
            <a:extLst>
              <a:ext uri="{FF2B5EF4-FFF2-40B4-BE49-F238E27FC236}">
                <a16:creationId xmlns:a16="http://schemas.microsoft.com/office/drawing/2014/main" id="{675C2D3F-7FCF-47E8-9528-574AB072BF9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100000" l="10000" r="90000"/>
                    </a14:imgEffect>
                  </a14:imgLayer>
                </a14:imgProps>
              </a:ext>
              <a:ext uri="{28A0092B-C50C-407E-A947-70E740481C1C}">
                <a14:useLocalDpi xmlns:a14="http://schemas.microsoft.com/office/drawing/2010/main" val="0"/>
              </a:ext>
            </a:extLst>
          </a:blip>
          <a:stretch>
            <a:fillRect/>
          </a:stretch>
        </p:blipFill>
        <p:spPr>
          <a:xfrm>
            <a:off x="5794037" y="93281"/>
            <a:ext cx="889023" cy="889023"/>
          </a:xfrm>
          <a:prstGeom prst="rect">
            <a:avLst/>
          </a:prstGeom>
        </p:spPr>
      </p:pic>
      <p:pic>
        <p:nvPicPr>
          <p:cNvPr id="13" name="图片 12">
            <a:extLst>
              <a:ext uri="{FF2B5EF4-FFF2-40B4-BE49-F238E27FC236}">
                <a16:creationId xmlns:a16="http://schemas.microsoft.com/office/drawing/2014/main" id="{2478989A-E1F8-4686-94B1-57FD9E6EB35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100000" l="10000" r="90000"/>
                    </a14:imgEffect>
                  </a14:imgLayer>
                </a14:imgProps>
              </a:ext>
              <a:ext uri="{28A0092B-C50C-407E-A947-70E740481C1C}">
                <a14:useLocalDpi xmlns:a14="http://schemas.microsoft.com/office/drawing/2010/main" val="0"/>
              </a:ext>
            </a:extLst>
          </a:blip>
          <a:stretch>
            <a:fillRect/>
          </a:stretch>
        </p:blipFill>
        <p:spPr>
          <a:xfrm>
            <a:off x="6749989" y="93281"/>
            <a:ext cx="889023" cy="889023"/>
          </a:xfrm>
          <a:prstGeom prst="rect">
            <a:avLst/>
          </a:prstGeom>
        </p:spPr>
      </p:pic>
      <p:pic>
        <p:nvPicPr>
          <p:cNvPr id="17" name="图片 16">
            <a:extLst>
              <a:ext uri="{FF2B5EF4-FFF2-40B4-BE49-F238E27FC236}">
                <a16:creationId xmlns:a16="http://schemas.microsoft.com/office/drawing/2014/main" id="{E5A7D394-2D69-48AF-84BA-35CDDDAFB722}"/>
              </a:ext>
            </a:extLst>
          </p:cNvPr>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Lst>
          </a:blip>
          <a:srcRect l="25015" t="17344" r="24905" b="11207"/>
          <a:stretch/>
        </p:blipFill>
        <p:spPr bwMode="auto">
          <a:xfrm>
            <a:off x="10579007" y="36226"/>
            <a:ext cx="986394" cy="925890"/>
          </a:xfrm>
          <a:prstGeom prst="rect">
            <a:avLst/>
          </a:prstGeom>
          <a:ln>
            <a:noFill/>
          </a:ln>
          <a:extLst>
            <a:ext uri="{53640926-AAD7-44D8-BBD7-CCE9431645EC}">
              <a14:shadowObscured xmlns:a14="http://schemas.microsoft.com/office/drawing/2010/main"/>
            </a:ext>
          </a:extLst>
        </p:spPr>
      </p:pic>
      <p:sp>
        <p:nvSpPr>
          <p:cNvPr id="14" name="文本框 13">
            <a:extLst>
              <a:ext uri="{FF2B5EF4-FFF2-40B4-BE49-F238E27FC236}">
                <a16:creationId xmlns:a16="http://schemas.microsoft.com/office/drawing/2014/main" id="{D0C3FD69-E7FF-4480-9846-61824E52EE5D}"/>
              </a:ext>
            </a:extLst>
          </p:cNvPr>
          <p:cNvSpPr txBox="1"/>
          <p:nvPr/>
        </p:nvSpPr>
        <p:spPr>
          <a:xfrm>
            <a:off x="1395803" y="456514"/>
            <a:ext cx="2664083" cy="369332"/>
          </a:xfrm>
          <a:prstGeom prst="rect">
            <a:avLst/>
          </a:prstGeom>
          <a:noFill/>
        </p:spPr>
        <p:txBody>
          <a:bodyPr wrap="square">
            <a:spAutoFit/>
          </a:bodyPr>
          <a:lstStyle/>
          <a:p>
            <a:pPr algn="ctr"/>
            <a:r>
              <a:rPr lang="en-US" altLang="zh-CN" sz="1800" b="1" cap="none" spc="0" dirty="0">
                <a:ln w="0"/>
                <a:solidFill>
                  <a:schemeClr val="tx1"/>
                </a:solidFill>
              </a:rPr>
              <a:t>PROCRSS 2</a:t>
            </a:r>
            <a:endParaRPr lang="zh-CN" altLang="en-US" sz="1800" b="1" cap="none" spc="0" dirty="0">
              <a:ln w="0"/>
              <a:solidFill>
                <a:schemeClr val="tx1"/>
              </a:solidFill>
            </a:endParaRPr>
          </a:p>
        </p:txBody>
      </p:sp>
      <p:cxnSp>
        <p:nvCxnSpPr>
          <p:cNvPr id="15" name="直接箭头连接符 14">
            <a:extLst>
              <a:ext uri="{FF2B5EF4-FFF2-40B4-BE49-F238E27FC236}">
                <a16:creationId xmlns:a16="http://schemas.microsoft.com/office/drawing/2014/main" id="{FEA70ED3-7EF2-459B-BEB1-F688A11EC189}"/>
              </a:ext>
            </a:extLst>
          </p:cNvPr>
          <p:cNvCxnSpPr/>
          <p:nvPr/>
        </p:nvCxnSpPr>
        <p:spPr>
          <a:xfrm>
            <a:off x="7336833" y="4714820"/>
            <a:ext cx="0" cy="1040335"/>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16" name="文本框 15">
            <a:extLst>
              <a:ext uri="{FF2B5EF4-FFF2-40B4-BE49-F238E27FC236}">
                <a16:creationId xmlns:a16="http://schemas.microsoft.com/office/drawing/2014/main" id="{7D797049-A7FE-4017-B962-7B2A9CF699A2}"/>
              </a:ext>
            </a:extLst>
          </p:cNvPr>
          <p:cNvSpPr txBox="1"/>
          <p:nvPr/>
        </p:nvSpPr>
        <p:spPr>
          <a:xfrm>
            <a:off x="2560046" y="5755155"/>
            <a:ext cx="8246027" cy="1015663"/>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Translation</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For member one, the stiffness of the sliding hinge support is smaller than the other side, so the bending moment of the hinge support side is smaller than the other side</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272699"/>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anim calcmode="lin" valueType="num">
                                      <p:cBhvr>
                                        <p:cTn id="23" dur="500" fill="hold"/>
                                        <p:tgtEl>
                                          <p:spTgt spid="13"/>
                                        </p:tgtEl>
                                        <p:attrNameLst>
                                          <p:attrName>ppt_x</p:attrName>
                                        </p:attrNameLst>
                                      </p:cBhvr>
                                      <p:tavLst>
                                        <p:tav tm="0">
                                          <p:val>
                                            <p:strVal val="#ppt_x"/>
                                          </p:val>
                                        </p:tav>
                                        <p:tav tm="100000">
                                          <p:val>
                                            <p:strVal val="#ppt_x"/>
                                          </p:val>
                                        </p:tav>
                                      </p:tavLst>
                                    </p:anim>
                                    <p:anim calcmode="lin" valueType="num">
                                      <p:cBhvr>
                                        <p:cTn id="2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3B4A4AD-10C5-4D0A-BE7D-304A7A2B73C7}"/>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EA1E5E36-3218-4086-918F-A2B4BE7CE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61" y="1561452"/>
            <a:ext cx="10910967" cy="3343299"/>
          </a:xfrm>
          <a:prstGeom prst="rect">
            <a:avLst/>
          </a:prstGeom>
        </p:spPr>
      </p:pic>
      <p:pic>
        <p:nvPicPr>
          <p:cNvPr id="4" name="图片 3">
            <a:extLst>
              <a:ext uri="{FF2B5EF4-FFF2-40B4-BE49-F238E27FC236}">
                <a16:creationId xmlns:a16="http://schemas.microsoft.com/office/drawing/2014/main" id="{3F334D7C-9931-4C80-AFFB-8F122E52DED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237" b="83131" l="9999" r="89983"/>
                    </a14:imgEffect>
                  </a14:imgLayer>
                </a14:imgProps>
              </a:ext>
              <a:ext uri="{28A0092B-C50C-407E-A947-70E740481C1C}">
                <a14:useLocalDpi xmlns:a14="http://schemas.microsoft.com/office/drawing/2010/main" val="0"/>
              </a:ext>
            </a:extLst>
          </a:blip>
          <a:srcRect r="19" b="7632"/>
          <a:stretch/>
        </p:blipFill>
        <p:spPr>
          <a:xfrm>
            <a:off x="3884463" y="2957"/>
            <a:ext cx="1074965" cy="1062626"/>
          </a:xfrm>
          <a:prstGeom prst="rect">
            <a:avLst/>
          </a:prstGeom>
        </p:spPr>
      </p:pic>
      <p:pic>
        <p:nvPicPr>
          <p:cNvPr id="18" name="图片 17">
            <a:extLst>
              <a:ext uri="{FF2B5EF4-FFF2-40B4-BE49-F238E27FC236}">
                <a16:creationId xmlns:a16="http://schemas.microsoft.com/office/drawing/2014/main" id="{AB5D0988-78F0-460A-A5EC-B2F43B73E87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237" b="83131" l="9999" r="89983"/>
                    </a14:imgEffect>
                  </a14:imgLayer>
                </a14:imgProps>
              </a:ext>
              <a:ext uri="{28A0092B-C50C-407E-A947-70E740481C1C}">
                <a14:useLocalDpi xmlns:a14="http://schemas.microsoft.com/office/drawing/2010/main" val="0"/>
              </a:ext>
            </a:extLst>
          </a:blip>
          <a:srcRect r="19" b="7632"/>
          <a:stretch/>
        </p:blipFill>
        <p:spPr>
          <a:xfrm>
            <a:off x="4785550" y="0"/>
            <a:ext cx="1074965" cy="1062626"/>
          </a:xfrm>
          <a:prstGeom prst="rect">
            <a:avLst/>
          </a:prstGeom>
        </p:spPr>
      </p:pic>
      <p:pic>
        <p:nvPicPr>
          <p:cNvPr id="10" name="图片 9">
            <a:extLst>
              <a:ext uri="{FF2B5EF4-FFF2-40B4-BE49-F238E27FC236}">
                <a16:creationId xmlns:a16="http://schemas.microsoft.com/office/drawing/2014/main" id="{EC2E3C8D-22B3-4AF6-AC40-66D57F878A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14" name="图片 13">
            <a:extLst>
              <a:ext uri="{FF2B5EF4-FFF2-40B4-BE49-F238E27FC236}">
                <a16:creationId xmlns:a16="http://schemas.microsoft.com/office/drawing/2014/main" id="{7B5FF5DC-7A11-472C-A61B-72534468450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100000" l="10000" r="90000"/>
                    </a14:imgEffect>
                  </a14:imgLayer>
                </a14:imgProps>
              </a:ext>
              <a:ext uri="{28A0092B-C50C-407E-A947-70E740481C1C}">
                <a14:useLocalDpi xmlns:a14="http://schemas.microsoft.com/office/drawing/2010/main" val="0"/>
              </a:ext>
            </a:extLst>
          </a:blip>
          <a:stretch>
            <a:fillRect/>
          </a:stretch>
        </p:blipFill>
        <p:spPr>
          <a:xfrm>
            <a:off x="5794037" y="93281"/>
            <a:ext cx="889023" cy="889023"/>
          </a:xfrm>
          <a:prstGeom prst="rect">
            <a:avLst/>
          </a:prstGeom>
        </p:spPr>
      </p:pic>
      <p:pic>
        <p:nvPicPr>
          <p:cNvPr id="15" name="图片 14">
            <a:extLst>
              <a:ext uri="{FF2B5EF4-FFF2-40B4-BE49-F238E27FC236}">
                <a16:creationId xmlns:a16="http://schemas.microsoft.com/office/drawing/2014/main" id="{36906EF7-2FBB-403B-B126-9A086B3BE5FE}"/>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100000" l="10000" r="90000"/>
                    </a14:imgEffect>
                  </a14:imgLayer>
                </a14:imgProps>
              </a:ext>
              <a:ext uri="{28A0092B-C50C-407E-A947-70E740481C1C}">
                <a14:useLocalDpi xmlns:a14="http://schemas.microsoft.com/office/drawing/2010/main" val="0"/>
              </a:ext>
            </a:extLst>
          </a:blip>
          <a:stretch>
            <a:fillRect/>
          </a:stretch>
        </p:blipFill>
        <p:spPr>
          <a:xfrm>
            <a:off x="6749989" y="93281"/>
            <a:ext cx="889023" cy="889023"/>
          </a:xfrm>
          <a:prstGeom prst="rect">
            <a:avLst/>
          </a:prstGeom>
        </p:spPr>
      </p:pic>
      <p:pic>
        <p:nvPicPr>
          <p:cNvPr id="17" name="图片 16">
            <a:extLst>
              <a:ext uri="{FF2B5EF4-FFF2-40B4-BE49-F238E27FC236}">
                <a16:creationId xmlns:a16="http://schemas.microsoft.com/office/drawing/2014/main" id="{AC4D109D-E831-4314-82F3-ED2886582632}"/>
              </a:ext>
            </a:extLst>
          </p:cNvPr>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Lst>
          </a:blip>
          <a:srcRect l="25015" t="17344" r="24905" b="11207"/>
          <a:stretch/>
        </p:blipFill>
        <p:spPr bwMode="auto">
          <a:xfrm>
            <a:off x="10713642" y="28208"/>
            <a:ext cx="986394" cy="925890"/>
          </a:xfrm>
          <a:prstGeom prst="rect">
            <a:avLst/>
          </a:prstGeom>
          <a:ln>
            <a:noFill/>
          </a:ln>
          <a:extLst>
            <a:ext uri="{53640926-AAD7-44D8-BBD7-CCE9431645EC}">
              <a14:shadowObscured xmlns:a14="http://schemas.microsoft.com/office/drawing/2010/main"/>
            </a:ext>
          </a:extLst>
        </p:spPr>
      </p:pic>
      <p:sp>
        <p:nvSpPr>
          <p:cNvPr id="11" name="文本框 10">
            <a:extLst>
              <a:ext uri="{FF2B5EF4-FFF2-40B4-BE49-F238E27FC236}">
                <a16:creationId xmlns:a16="http://schemas.microsoft.com/office/drawing/2014/main" id="{56436078-29ED-4567-9454-27AFE789FB89}"/>
              </a:ext>
            </a:extLst>
          </p:cNvPr>
          <p:cNvSpPr txBox="1"/>
          <p:nvPr/>
        </p:nvSpPr>
        <p:spPr>
          <a:xfrm>
            <a:off x="1395803" y="456514"/>
            <a:ext cx="2664083" cy="369332"/>
          </a:xfrm>
          <a:prstGeom prst="rect">
            <a:avLst/>
          </a:prstGeom>
          <a:noFill/>
        </p:spPr>
        <p:txBody>
          <a:bodyPr wrap="square">
            <a:spAutoFit/>
          </a:bodyPr>
          <a:lstStyle/>
          <a:p>
            <a:pPr algn="ctr"/>
            <a:r>
              <a:rPr lang="en-US" altLang="zh-CN" sz="1800" b="1" cap="none" spc="0" dirty="0">
                <a:ln w="0"/>
                <a:solidFill>
                  <a:schemeClr val="tx1"/>
                </a:solidFill>
              </a:rPr>
              <a:t>PROCRSS 3</a:t>
            </a:r>
            <a:endParaRPr lang="zh-CN" altLang="en-US" sz="1800" b="1" cap="none" spc="0" dirty="0">
              <a:ln w="0"/>
              <a:solidFill>
                <a:schemeClr val="tx1"/>
              </a:solidFill>
            </a:endParaRPr>
          </a:p>
        </p:txBody>
      </p:sp>
      <p:cxnSp>
        <p:nvCxnSpPr>
          <p:cNvPr id="12" name="直接箭头连接符 11">
            <a:extLst>
              <a:ext uri="{FF2B5EF4-FFF2-40B4-BE49-F238E27FC236}">
                <a16:creationId xmlns:a16="http://schemas.microsoft.com/office/drawing/2014/main" id="{628804C3-762A-42D1-A4E2-9D687E141A17}"/>
              </a:ext>
            </a:extLst>
          </p:cNvPr>
          <p:cNvCxnSpPr/>
          <p:nvPr/>
        </p:nvCxnSpPr>
        <p:spPr>
          <a:xfrm>
            <a:off x="7336833" y="4456764"/>
            <a:ext cx="0" cy="1040335"/>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13" name="文本框 12">
            <a:extLst>
              <a:ext uri="{FF2B5EF4-FFF2-40B4-BE49-F238E27FC236}">
                <a16:creationId xmlns:a16="http://schemas.microsoft.com/office/drawing/2014/main" id="{3283F66F-1306-4976-8907-3FBFFBE4DC49}"/>
              </a:ext>
            </a:extLst>
          </p:cNvPr>
          <p:cNvSpPr txBox="1"/>
          <p:nvPr/>
        </p:nvSpPr>
        <p:spPr>
          <a:xfrm>
            <a:off x="2560046" y="5497099"/>
            <a:ext cx="8246027" cy="707886"/>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Translation</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For member two, the sliding hinge support is perpendicular to the member, so the bending moment diagram should be a line</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733374"/>
      </p:ext>
    </p:extLst>
  </p:cSld>
  <p:clrMapOvr>
    <a:masterClrMapping/>
  </p:clrMapOvr>
  <mc:AlternateContent xmlns:mc="http://schemas.openxmlformats.org/markup-compatibility/2006" xmlns:p14="http://schemas.microsoft.com/office/powerpoint/2010/main">
    <mc:Choice Requires="p14">
      <p:transition spd="slow" p14:dur="2000" advTm="2701"/>
    </mc:Choice>
    <mc:Fallback xmlns="">
      <p:transition spd="slow" advTm="27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anim calcmode="lin" valueType="num">
                                      <p:cBhvr>
                                        <p:cTn id="13" dur="500" fill="hold"/>
                                        <p:tgtEl>
                                          <p:spTgt spid="18"/>
                                        </p:tgtEl>
                                        <p:attrNameLst>
                                          <p:attrName>ppt_x</p:attrName>
                                        </p:attrNameLst>
                                      </p:cBhvr>
                                      <p:tavLst>
                                        <p:tav tm="0">
                                          <p:val>
                                            <p:strVal val="#ppt_x"/>
                                          </p:val>
                                        </p:tav>
                                        <p:tav tm="100000">
                                          <p:val>
                                            <p:strVal val="#ppt_x"/>
                                          </p:val>
                                        </p:tav>
                                      </p:tavLst>
                                    </p:anim>
                                    <p:anim calcmode="lin" valueType="num">
                                      <p:cBhvr>
                                        <p:cTn id="14" dur="5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anim calcmode="lin" valueType="num">
                                      <p:cBhvr>
                                        <p:cTn id="18" dur="500" fill="hold"/>
                                        <p:tgtEl>
                                          <p:spTgt spid="14"/>
                                        </p:tgtEl>
                                        <p:attrNameLst>
                                          <p:attrName>ppt_x</p:attrName>
                                        </p:attrNameLst>
                                      </p:cBhvr>
                                      <p:tavLst>
                                        <p:tav tm="0">
                                          <p:val>
                                            <p:strVal val="#ppt_x"/>
                                          </p:val>
                                        </p:tav>
                                        <p:tav tm="100000">
                                          <p:val>
                                            <p:strVal val="#ppt_x"/>
                                          </p:val>
                                        </p:tav>
                                      </p:tavLst>
                                    </p:anim>
                                    <p:anim calcmode="lin" valueType="num">
                                      <p:cBhvr>
                                        <p:cTn id="19" dur="5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anim calcmode="lin" valueType="num">
                                      <p:cBhvr>
                                        <p:cTn id="23" dur="500" fill="hold"/>
                                        <p:tgtEl>
                                          <p:spTgt spid="15"/>
                                        </p:tgtEl>
                                        <p:attrNameLst>
                                          <p:attrName>ppt_x</p:attrName>
                                        </p:attrNameLst>
                                      </p:cBhvr>
                                      <p:tavLst>
                                        <p:tav tm="0">
                                          <p:val>
                                            <p:strVal val="#ppt_x"/>
                                          </p:val>
                                        </p:tav>
                                        <p:tav tm="100000">
                                          <p:val>
                                            <p:strVal val="#ppt_x"/>
                                          </p:val>
                                        </p:tav>
                                      </p:tavLst>
                                    </p:anim>
                                    <p:anim calcmode="lin" valueType="num">
                                      <p:cBhvr>
                                        <p:cTn id="2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34B1BA8-8F04-4AF1-9AE9-405FEF5843F2}"/>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0CAF5E44-D275-4379-8FCB-4683D29C4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18" y="1620148"/>
            <a:ext cx="10882392" cy="3300437"/>
          </a:xfrm>
          <a:prstGeom prst="rect">
            <a:avLst/>
          </a:prstGeom>
        </p:spPr>
      </p:pic>
      <p:pic>
        <p:nvPicPr>
          <p:cNvPr id="10" name="图片 9">
            <a:extLst>
              <a:ext uri="{FF2B5EF4-FFF2-40B4-BE49-F238E27FC236}">
                <a16:creationId xmlns:a16="http://schemas.microsoft.com/office/drawing/2014/main" id="{875D8F98-4EB0-4004-B3CB-9EB23BE44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16" name="图片 15">
            <a:extLst>
              <a:ext uri="{FF2B5EF4-FFF2-40B4-BE49-F238E27FC236}">
                <a16:creationId xmlns:a16="http://schemas.microsoft.com/office/drawing/2014/main" id="{FB2EBAE3-9DEA-4B71-8CE8-68645C90D94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10000" r="90000"/>
                    </a14:imgEffect>
                  </a14:imgLayer>
                </a14:imgProps>
              </a:ext>
              <a:ext uri="{28A0092B-C50C-407E-A947-70E740481C1C}">
                <a14:useLocalDpi xmlns:a14="http://schemas.microsoft.com/office/drawing/2010/main" val="0"/>
              </a:ext>
            </a:extLst>
          </a:blip>
          <a:stretch>
            <a:fillRect/>
          </a:stretch>
        </p:blipFill>
        <p:spPr>
          <a:xfrm>
            <a:off x="6749989" y="93281"/>
            <a:ext cx="889023" cy="889023"/>
          </a:xfrm>
          <a:prstGeom prst="rect">
            <a:avLst/>
          </a:prstGeom>
        </p:spPr>
      </p:pic>
      <p:pic>
        <p:nvPicPr>
          <p:cNvPr id="19" name="图片 18">
            <a:extLst>
              <a:ext uri="{FF2B5EF4-FFF2-40B4-BE49-F238E27FC236}">
                <a16:creationId xmlns:a16="http://schemas.microsoft.com/office/drawing/2014/main" id="{216D35F2-F576-4272-A9F2-CAE8DD4F1B70}"/>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9237" b="83131" l="9999" r="89983"/>
                    </a14:imgEffect>
                  </a14:imgLayer>
                </a14:imgProps>
              </a:ext>
              <a:ext uri="{28A0092B-C50C-407E-A947-70E740481C1C}">
                <a14:useLocalDpi xmlns:a14="http://schemas.microsoft.com/office/drawing/2010/main" val="0"/>
              </a:ext>
            </a:extLst>
          </a:blip>
          <a:srcRect r="19" b="7632"/>
          <a:stretch/>
        </p:blipFill>
        <p:spPr>
          <a:xfrm>
            <a:off x="5751768" y="20707"/>
            <a:ext cx="1074965" cy="1062626"/>
          </a:xfrm>
          <a:prstGeom prst="rect">
            <a:avLst/>
          </a:prstGeom>
        </p:spPr>
      </p:pic>
      <p:pic>
        <p:nvPicPr>
          <p:cNvPr id="20" name="图片 19">
            <a:extLst>
              <a:ext uri="{FF2B5EF4-FFF2-40B4-BE49-F238E27FC236}">
                <a16:creationId xmlns:a16="http://schemas.microsoft.com/office/drawing/2014/main" id="{B97963EE-4C2E-4594-907F-8E2710EAF1F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9237" b="83131" l="9999" r="89983"/>
                    </a14:imgEffect>
                  </a14:imgLayer>
                </a14:imgProps>
              </a:ext>
              <a:ext uri="{28A0092B-C50C-407E-A947-70E740481C1C}">
                <a14:useLocalDpi xmlns:a14="http://schemas.microsoft.com/office/drawing/2010/main" val="0"/>
              </a:ext>
            </a:extLst>
          </a:blip>
          <a:srcRect r="19" b="7632"/>
          <a:stretch/>
        </p:blipFill>
        <p:spPr>
          <a:xfrm>
            <a:off x="4814987" y="32346"/>
            <a:ext cx="1074965" cy="1062626"/>
          </a:xfrm>
          <a:prstGeom prst="rect">
            <a:avLst/>
          </a:prstGeom>
        </p:spPr>
      </p:pic>
      <p:pic>
        <p:nvPicPr>
          <p:cNvPr id="22" name="图片 21">
            <a:extLst>
              <a:ext uri="{FF2B5EF4-FFF2-40B4-BE49-F238E27FC236}">
                <a16:creationId xmlns:a16="http://schemas.microsoft.com/office/drawing/2014/main" id="{3D8DDAFB-E10E-477E-B7FA-1B2789BDB4E4}"/>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9237" b="83131" l="9999" r="89983"/>
                    </a14:imgEffect>
                  </a14:imgLayer>
                </a14:imgProps>
              </a:ext>
              <a:ext uri="{28A0092B-C50C-407E-A947-70E740481C1C}">
                <a14:useLocalDpi xmlns:a14="http://schemas.microsoft.com/office/drawing/2010/main" val="0"/>
              </a:ext>
            </a:extLst>
          </a:blip>
          <a:srcRect r="19" b="7632"/>
          <a:stretch/>
        </p:blipFill>
        <p:spPr>
          <a:xfrm>
            <a:off x="3878206" y="20707"/>
            <a:ext cx="1074965" cy="1062626"/>
          </a:xfrm>
          <a:prstGeom prst="rect">
            <a:avLst/>
          </a:prstGeom>
        </p:spPr>
      </p:pic>
      <p:pic>
        <p:nvPicPr>
          <p:cNvPr id="23" name="图片 22">
            <a:extLst>
              <a:ext uri="{FF2B5EF4-FFF2-40B4-BE49-F238E27FC236}">
                <a16:creationId xmlns:a16="http://schemas.microsoft.com/office/drawing/2014/main" id="{72128F0B-74A7-4EF8-9F81-6DA8A5FDB457}"/>
              </a:ext>
            </a:extLst>
          </p:cNvPr>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Lst>
          </a:blip>
          <a:srcRect l="25015" t="17344" r="24905" b="11207"/>
          <a:stretch/>
        </p:blipFill>
        <p:spPr bwMode="auto">
          <a:xfrm>
            <a:off x="10819826" y="40107"/>
            <a:ext cx="986394" cy="925890"/>
          </a:xfrm>
          <a:prstGeom prst="rect">
            <a:avLst/>
          </a:prstGeom>
          <a:ln>
            <a:noFill/>
          </a:ln>
          <a:extLst>
            <a:ext uri="{53640926-AAD7-44D8-BBD7-CCE9431645EC}">
              <a14:shadowObscured xmlns:a14="http://schemas.microsoft.com/office/drawing/2010/main"/>
            </a:ext>
          </a:extLst>
        </p:spPr>
      </p:pic>
      <p:sp>
        <p:nvSpPr>
          <p:cNvPr id="12" name="文本框 11">
            <a:extLst>
              <a:ext uri="{FF2B5EF4-FFF2-40B4-BE49-F238E27FC236}">
                <a16:creationId xmlns:a16="http://schemas.microsoft.com/office/drawing/2014/main" id="{80F147D6-2C6B-4BD4-8ACF-DED8F82D98D0}"/>
              </a:ext>
            </a:extLst>
          </p:cNvPr>
          <p:cNvSpPr txBox="1"/>
          <p:nvPr/>
        </p:nvSpPr>
        <p:spPr>
          <a:xfrm>
            <a:off x="1395803" y="456514"/>
            <a:ext cx="2664083" cy="369332"/>
          </a:xfrm>
          <a:prstGeom prst="rect">
            <a:avLst/>
          </a:prstGeom>
          <a:noFill/>
        </p:spPr>
        <p:txBody>
          <a:bodyPr wrap="square">
            <a:spAutoFit/>
          </a:bodyPr>
          <a:lstStyle/>
          <a:p>
            <a:pPr algn="ctr"/>
            <a:r>
              <a:rPr lang="en-US" altLang="zh-CN" sz="1800" b="1" cap="none" spc="0" dirty="0">
                <a:ln w="0"/>
                <a:solidFill>
                  <a:schemeClr val="tx1"/>
                </a:solidFill>
              </a:rPr>
              <a:t>PROCRSS 4</a:t>
            </a:r>
            <a:endParaRPr lang="zh-CN" altLang="en-US" sz="1800" b="1" cap="none" spc="0" dirty="0">
              <a:ln w="0"/>
              <a:solidFill>
                <a:schemeClr val="tx1"/>
              </a:solidFill>
            </a:endParaRPr>
          </a:p>
        </p:txBody>
      </p:sp>
      <p:cxnSp>
        <p:nvCxnSpPr>
          <p:cNvPr id="13" name="直接箭头连接符 12">
            <a:extLst>
              <a:ext uri="{FF2B5EF4-FFF2-40B4-BE49-F238E27FC236}">
                <a16:creationId xmlns:a16="http://schemas.microsoft.com/office/drawing/2014/main" id="{1C83032D-3456-4125-9F2B-FC142F56DA49}"/>
              </a:ext>
            </a:extLst>
          </p:cNvPr>
          <p:cNvCxnSpPr/>
          <p:nvPr/>
        </p:nvCxnSpPr>
        <p:spPr>
          <a:xfrm>
            <a:off x="7336833" y="4456764"/>
            <a:ext cx="0" cy="1040335"/>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14" name="文本框 13">
            <a:extLst>
              <a:ext uri="{FF2B5EF4-FFF2-40B4-BE49-F238E27FC236}">
                <a16:creationId xmlns:a16="http://schemas.microsoft.com/office/drawing/2014/main" id="{B672C32D-399B-43AD-8249-2A8281DA29F5}"/>
              </a:ext>
            </a:extLst>
          </p:cNvPr>
          <p:cNvSpPr txBox="1"/>
          <p:nvPr/>
        </p:nvSpPr>
        <p:spPr>
          <a:xfrm>
            <a:off x="2560046" y="5497099"/>
            <a:ext cx="8246027" cy="707886"/>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Translation</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For member four, the bending moment ratio at both ends is greater than 2</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717049"/>
      </p:ext>
    </p:extLst>
  </p:cSld>
  <p:clrMapOvr>
    <a:masterClrMapping/>
  </p:clrMapOvr>
  <mc:AlternateContent xmlns:mc="http://schemas.openxmlformats.org/markup-compatibility/2006" xmlns:p14="http://schemas.microsoft.com/office/powerpoint/2010/main">
    <mc:Choice Requires="p14">
      <p:transition spd="slow" p14:dur="2000" advTm="2733"/>
    </mc:Choice>
    <mc:Fallback xmlns="">
      <p:transition spd="slow" advTm="27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anim calcmode="lin" valueType="num">
                                      <p:cBhvr>
                                        <p:cTn id="13" dur="500" fill="hold"/>
                                        <p:tgtEl>
                                          <p:spTgt spid="19"/>
                                        </p:tgtEl>
                                        <p:attrNameLst>
                                          <p:attrName>ppt_x</p:attrName>
                                        </p:attrNameLst>
                                      </p:cBhvr>
                                      <p:tavLst>
                                        <p:tav tm="0">
                                          <p:val>
                                            <p:strVal val="#ppt_x"/>
                                          </p:val>
                                        </p:tav>
                                        <p:tav tm="100000">
                                          <p:val>
                                            <p:strVal val="#ppt_x"/>
                                          </p:val>
                                        </p:tav>
                                      </p:tavLst>
                                    </p:anim>
                                    <p:anim calcmode="lin" valueType="num">
                                      <p:cBhvr>
                                        <p:cTn id="14" dur="5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ppt_x</p:attrName>
                                        </p:attrNameLst>
                                      </p:cBhvr>
                                      <p:tavLst>
                                        <p:tav tm="0">
                                          <p:val>
                                            <p:strVal val="#ppt_x"/>
                                          </p:val>
                                        </p:tav>
                                        <p:tav tm="100000">
                                          <p:val>
                                            <p:strVal val="#ppt_x"/>
                                          </p:val>
                                        </p:tav>
                                      </p:tavLst>
                                    </p:anim>
                                    <p:anim calcmode="lin" valueType="num">
                                      <p:cBhvr>
                                        <p:cTn id="19" dur="5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anim calcmode="lin" valueType="num">
                                      <p:cBhvr>
                                        <p:cTn id="23" dur="500" fill="hold"/>
                                        <p:tgtEl>
                                          <p:spTgt spid="22"/>
                                        </p:tgtEl>
                                        <p:attrNameLst>
                                          <p:attrName>ppt_x</p:attrName>
                                        </p:attrNameLst>
                                      </p:cBhvr>
                                      <p:tavLst>
                                        <p:tav tm="0">
                                          <p:val>
                                            <p:strVal val="#ppt_x"/>
                                          </p:val>
                                        </p:tav>
                                        <p:tav tm="100000">
                                          <p:val>
                                            <p:strVal val="#ppt_x"/>
                                          </p:val>
                                        </p:tav>
                                      </p:tavLst>
                                    </p:anim>
                                    <p:anim calcmode="lin" valueType="num">
                                      <p:cBhvr>
                                        <p:cTn id="24"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34B1BA8-8F04-4AF1-9AE9-405FEF5843F2}"/>
              </a:ext>
            </a:extLst>
          </p:cNvPr>
          <p:cNvSpPr/>
          <p:nvPr/>
        </p:nvSpPr>
        <p:spPr>
          <a:xfrm>
            <a:off x="331913" y="982306"/>
            <a:ext cx="11528174" cy="963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7763973-19ED-4DAB-9CE7-8C66DCD45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83" y="1739784"/>
            <a:ext cx="10920492" cy="3338537"/>
          </a:xfrm>
          <a:prstGeom prst="rect">
            <a:avLst/>
          </a:prstGeom>
        </p:spPr>
      </p:pic>
      <p:pic>
        <p:nvPicPr>
          <p:cNvPr id="4" name="图片 3">
            <a:extLst>
              <a:ext uri="{FF2B5EF4-FFF2-40B4-BE49-F238E27FC236}">
                <a16:creationId xmlns:a16="http://schemas.microsoft.com/office/drawing/2014/main" id="{30AF8614-7769-424E-82AE-0F635AE1DC1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237" b="83131" l="9999" r="89983"/>
                    </a14:imgEffect>
                  </a14:imgLayer>
                </a14:imgProps>
              </a:ext>
              <a:ext uri="{28A0092B-C50C-407E-A947-70E740481C1C}">
                <a14:useLocalDpi xmlns:a14="http://schemas.microsoft.com/office/drawing/2010/main" val="0"/>
              </a:ext>
            </a:extLst>
          </a:blip>
          <a:srcRect r="19" b="7632"/>
          <a:stretch/>
        </p:blipFill>
        <p:spPr>
          <a:xfrm>
            <a:off x="4109112" y="0"/>
            <a:ext cx="1074965" cy="1062626"/>
          </a:xfrm>
          <a:prstGeom prst="rect">
            <a:avLst/>
          </a:prstGeom>
        </p:spPr>
      </p:pic>
      <p:pic>
        <p:nvPicPr>
          <p:cNvPr id="20" name="图片 19">
            <a:extLst>
              <a:ext uri="{FF2B5EF4-FFF2-40B4-BE49-F238E27FC236}">
                <a16:creationId xmlns:a16="http://schemas.microsoft.com/office/drawing/2014/main" id="{B8DC206A-2F9F-4FED-8D09-88C5B603B53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237" b="83131" l="9999" r="89983"/>
                    </a14:imgEffect>
                  </a14:imgLayer>
                </a14:imgProps>
              </a:ext>
              <a:ext uri="{28A0092B-C50C-407E-A947-70E740481C1C}">
                <a14:useLocalDpi xmlns:a14="http://schemas.microsoft.com/office/drawing/2010/main" val="0"/>
              </a:ext>
            </a:extLst>
          </a:blip>
          <a:srcRect r="19" b="7632"/>
          <a:stretch/>
        </p:blipFill>
        <p:spPr>
          <a:xfrm>
            <a:off x="5061864" y="0"/>
            <a:ext cx="1074965" cy="1062626"/>
          </a:xfrm>
          <a:prstGeom prst="rect">
            <a:avLst/>
          </a:prstGeom>
        </p:spPr>
      </p:pic>
      <p:pic>
        <p:nvPicPr>
          <p:cNvPr id="22" name="图片 21">
            <a:extLst>
              <a:ext uri="{FF2B5EF4-FFF2-40B4-BE49-F238E27FC236}">
                <a16:creationId xmlns:a16="http://schemas.microsoft.com/office/drawing/2014/main" id="{DC4910FC-DB37-48D4-AD29-43BA2776ABC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237" b="83131" l="9999" r="89983"/>
                    </a14:imgEffect>
                  </a14:imgLayer>
                </a14:imgProps>
              </a:ext>
              <a:ext uri="{28A0092B-C50C-407E-A947-70E740481C1C}">
                <a14:useLocalDpi xmlns:a14="http://schemas.microsoft.com/office/drawing/2010/main" val="0"/>
              </a:ext>
            </a:extLst>
          </a:blip>
          <a:srcRect r="19" b="7632"/>
          <a:stretch/>
        </p:blipFill>
        <p:spPr>
          <a:xfrm>
            <a:off x="6054645" y="8019"/>
            <a:ext cx="1074965" cy="1062626"/>
          </a:xfrm>
          <a:prstGeom prst="rect">
            <a:avLst/>
          </a:prstGeom>
        </p:spPr>
      </p:pic>
      <p:pic>
        <p:nvPicPr>
          <p:cNvPr id="24" name="图片 23">
            <a:extLst>
              <a:ext uri="{FF2B5EF4-FFF2-40B4-BE49-F238E27FC236}">
                <a16:creationId xmlns:a16="http://schemas.microsoft.com/office/drawing/2014/main" id="{8513CDFD-F957-41CE-B3A8-80310EB41DF8}"/>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237" b="83131" l="9999" r="89983"/>
                    </a14:imgEffect>
                  </a14:imgLayer>
                </a14:imgProps>
              </a:ext>
              <a:ext uri="{28A0092B-C50C-407E-A947-70E740481C1C}">
                <a14:useLocalDpi xmlns:a14="http://schemas.microsoft.com/office/drawing/2010/main" val="0"/>
              </a:ext>
            </a:extLst>
          </a:blip>
          <a:srcRect r="19" b="7632"/>
          <a:stretch/>
        </p:blipFill>
        <p:spPr>
          <a:xfrm>
            <a:off x="7004233" y="20707"/>
            <a:ext cx="1074965" cy="1062626"/>
          </a:xfrm>
          <a:prstGeom prst="rect">
            <a:avLst/>
          </a:prstGeom>
        </p:spPr>
      </p:pic>
      <p:pic>
        <p:nvPicPr>
          <p:cNvPr id="10" name="图片 9">
            <a:extLst>
              <a:ext uri="{FF2B5EF4-FFF2-40B4-BE49-F238E27FC236}">
                <a16:creationId xmlns:a16="http://schemas.microsoft.com/office/drawing/2014/main" id="{E1E6C085-9945-4073-8D8D-0C3578DE0A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913" y="178150"/>
            <a:ext cx="1343595" cy="747740"/>
          </a:xfrm>
          <a:prstGeom prst="rect">
            <a:avLst/>
          </a:prstGeom>
        </p:spPr>
      </p:pic>
      <p:pic>
        <p:nvPicPr>
          <p:cNvPr id="13" name="图片 12">
            <a:extLst>
              <a:ext uri="{FF2B5EF4-FFF2-40B4-BE49-F238E27FC236}">
                <a16:creationId xmlns:a16="http://schemas.microsoft.com/office/drawing/2014/main" id="{93037DE4-E348-4063-BA58-6EB49695F98A}"/>
              </a:ext>
            </a:extLst>
          </p:cNvPr>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Lst>
          </a:blip>
          <a:srcRect l="25015" t="17344" r="24905" b="11207"/>
          <a:stretch/>
        </p:blipFill>
        <p:spPr bwMode="auto">
          <a:xfrm>
            <a:off x="10770546" y="68368"/>
            <a:ext cx="986394" cy="925890"/>
          </a:xfrm>
          <a:prstGeom prst="rect">
            <a:avLst/>
          </a:prstGeom>
          <a:ln>
            <a:noFill/>
          </a:ln>
          <a:extLst>
            <a:ext uri="{53640926-AAD7-44D8-BBD7-CCE9431645EC}">
              <a14:shadowObscured xmlns:a14="http://schemas.microsoft.com/office/drawing/2010/main"/>
            </a:ext>
          </a:extLst>
        </p:spPr>
      </p:pic>
      <p:sp>
        <p:nvSpPr>
          <p:cNvPr id="12" name="文本框 11">
            <a:extLst>
              <a:ext uri="{FF2B5EF4-FFF2-40B4-BE49-F238E27FC236}">
                <a16:creationId xmlns:a16="http://schemas.microsoft.com/office/drawing/2014/main" id="{D61C7E72-18DB-471A-810A-2A5FD86437BF}"/>
              </a:ext>
            </a:extLst>
          </p:cNvPr>
          <p:cNvSpPr txBox="1"/>
          <p:nvPr/>
        </p:nvSpPr>
        <p:spPr>
          <a:xfrm>
            <a:off x="1395803" y="456514"/>
            <a:ext cx="2664083" cy="369332"/>
          </a:xfrm>
          <a:prstGeom prst="rect">
            <a:avLst/>
          </a:prstGeom>
          <a:noFill/>
        </p:spPr>
        <p:txBody>
          <a:bodyPr wrap="square">
            <a:spAutoFit/>
          </a:bodyPr>
          <a:lstStyle/>
          <a:p>
            <a:pPr algn="ctr"/>
            <a:r>
              <a:rPr lang="en-US" altLang="zh-CN" b="1" dirty="0" err="1">
                <a:ln w="0"/>
              </a:rPr>
              <a:t>RESUlT</a:t>
            </a:r>
            <a:endParaRPr lang="zh-CN" altLang="en-US" sz="1800" b="1" cap="none" spc="0" dirty="0">
              <a:ln w="0"/>
              <a:solidFill>
                <a:schemeClr val="tx1"/>
              </a:solidFill>
            </a:endParaRPr>
          </a:p>
        </p:txBody>
      </p:sp>
      <p:cxnSp>
        <p:nvCxnSpPr>
          <p:cNvPr id="15" name="直接箭头连接符 14">
            <a:extLst>
              <a:ext uri="{FF2B5EF4-FFF2-40B4-BE49-F238E27FC236}">
                <a16:creationId xmlns:a16="http://schemas.microsoft.com/office/drawing/2014/main" id="{B846B268-D0D1-4F80-9889-453F6CFB9F1F}"/>
              </a:ext>
            </a:extLst>
          </p:cNvPr>
          <p:cNvCxnSpPr/>
          <p:nvPr/>
        </p:nvCxnSpPr>
        <p:spPr>
          <a:xfrm>
            <a:off x="6172590" y="4389447"/>
            <a:ext cx="0" cy="1040335"/>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16" name="文本框 15">
            <a:extLst>
              <a:ext uri="{FF2B5EF4-FFF2-40B4-BE49-F238E27FC236}">
                <a16:creationId xmlns:a16="http://schemas.microsoft.com/office/drawing/2014/main" id="{C57777FD-4793-45A9-9D3A-7BEB329A0343}"/>
              </a:ext>
            </a:extLst>
          </p:cNvPr>
          <p:cNvSpPr txBox="1"/>
          <p:nvPr/>
        </p:nvSpPr>
        <p:spPr>
          <a:xfrm>
            <a:off x="2411180" y="5447015"/>
            <a:ext cx="8246027"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Translation</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Congratulations!  Your answer is correct</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259347"/>
      </p:ext>
    </p:extLst>
  </p:cSld>
  <p:clrMapOvr>
    <a:masterClrMapping/>
  </p:clrMapOvr>
  <mc:AlternateContent xmlns:mc="http://schemas.openxmlformats.org/markup-compatibility/2006" xmlns:p14="http://schemas.microsoft.com/office/powerpoint/2010/main">
    <mc:Choice Requires="p14">
      <p:transition spd="slow" p14:dur="2000" advTm="1500"/>
    </mc:Choice>
    <mc:Fallback xmlns="">
      <p:transition spd="slow" advTm="1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anim calcmode="lin" valueType="num">
                                      <p:cBhvr>
                                        <p:cTn id="23" dur="500" fill="hold"/>
                                        <p:tgtEl>
                                          <p:spTgt spid="24"/>
                                        </p:tgtEl>
                                        <p:attrNameLst>
                                          <p:attrName>ppt_x</p:attrName>
                                        </p:attrNameLst>
                                      </p:cBhvr>
                                      <p:tavLst>
                                        <p:tav tm="0">
                                          <p:val>
                                            <p:strVal val="#ppt_x"/>
                                          </p:val>
                                        </p:tav>
                                        <p:tav tm="100000">
                                          <p:val>
                                            <p:strVal val="#ppt_x"/>
                                          </p:val>
                                        </p:tav>
                                      </p:tavLst>
                                    </p:anim>
                                    <p:anim calcmode="lin" valueType="num">
                                      <p:cBhvr>
                                        <p:cTn id="2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
</p:tagLst>
</file>

<file path=ppt/tags/tag10.xml><?xml version="1.0" encoding="utf-8"?>
<p:tagLst xmlns:a="http://schemas.openxmlformats.org/drawingml/2006/main" xmlns:r="http://schemas.openxmlformats.org/officeDocument/2006/relationships" xmlns:p="http://schemas.openxmlformats.org/presentationml/2006/main">
  <p:tag name="TIMING" val="|3.3"/>
</p:tagLst>
</file>

<file path=ppt/tags/tag2.xml><?xml version="1.0" encoding="utf-8"?>
<p:tagLst xmlns:a="http://schemas.openxmlformats.org/drawingml/2006/main" xmlns:r="http://schemas.openxmlformats.org/officeDocument/2006/relationships" xmlns:p="http://schemas.openxmlformats.org/presentationml/2006/main">
  <p:tag name="TIMING" val="|3.3"/>
</p:tagLst>
</file>

<file path=ppt/tags/tag3.xml><?xml version="1.0" encoding="utf-8"?>
<p:tagLst xmlns:a="http://schemas.openxmlformats.org/drawingml/2006/main" xmlns:r="http://schemas.openxmlformats.org/officeDocument/2006/relationships" xmlns:p="http://schemas.openxmlformats.org/presentationml/2006/main">
  <p:tag name="TIMING" val="|3.3"/>
</p:tagLst>
</file>

<file path=ppt/tags/tag4.xml><?xml version="1.0" encoding="utf-8"?>
<p:tagLst xmlns:a="http://schemas.openxmlformats.org/drawingml/2006/main" xmlns:r="http://schemas.openxmlformats.org/officeDocument/2006/relationships" xmlns:p="http://schemas.openxmlformats.org/presentationml/2006/main">
  <p:tag name="TIMING" val="|3.3"/>
</p:tagLst>
</file>

<file path=ppt/tags/tag5.xml><?xml version="1.0" encoding="utf-8"?>
<p:tagLst xmlns:a="http://schemas.openxmlformats.org/drawingml/2006/main" xmlns:r="http://schemas.openxmlformats.org/officeDocument/2006/relationships" xmlns:p="http://schemas.openxmlformats.org/presentationml/2006/main">
  <p:tag name="TIMING" val="|3.3"/>
</p:tagLst>
</file>

<file path=ppt/tags/tag6.xml><?xml version="1.0" encoding="utf-8"?>
<p:tagLst xmlns:a="http://schemas.openxmlformats.org/drawingml/2006/main" xmlns:r="http://schemas.openxmlformats.org/officeDocument/2006/relationships" xmlns:p="http://schemas.openxmlformats.org/presentationml/2006/main">
  <p:tag name="TIMING" val="|3.3"/>
</p:tagLst>
</file>

<file path=ppt/tags/tag7.xml><?xml version="1.0" encoding="utf-8"?>
<p:tagLst xmlns:a="http://schemas.openxmlformats.org/drawingml/2006/main" xmlns:r="http://schemas.openxmlformats.org/officeDocument/2006/relationships" xmlns:p="http://schemas.openxmlformats.org/presentationml/2006/main">
  <p:tag name="TIMING" val="|3.3"/>
</p:tagLst>
</file>

<file path=ppt/tags/tag8.xml><?xml version="1.0" encoding="utf-8"?>
<p:tagLst xmlns:a="http://schemas.openxmlformats.org/drawingml/2006/main" xmlns:r="http://schemas.openxmlformats.org/officeDocument/2006/relationships" xmlns:p="http://schemas.openxmlformats.org/presentationml/2006/main">
  <p:tag name="TIMING" val="|3.3"/>
</p:tagLst>
</file>

<file path=ppt/tags/tag9.xml><?xml version="1.0" encoding="utf-8"?>
<p:tagLst xmlns:a="http://schemas.openxmlformats.org/drawingml/2006/main" xmlns:r="http://schemas.openxmlformats.org/officeDocument/2006/relationships" xmlns:p="http://schemas.openxmlformats.org/presentationml/2006/main">
  <p:tag name="TIMING" val="|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307</Words>
  <Application>Microsoft Office PowerPoint</Application>
  <PresentationFormat>宽屏</PresentationFormat>
  <Paragraphs>63</Paragraphs>
  <Slides>18</Slides>
  <Notes>1</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等线 Light</vt:lpstr>
      <vt:lpstr>微软雅黑</vt:lpstr>
      <vt:lpstr>Arial</vt:lpstr>
      <vt:lpstr>Open Sans</vt:lpstr>
      <vt:lpstr>Times New Roman</vt:lpstr>
      <vt:lpstr>Office 主题​​</vt:lpstr>
      <vt:lpstr>Conceptual Analyzer for Structural Mechanics</vt:lpstr>
      <vt:lpstr>PowerPoint 演示文稿</vt:lpstr>
      <vt:lpstr>Interactive answering function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Rich</dc:creator>
  <cp:lastModifiedBy>Rich</cp:lastModifiedBy>
  <cp:revision>39</cp:revision>
  <dcterms:created xsi:type="dcterms:W3CDTF">2020-09-28T05:46:35Z</dcterms:created>
  <dcterms:modified xsi:type="dcterms:W3CDTF">2021-11-24T06:20:33Z</dcterms:modified>
</cp:coreProperties>
</file>