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AC112-6B41-4BB3-8E8B-AAF58F27704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2F732-5DAA-44E8-A3A4-AAF529BC0C5C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D86C9BB3-46C9-406B-80BD-66F81BDA8716}" type="parTrans" cxnId="{918F3601-791F-4FE1-909B-C7F39D770AD0}">
      <dgm:prSet/>
      <dgm:spPr/>
      <dgm:t>
        <a:bodyPr/>
        <a:lstStyle/>
        <a:p>
          <a:endParaRPr lang="en-US"/>
        </a:p>
      </dgm:t>
    </dgm:pt>
    <dgm:pt modelId="{7C8D39E7-3D8D-4CBD-9CE2-AFEFB6BBBACE}" type="sibTrans" cxnId="{918F3601-791F-4FE1-909B-C7F39D770AD0}">
      <dgm:prSet/>
      <dgm:spPr/>
      <dgm:t>
        <a:bodyPr/>
        <a:lstStyle/>
        <a:p>
          <a:endParaRPr lang="en-US"/>
        </a:p>
      </dgm:t>
    </dgm:pt>
    <dgm:pt modelId="{9AE7ED3D-EBFC-4C2C-91CC-22C2C87CDEDA}">
      <dgm:prSet phldrT="[Text]" custT="1"/>
      <dgm:spPr>
        <a:ln>
          <a:solidFill>
            <a:schemeClr val="accen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400" dirty="0"/>
            <a:t>THE SYSTEM RECEIVES THE DATA IN THE PDF FORMAT.</a:t>
          </a:r>
        </a:p>
      </dgm:t>
    </dgm:pt>
    <dgm:pt modelId="{779CF250-870B-4DFB-A2CF-8E8F634D3890}" type="parTrans" cxnId="{2F1942E6-8BBA-4FFD-9B21-8EA53EA58CF3}">
      <dgm:prSet/>
      <dgm:spPr/>
      <dgm:t>
        <a:bodyPr/>
        <a:lstStyle/>
        <a:p>
          <a:endParaRPr lang="en-US"/>
        </a:p>
      </dgm:t>
    </dgm:pt>
    <dgm:pt modelId="{865EF7FD-8953-463B-9861-137879E20D38}" type="sibTrans" cxnId="{2F1942E6-8BBA-4FFD-9B21-8EA53EA58CF3}">
      <dgm:prSet/>
      <dgm:spPr/>
      <dgm:t>
        <a:bodyPr/>
        <a:lstStyle/>
        <a:p>
          <a:endParaRPr lang="en-US"/>
        </a:p>
      </dgm:t>
    </dgm:pt>
    <dgm:pt modelId="{CC4E47CE-560B-46C3-92C8-0C30177D83D4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A45B27CE-DED9-4A7E-8E38-2A58E3D77328}" type="parTrans" cxnId="{0EFBCC7B-CC0B-4D95-8B61-F9878FA72E83}">
      <dgm:prSet/>
      <dgm:spPr/>
      <dgm:t>
        <a:bodyPr/>
        <a:lstStyle/>
        <a:p>
          <a:endParaRPr lang="en-US"/>
        </a:p>
      </dgm:t>
    </dgm:pt>
    <dgm:pt modelId="{84E9E8D6-9C75-465C-8217-0239D2311ECB}" type="sibTrans" cxnId="{0EFBCC7B-CC0B-4D95-8B61-F9878FA72E83}">
      <dgm:prSet/>
      <dgm:spPr/>
      <dgm:t>
        <a:bodyPr/>
        <a:lstStyle/>
        <a:p>
          <a:endParaRPr lang="en-US"/>
        </a:p>
      </dgm:t>
    </dgm:pt>
    <dgm:pt modelId="{68FFA69B-5B11-4C1F-85BE-1D73CC5F97BE}">
      <dgm:prSet phldrT="[Text]" custT="1"/>
      <dgm:spPr/>
      <dgm:t>
        <a:bodyPr/>
        <a:lstStyle/>
        <a:p>
          <a:r>
            <a:rPr lang="en-US" sz="2400" dirty="0"/>
            <a:t>THE SYSTEM WILL RETREIVE BASIC INFORMATION SUCH AS PROJECT TITLE, PROJECT INITIATION DATE, PROJECT TERMINATION DATE AND THE FUNDING AGENCY.</a:t>
          </a:r>
        </a:p>
      </dgm:t>
    </dgm:pt>
    <dgm:pt modelId="{5CB6B33B-4BC7-4B8D-A2BE-6051A6A2449A}" type="parTrans" cxnId="{69F49380-3731-400D-B584-1FB5A15CD88E}">
      <dgm:prSet/>
      <dgm:spPr/>
      <dgm:t>
        <a:bodyPr/>
        <a:lstStyle/>
        <a:p>
          <a:endParaRPr lang="en-US"/>
        </a:p>
      </dgm:t>
    </dgm:pt>
    <dgm:pt modelId="{DC25C822-AE5C-4DE0-9F71-9AAA1712D79F}" type="sibTrans" cxnId="{69F49380-3731-400D-B584-1FB5A15CD88E}">
      <dgm:prSet/>
      <dgm:spPr/>
      <dgm:t>
        <a:bodyPr/>
        <a:lstStyle/>
        <a:p>
          <a:endParaRPr lang="en-US"/>
        </a:p>
      </dgm:t>
    </dgm:pt>
    <dgm:pt modelId="{52DF7A47-8325-4417-8886-564EF2ED499F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F38450FA-90DF-4419-8F82-287F9D821940}" type="parTrans" cxnId="{6ED17BE2-9154-4E4E-B421-07ECC585663B}">
      <dgm:prSet/>
      <dgm:spPr/>
      <dgm:t>
        <a:bodyPr/>
        <a:lstStyle/>
        <a:p>
          <a:endParaRPr lang="en-US"/>
        </a:p>
      </dgm:t>
    </dgm:pt>
    <dgm:pt modelId="{CFF3B28A-335B-4492-86EE-EEE63F8B2677}" type="sibTrans" cxnId="{6ED17BE2-9154-4E4E-B421-07ECC585663B}">
      <dgm:prSet/>
      <dgm:spPr/>
      <dgm:t>
        <a:bodyPr/>
        <a:lstStyle/>
        <a:p>
          <a:endParaRPr lang="en-US"/>
        </a:p>
      </dgm:t>
    </dgm:pt>
    <dgm:pt modelId="{2A0E373A-C8D6-4659-BDEB-80872DEAC975}">
      <dgm:prSet phldrT="[Text]" custT="1"/>
      <dgm:spPr/>
      <dgm:t>
        <a:bodyPr/>
        <a:lstStyle/>
        <a:p>
          <a:r>
            <a:rPr lang="en-US" sz="2400" dirty="0"/>
            <a:t>THE SYSTEM WILL EXTRACT TOPIC WISE TEXT SEPARATELY FROM THE DOCUMENTS SUCH AS ABSTRACT, INTRODUCTION, METHODS, RESULTS, CONCLUSIONS, TABLES AND IMAGES.</a:t>
          </a:r>
        </a:p>
      </dgm:t>
    </dgm:pt>
    <dgm:pt modelId="{DC404CF4-D0CE-4629-B16E-9765A97F9513}" type="parTrans" cxnId="{9A94CEB8-662C-4886-8FB2-262FC5D96700}">
      <dgm:prSet/>
      <dgm:spPr/>
      <dgm:t>
        <a:bodyPr/>
        <a:lstStyle/>
        <a:p>
          <a:endParaRPr lang="en-US"/>
        </a:p>
      </dgm:t>
    </dgm:pt>
    <dgm:pt modelId="{5C552B16-F19D-49F1-BB7C-1EAD869E4112}" type="sibTrans" cxnId="{9A94CEB8-662C-4886-8FB2-262FC5D96700}">
      <dgm:prSet/>
      <dgm:spPr/>
      <dgm:t>
        <a:bodyPr/>
        <a:lstStyle/>
        <a:p>
          <a:endParaRPr lang="en-US"/>
        </a:p>
      </dgm:t>
    </dgm:pt>
    <dgm:pt modelId="{1D22AE1C-E6DC-4C98-B3F6-6FF765BB44D1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A86898AD-1E44-4AEC-8371-234E598CB51D}" type="parTrans" cxnId="{B45D0F8B-B393-4C8D-82BF-DF473B3D0B3D}">
      <dgm:prSet/>
      <dgm:spPr/>
      <dgm:t>
        <a:bodyPr/>
        <a:lstStyle/>
        <a:p>
          <a:endParaRPr lang="en-US"/>
        </a:p>
      </dgm:t>
    </dgm:pt>
    <dgm:pt modelId="{9FC9B3BF-23CC-45C3-8391-1069324E4F2B}" type="sibTrans" cxnId="{B45D0F8B-B393-4C8D-82BF-DF473B3D0B3D}">
      <dgm:prSet/>
      <dgm:spPr/>
      <dgm:t>
        <a:bodyPr/>
        <a:lstStyle/>
        <a:p>
          <a:endParaRPr lang="en-US"/>
        </a:p>
      </dgm:t>
    </dgm:pt>
    <dgm:pt modelId="{55EAD30C-009E-42A8-983E-B7311AD83295}">
      <dgm:prSet phldrT="[Text]"/>
      <dgm:spPr/>
      <dgm:t>
        <a:bodyPr/>
        <a:lstStyle/>
        <a:p>
          <a:r>
            <a:rPr lang="en-US" dirty="0"/>
            <a:t>STEP 5</a:t>
          </a:r>
        </a:p>
      </dgm:t>
    </dgm:pt>
    <dgm:pt modelId="{FED920F4-C4B9-4DCD-B02C-43742EFE18D8}" type="parTrans" cxnId="{5F45A246-5E96-450A-905E-D5CE783AB361}">
      <dgm:prSet/>
      <dgm:spPr/>
      <dgm:t>
        <a:bodyPr/>
        <a:lstStyle/>
        <a:p>
          <a:endParaRPr lang="en-US"/>
        </a:p>
      </dgm:t>
    </dgm:pt>
    <dgm:pt modelId="{A9D34D82-7AD6-46C8-B942-8E46E8DD6472}" type="sibTrans" cxnId="{5F45A246-5E96-450A-905E-D5CE783AB361}">
      <dgm:prSet/>
      <dgm:spPr/>
      <dgm:t>
        <a:bodyPr/>
        <a:lstStyle/>
        <a:p>
          <a:endParaRPr lang="en-US"/>
        </a:p>
      </dgm:t>
    </dgm:pt>
    <dgm:pt modelId="{8E94B5DE-EDEB-486C-A536-A282B18705C5}">
      <dgm:prSet custT="1"/>
      <dgm:spPr/>
      <dgm:t>
        <a:bodyPr/>
        <a:lstStyle/>
        <a:p>
          <a:r>
            <a:rPr lang="en-US" sz="2400" dirty="0"/>
            <a:t>THE SYSTEM WILL EXTRACT THE  TEXTS TOPIC WISE AND CONVERT A LARGE PARAGRAPH INTO CONCISED GIST WITH THE HELP OF A SUMMARIZER.</a:t>
          </a:r>
        </a:p>
      </dgm:t>
    </dgm:pt>
    <dgm:pt modelId="{EBF3DBF7-BF45-4C65-9BFF-87E1B89DF445}" type="parTrans" cxnId="{632BED79-5B34-4315-9E2F-67E1F7A35A81}">
      <dgm:prSet/>
      <dgm:spPr/>
      <dgm:t>
        <a:bodyPr/>
        <a:lstStyle/>
        <a:p>
          <a:endParaRPr lang="en-US"/>
        </a:p>
      </dgm:t>
    </dgm:pt>
    <dgm:pt modelId="{325BB11C-09FA-440E-878B-BC267841FB8D}" type="sibTrans" cxnId="{632BED79-5B34-4315-9E2F-67E1F7A35A81}">
      <dgm:prSet/>
      <dgm:spPr/>
      <dgm:t>
        <a:bodyPr/>
        <a:lstStyle/>
        <a:p>
          <a:endParaRPr lang="en-US"/>
        </a:p>
      </dgm:t>
    </dgm:pt>
    <dgm:pt modelId="{817C24EC-8D96-4533-B2CA-FE1CC33C69D3}">
      <dgm:prSet custT="1"/>
      <dgm:spPr/>
      <dgm:t>
        <a:bodyPr/>
        <a:lstStyle/>
        <a:p>
          <a:r>
            <a:rPr lang="en-US" sz="2400" dirty="0"/>
            <a:t>THE SYSTEM WILL GENERATE STRUCTURED RESPONES  FOR SCIENTIST, INVESTORS AND MISSION MANAGERS FOR DECISION MAKING, IDENTIFICATION OF KNOWLEDGE GAPS, RESEARCH PROGRESS AND INVESTING AGENCY.</a:t>
          </a:r>
        </a:p>
      </dgm:t>
    </dgm:pt>
    <dgm:pt modelId="{B6087193-306E-4EE1-BC65-530C8227B544}" type="parTrans" cxnId="{CF62E2F9-FEFD-4827-A67E-F82EF88F0685}">
      <dgm:prSet/>
      <dgm:spPr/>
      <dgm:t>
        <a:bodyPr/>
        <a:lstStyle/>
        <a:p>
          <a:endParaRPr lang="en-US"/>
        </a:p>
      </dgm:t>
    </dgm:pt>
    <dgm:pt modelId="{8AD5CDD8-9EE8-47B2-9AED-A9A43375956F}" type="sibTrans" cxnId="{CF62E2F9-FEFD-4827-A67E-F82EF88F0685}">
      <dgm:prSet/>
      <dgm:spPr/>
      <dgm:t>
        <a:bodyPr/>
        <a:lstStyle/>
        <a:p>
          <a:endParaRPr lang="en-US"/>
        </a:p>
      </dgm:t>
    </dgm:pt>
    <dgm:pt modelId="{894A8347-36FD-4976-86D3-4845D8790C50}" type="pres">
      <dgm:prSet presAssocID="{F26AC112-6B41-4BB3-8E8B-AAF58F277049}" presName="linearFlow" presStyleCnt="0">
        <dgm:presLayoutVars>
          <dgm:dir/>
          <dgm:animLvl val="lvl"/>
          <dgm:resizeHandles val="exact"/>
        </dgm:presLayoutVars>
      </dgm:prSet>
      <dgm:spPr/>
    </dgm:pt>
    <dgm:pt modelId="{4B4547D8-E98B-4053-909A-B86C355BB1B1}" type="pres">
      <dgm:prSet presAssocID="{B332F732-5DAA-44E8-A3A4-AAF529BC0C5C}" presName="composite" presStyleCnt="0"/>
      <dgm:spPr/>
    </dgm:pt>
    <dgm:pt modelId="{A1D374F0-2AF0-42F5-95C1-A01F63EF2E3C}" type="pres">
      <dgm:prSet presAssocID="{B332F732-5DAA-44E8-A3A4-AAF529BC0C5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4838E37-52A9-4F93-AA31-9CC6C550600F}" type="pres">
      <dgm:prSet presAssocID="{B332F732-5DAA-44E8-A3A4-AAF529BC0C5C}" presName="descendantText" presStyleLbl="alignAcc1" presStyleIdx="0" presStyleCnt="5" custScaleY="122127">
        <dgm:presLayoutVars>
          <dgm:bulletEnabled val="1"/>
        </dgm:presLayoutVars>
      </dgm:prSet>
      <dgm:spPr/>
    </dgm:pt>
    <dgm:pt modelId="{6E758A5A-69E6-4927-8F9C-19C75641EE4B}" type="pres">
      <dgm:prSet presAssocID="{7C8D39E7-3D8D-4CBD-9CE2-AFEFB6BBBACE}" presName="sp" presStyleCnt="0"/>
      <dgm:spPr/>
    </dgm:pt>
    <dgm:pt modelId="{49BB5950-45DD-4708-B0C6-9D45F19E3433}" type="pres">
      <dgm:prSet presAssocID="{CC4E47CE-560B-46C3-92C8-0C30177D83D4}" presName="composite" presStyleCnt="0"/>
      <dgm:spPr/>
    </dgm:pt>
    <dgm:pt modelId="{447A0944-1596-4D4E-9CB1-1B64D6EEAEA7}" type="pres">
      <dgm:prSet presAssocID="{CC4E47CE-560B-46C3-92C8-0C30177D83D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2B4DDA1-D62E-4F1D-899F-D8188FBC70ED}" type="pres">
      <dgm:prSet presAssocID="{CC4E47CE-560B-46C3-92C8-0C30177D83D4}" presName="descendantText" presStyleLbl="alignAcc1" presStyleIdx="1" presStyleCnt="5" custScaleY="163711">
        <dgm:presLayoutVars>
          <dgm:bulletEnabled val="1"/>
        </dgm:presLayoutVars>
      </dgm:prSet>
      <dgm:spPr/>
    </dgm:pt>
    <dgm:pt modelId="{D9571096-9F8B-4745-90FB-06983D672D15}" type="pres">
      <dgm:prSet presAssocID="{84E9E8D6-9C75-465C-8217-0239D2311ECB}" presName="sp" presStyleCnt="0"/>
      <dgm:spPr/>
    </dgm:pt>
    <dgm:pt modelId="{CAEC12AB-2962-45CD-A52D-421CC9C5FAB2}" type="pres">
      <dgm:prSet presAssocID="{52DF7A47-8325-4417-8886-564EF2ED499F}" presName="composite" presStyleCnt="0"/>
      <dgm:spPr/>
    </dgm:pt>
    <dgm:pt modelId="{7520C015-9011-419B-9840-2B8B95418EF5}" type="pres">
      <dgm:prSet presAssocID="{52DF7A47-8325-4417-8886-564EF2ED499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66ABC6D-C22F-4A9D-AA9B-0F82F98A805A}" type="pres">
      <dgm:prSet presAssocID="{52DF7A47-8325-4417-8886-564EF2ED499F}" presName="descendantText" presStyleLbl="alignAcc1" presStyleIdx="2" presStyleCnt="5" custScaleY="159228">
        <dgm:presLayoutVars>
          <dgm:bulletEnabled val="1"/>
        </dgm:presLayoutVars>
      </dgm:prSet>
      <dgm:spPr/>
    </dgm:pt>
    <dgm:pt modelId="{5D03350D-E3CE-4171-80EE-4DCAF723936F}" type="pres">
      <dgm:prSet presAssocID="{CFF3B28A-335B-4492-86EE-EEE63F8B2677}" presName="sp" presStyleCnt="0"/>
      <dgm:spPr/>
    </dgm:pt>
    <dgm:pt modelId="{0D548048-E11A-4FFD-8D3A-9EC331055DAE}" type="pres">
      <dgm:prSet presAssocID="{1D22AE1C-E6DC-4C98-B3F6-6FF765BB44D1}" presName="composite" presStyleCnt="0"/>
      <dgm:spPr/>
    </dgm:pt>
    <dgm:pt modelId="{B17615A2-32B2-4A79-A172-6E05E11B09D0}" type="pres">
      <dgm:prSet presAssocID="{1D22AE1C-E6DC-4C98-B3F6-6FF765BB44D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A7810DD-8E4B-4E99-823E-964C01CCCC90}" type="pres">
      <dgm:prSet presAssocID="{1D22AE1C-E6DC-4C98-B3F6-6FF765BB44D1}" presName="descendantText" presStyleLbl="alignAcc1" presStyleIdx="3" presStyleCnt="5" custScaleY="168490">
        <dgm:presLayoutVars>
          <dgm:bulletEnabled val="1"/>
        </dgm:presLayoutVars>
      </dgm:prSet>
      <dgm:spPr/>
    </dgm:pt>
    <dgm:pt modelId="{0A5D2C43-46B5-4487-9087-FDCF3C951BB2}" type="pres">
      <dgm:prSet presAssocID="{9FC9B3BF-23CC-45C3-8391-1069324E4F2B}" presName="sp" presStyleCnt="0"/>
      <dgm:spPr/>
    </dgm:pt>
    <dgm:pt modelId="{DB0E01EE-B1E7-4BED-8903-DB9D3B02FAE9}" type="pres">
      <dgm:prSet presAssocID="{55EAD30C-009E-42A8-983E-B7311AD83295}" presName="composite" presStyleCnt="0"/>
      <dgm:spPr/>
    </dgm:pt>
    <dgm:pt modelId="{F0D889E0-AD4A-4AB0-9326-9B1C90089367}" type="pres">
      <dgm:prSet presAssocID="{55EAD30C-009E-42A8-983E-B7311AD8329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1530214-9E40-4BAD-9814-BC515508F5DB}" type="pres">
      <dgm:prSet presAssocID="{55EAD30C-009E-42A8-983E-B7311AD83295}" presName="descendantText" presStyleLbl="alignAcc1" presStyleIdx="4" presStyleCnt="5" custScaleY="219462">
        <dgm:presLayoutVars>
          <dgm:bulletEnabled val="1"/>
        </dgm:presLayoutVars>
      </dgm:prSet>
      <dgm:spPr/>
    </dgm:pt>
  </dgm:ptLst>
  <dgm:cxnLst>
    <dgm:cxn modelId="{918F3601-791F-4FE1-909B-C7F39D770AD0}" srcId="{F26AC112-6B41-4BB3-8E8B-AAF58F277049}" destId="{B332F732-5DAA-44E8-A3A4-AAF529BC0C5C}" srcOrd="0" destOrd="0" parTransId="{D86C9BB3-46C9-406B-80BD-66F81BDA8716}" sibTransId="{7C8D39E7-3D8D-4CBD-9CE2-AFEFB6BBBACE}"/>
    <dgm:cxn modelId="{687ECC08-357D-41B4-93CF-120D1697AD59}" type="presOf" srcId="{817C24EC-8D96-4533-B2CA-FE1CC33C69D3}" destId="{91530214-9E40-4BAD-9814-BC515508F5DB}" srcOrd="0" destOrd="0" presId="urn:microsoft.com/office/officeart/2005/8/layout/chevron2"/>
    <dgm:cxn modelId="{E227C918-7472-447D-853D-C67F62171D28}" type="presOf" srcId="{1D22AE1C-E6DC-4C98-B3F6-6FF765BB44D1}" destId="{B17615A2-32B2-4A79-A172-6E05E11B09D0}" srcOrd="0" destOrd="0" presId="urn:microsoft.com/office/officeart/2005/8/layout/chevron2"/>
    <dgm:cxn modelId="{91CD3728-59AB-4154-8E4D-7C7EDB7CF36B}" type="presOf" srcId="{55EAD30C-009E-42A8-983E-B7311AD83295}" destId="{F0D889E0-AD4A-4AB0-9326-9B1C90089367}" srcOrd="0" destOrd="0" presId="urn:microsoft.com/office/officeart/2005/8/layout/chevron2"/>
    <dgm:cxn modelId="{5F45A246-5E96-450A-905E-D5CE783AB361}" srcId="{F26AC112-6B41-4BB3-8E8B-AAF58F277049}" destId="{55EAD30C-009E-42A8-983E-B7311AD83295}" srcOrd="4" destOrd="0" parTransId="{FED920F4-C4B9-4DCD-B02C-43742EFE18D8}" sibTransId="{A9D34D82-7AD6-46C8-B942-8E46E8DD6472}"/>
    <dgm:cxn modelId="{D85BB74E-F6FC-4B89-B6AC-CE27609E79DA}" type="presOf" srcId="{B332F732-5DAA-44E8-A3A4-AAF529BC0C5C}" destId="{A1D374F0-2AF0-42F5-95C1-A01F63EF2E3C}" srcOrd="0" destOrd="0" presId="urn:microsoft.com/office/officeart/2005/8/layout/chevron2"/>
    <dgm:cxn modelId="{3F65ED71-5669-4F8A-A99E-95C14D1CA1A5}" type="presOf" srcId="{CC4E47CE-560B-46C3-92C8-0C30177D83D4}" destId="{447A0944-1596-4D4E-9CB1-1B64D6EEAEA7}" srcOrd="0" destOrd="0" presId="urn:microsoft.com/office/officeart/2005/8/layout/chevron2"/>
    <dgm:cxn modelId="{D293C077-93A0-4B17-B521-1A901D93E9A6}" type="presOf" srcId="{2A0E373A-C8D6-4659-BDEB-80872DEAC975}" destId="{766ABC6D-C22F-4A9D-AA9B-0F82F98A805A}" srcOrd="0" destOrd="0" presId="urn:microsoft.com/office/officeart/2005/8/layout/chevron2"/>
    <dgm:cxn modelId="{632BED79-5B34-4315-9E2F-67E1F7A35A81}" srcId="{1D22AE1C-E6DC-4C98-B3F6-6FF765BB44D1}" destId="{8E94B5DE-EDEB-486C-A536-A282B18705C5}" srcOrd="0" destOrd="0" parTransId="{EBF3DBF7-BF45-4C65-9BFF-87E1B89DF445}" sibTransId="{325BB11C-09FA-440E-878B-BC267841FB8D}"/>
    <dgm:cxn modelId="{0EFBCC7B-CC0B-4D95-8B61-F9878FA72E83}" srcId="{F26AC112-6B41-4BB3-8E8B-AAF58F277049}" destId="{CC4E47CE-560B-46C3-92C8-0C30177D83D4}" srcOrd="1" destOrd="0" parTransId="{A45B27CE-DED9-4A7E-8E38-2A58E3D77328}" sibTransId="{84E9E8D6-9C75-465C-8217-0239D2311ECB}"/>
    <dgm:cxn modelId="{40EE657F-9945-4EEF-A64B-4B3F062C61D7}" type="presOf" srcId="{68FFA69B-5B11-4C1F-85BE-1D73CC5F97BE}" destId="{42B4DDA1-D62E-4F1D-899F-D8188FBC70ED}" srcOrd="0" destOrd="0" presId="urn:microsoft.com/office/officeart/2005/8/layout/chevron2"/>
    <dgm:cxn modelId="{69F49380-3731-400D-B584-1FB5A15CD88E}" srcId="{CC4E47CE-560B-46C3-92C8-0C30177D83D4}" destId="{68FFA69B-5B11-4C1F-85BE-1D73CC5F97BE}" srcOrd="0" destOrd="0" parTransId="{5CB6B33B-4BC7-4B8D-A2BE-6051A6A2449A}" sibTransId="{DC25C822-AE5C-4DE0-9F71-9AAA1712D79F}"/>
    <dgm:cxn modelId="{B45D0F8B-B393-4C8D-82BF-DF473B3D0B3D}" srcId="{F26AC112-6B41-4BB3-8E8B-AAF58F277049}" destId="{1D22AE1C-E6DC-4C98-B3F6-6FF765BB44D1}" srcOrd="3" destOrd="0" parTransId="{A86898AD-1E44-4AEC-8371-234E598CB51D}" sibTransId="{9FC9B3BF-23CC-45C3-8391-1069324E4F2B}"/>
    <dgm:cxn modelId="{41C2178D-9E2E-4CCB-BE59-C1356F1A4B33}" type="presOf" srcId="{9AE7ED3D-EBFC-4C2C-91CC-22C2C87CDEDA}" destId="{D4838E37-52A9-4F93-AA31-9CC6C550600F}" srcOrd="0" destOrd="0" presId="urn:microsoft.com/office/officeart/2005/8/layout/chevron2"/>
    <dgm:cxn modelId="{58608CA9-BE91-4AE3-935B-530DA6E0C3C4}" type="presOf" srcId="{8E94B5DE-EDEB-486C-A536-A282B18705C5}" destId="{1A7810DD-8E4B-4E99-823E-964C01CCCC90}" srcOrd="0" destOrd="0" presId="urn:microsoft.com/office/officeart/2005/8/layout/chevron2"/>
    <dgm:cxn modelId="{9A94CEB8-662C-4886-8FB2-262FC5D96700}" srcId="{52DF7A47-8325-4417-8886-564EF2ED499F}" destId="{2A0E373A-C8D6-4659-BDEB-80872DEAC975}" srcOrd="0" destOrd="0" parTransId="{DC404CF4-D0CE-4629-B16E-9765A97F9513}" sibTransId="{5C552B16-F19D-49F1-BB7C-1EAD869E4112}"/>
    <dgm:cxn modelId="{98D66CC5-2089-4417-A693-5400BD787877}" type="presOf" srcId="{F26AC112-6B41-4BB3-8E8B-AAF58F277049}" destId="{894A8347-36FD-4976-86D3-4845D8790C50}" srcOrd="0" destOrd="0" presId="urn:microsoft.com/office/officeart/2005/8/layout/chevron2"/>
    <dgm:cxn modelId="{2941BDE0-A4E2-474C-B499-28D15226E565}" type="presOf" srcId="{52DF7A47-8325-4417-8886-564EF2ED499F}" destId="{7520C015-9011-419B-9840-2B8B95418EF5}" srcOrd="0" destOrd="0" presId="urn:microsoft.com/office/officeart/2005/8/layout/chevron2"/>
    <dgm:cxn modelId="{6ED17BE2-9154-4E4E-B421-07ECC585663B}" srcId="{F26AC112-6B41-4BB3-8E8B-AAF58F277049}" destId="{52DF7A47-8325-4417-8886-564EF2ED499F}" srcOrd="2" destOrd="0" parTransId="{F38450FA-90DF-4419-8F82-287F9D821940}" sibTransId="{CFF3B28A-335B-4492-86EE-EEE63F8B2677}"/>
    <dgm:cxn modelId="{2F1942E6-8BBA-4FFD-9B21-8EA53EA58CF3}" srcId="{B332F732-5DAA-44E8-A3A4-AAF529BC0C5C}" destId="{9AE7ED3D-EBFC-4C2C-91CC-22C2C87CDEDA}" srcOrd="0" destOrd="0" parTransId="{779CF250-870B-4DFB-A2CF-8E8F634D3890}" sibTransId="{865EF7FD-8953-463B-9861-137879E20D38}"/>
    <dgm:cxn modelId="{CF62E2F9-FEFD-4827-A67E-F82EF88F0685}" srcId="{55EAD30C-009E-42A8-983E-B7311AD83295}" destId="{817C24EC-8D96-4533-B2CA-FE1CC33C69D3}" srcOrd="0" destOrd="0" parTransId="{B6087193-306E-4EE1-BC65-530C8227B544}" sibTransId="{8AD5CDD8-9EE8-47B2-9AED-A9A43375956F}"/>
    <dgm:cxn modelId="{763F2716-E85D-44CC-B530-15CE7FE1E366}" type="presParOf" srcId="{894A8347-36FD-4976-86D3-4845D8790C50}" destId="{4B4547D8-E98B-4053-909A-B86C355BB1B1}" srcOrd="0" destOrd="0" presId="urn:microsoft.com/office/officeart/2005/8/layout/chevron2"/>
    <dgm:cxn modelId="{85B03699-6527-42F7-9E28-563E0A74FE40}" type="presParOf" srcId="{4B4547D8-E98B-4053-909A-B86C355BB1B1}" destId="{A1D374F0-2AF0-42F5-95C1-A01F63EF2E3C}" srcOrd="0" destOrd="0" presId="urn:microsoft.com/office/officeart/2005/8/layout/chevron2"/>
    <dgm:cxn modelId="{2AA93782-2498-4D10-AA9A-AC0DA9D66380}" type="presParOf" srcId="{4B4547D8-E98B-4053-909A-B86C355BB1B1}" destId="{D4838E37-52A9-4F93-AA31-9CC6C550600F}" srcOrd="1" destOrd="0" presId="urn:microsoft.com/office/officeart/2005/8/layout/chevron2"/>
    <dgm:cxn modelId="{F190AD34-EFC1-4EBA-8B06-68D0DE07F27D}" type="presParOf" srcId="{894A8347-36FD-4976-86D3-4845D8790C50}" destId="{6E758A5A-69E6-4927-8F9C-19C75641EE4B}" srcOrd="1" destOrd="0" presId="urn:microsoft.com/office/officeart/2005/8/layout/chevron2"/>
    <dgm:cxn modelId="{2115D357-706E-4580-950E-5D01B17D90AB}" type="presParOf" srcId="{894A8347-36FD-4976-86D3-4845D8790C50}" destId="{49BB5950-45DD-4708-B0C6-9D45F19E3433}" srcOrd="2" destOrd="0" presId="urn:microsoft.com/office/officeart/2005/8/layout/chevron2"/>
    <dgm:cxn modelId="{055F33FF-70B4-4378-8435-5E1A2A0B40E6}" type="presParOf" srcId="{49BB5950-45DD-4708-B0C6-9D45F19E3433}" destId="{447A0944-1596-4D4E-9CB1-1B64D6EEAEA7}" srcOrd="0" destOrd="0" presId="urn:microsoft.com/office/officeart/2005/8/layout/chevron2"/>
    <dgm:cxn modelId="{EC98A172-CDF7-4728-AAB7-5C2A59F66859}" type="presParOf" srcId="{49BB5950-45DD-4708-B0C6-9D45F19E3433}" destId="{42B4DDA1-D62E-4F1D-899F-D8188FBC70ED}" srcOrd="1" destOrd="0" presId="urn:microsoft.com/office/officeart/2005/8/layout/chevron2"/>
    <dgm:cxn modelId="{F6FA4FA9-8B6E-40D2-813A-78A90890FF8A}" type="presParOf" srcId="{894A8347-36FD-4976-86D3-4845D8790C50}" destId="{D9571096-9F8B-4745-90FB-06983D672D15}" srcOrd="3" destOrd="0" presId="urn:microsoft.com/office/officeart/2005/8/layout/chevron2"/>
    <dgm:cxn modelId="{6DB9D36A-0D8D-4556-A8E3-AF65BE64F196}" type="presParOf" srcId="{894A8347-36FD-4976-86D3-4845D8790C50}" destId="{CAEC12AB-2962-45CD-A52D-421CC9C5FAB2}" srcOrd="4" destOrd="0" presId="urn:microsoft.com/office/officeart/2005/8/layout/chevron2"/>
    <dgm:cxn modelId="{A96D26AB-79DD-4AF0-8904-BFC4629CC46A}" type="presParOf" srcId="{CAEC12AB-2962-45CD-A52D-421CC9C5FAB2}" destId="{7520C015-9011-419B-9840-2B8B95418EF5}" srcOrd="0" destOrd="0" presId="urn:microsoft.com/office/officeart/2005/8/layout/chevron2"/>
    <dgm:cxn modelId="{139E2E16-2BCA-4282-89B3-ED5282067121}" type="presParOf" srcId="{CAEC12AB-2962-45CD-A52D-421CC9C5FAB2}" destId="{766ABC6D-C22F-4A9D-AA9B-0F82F98A805A}" srcOrd="1" destOrd="0" presId="urn:microsoft.com/office/officeart/2005/8/layout/chevron2"/>
    <dgm:cxn modelId="{4876298E-465B-4219-98B4-8C073DC166D8}" type="presParOf" srcId="{894A8347-36FD-4976-86D3-4845D8790C50}" destId="{5D03350D-E3CE-4171-80EE-4DCAF723936F}" srcOrd="5" destOrd="0" presId="urn:microsoft.com/office/officeart/2005/8/layout/chevron2"/>
    <dgm:cxn modelId="{42C939B4-1A67-466F-BB8A-A44254DD47A6}" type="presParOf" srcId="{894A8347-36FD-4976-86D3-4845D8790C50}" destId="{0D548048-E11A-4FFD-8D3A-9EC331055DAE}" srcOrd="6" destOrd="0" presId="urn:microsoft.com/office/officeart/2005/8/layout/chevron2"/>
    <dgm:cxn modelId="{FA095028-8A11-4554-A208-A2B8BA8F6669}" type="presParOf" srcId="{0D548048-E11A-4FFD-8D3A-9EC331055DAE}" destId="{B17615A2-32B2-4A79-A172-6E05E11B09D0}" srcOrd="0" destOrd="0" presId="urn:microsoft.com/office/officeart/2005/8/layout/chevron2"/>
    <dgm:cxn modelId="{7F9CE18A-B4A5-4748-B9FD-5AE53B2F3E8E}" type="presParOf" srcId="{0D548048-E11A-4FFD-8D3A-9EC331055DAE}" destId="{1A7810DD-8E4B-4E99-823E-964C01CCCC90}" srcOrd="1" destOrd="0" presId="urn:microsoft.com/office/officeart/2005/8/layout/chevron2"/>
    <dgm:cxn modelId="{74193C48-FCF2-4DC9-B3A1-66D047F987A6}" type="presParOf" srcId="{894A8347-36FD-4976-86D3-4845D8790C50}" destId="{0A5D2C43-46B5-4487-9087-FDCF3C951BB2}" srcOrd="7" destOrd="0" presId="urn:microsoft.com/office/officeart/2005/8/layout/chevron2"/>
    <dgm:cxn modelId="{BC3ADDA3-E80A-49C5-8814-E86D4B78DF37}" type="presParOf" srcId="{894A8347-36FD-4976-86D3-4845D8790C50}" destId="{DB0E01EE-B1E7-4BED-8903-DB9D3B02FAE9}" srcOrd="8" destOrd="0" presId="urn:microsoft.com/office/officeart/2005/8/layout/chevron2"/>
    <dgm:cxn modelId="{9CF9651E-DF4E-4F58-B21C-B4E4983D59E2}" type="presParOf" srcId="{DB0E01EE-B1E7-4BED-8903-DB9D3B02FAE9}" destId="{F0D889E0-AD4A-4AB0-9326-9B1C90089367}" srcOrd="0" destOrd="0" presId="urn:microsoft.com/office/officeart/2005/8/layout/chevron2"/>
    <dgm:cxn modelId="{888A6CFC-C588-474D-9F4B-E33C9B7BE205}" type="presParOf" srcId="{DB0E01EE-B1E7-4BED-8903-DB9D3B02FAE9}" destId="{91530214-9E40-4BAD-9814-BC515508F5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374F0-2AF0-42F5-95C1-A01F63EF2E3C}">
      <dsp:nvSpPr>
        <dsp:cNvPr id="0" name=""/>
        <dsp:cNvSpPr/>
      </dsp:nvSpPr>
      <dsp:spPr>
        <a:xfrm rot="5400000">
          <a:off x="-147638" y="222543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 rot="-5400000">
        <a:off x="1" y="419393"/>
        <a:ext cx="688978" cy="295277"/>
      </dsp:txXfrm>
    </dsp:sp>
    <dsp:sp modelId="{D4838E37-52A9-4F93-AA31-9CC6C550600F}">
      <dsp:nvSpPr>
        <dsp:cNvPr id="0" name=""/>
        <dsp:cNvSpPr/>
      </dsp:nvSpPr>
      <dsp:spPr>
        <a:xfrm rot="5400000">
          <a:off x="5669702" y="-4976599"/>
          <a:ext cx="781327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RECEIVES THE DATA IN THE PDF FORMAT.</a:t>
          </a:r>
        </a:p>
      </dsp:txBody>
      <dsp:txXfrm rot="-5400000">
        <a:off x="688979" y="42265"/>
        <a:ext cx="10704633" cy="705045"/>
      </dsp:txXfrm>
    </dsp:sp>
    <dsp:sp modelId="{447A0944-1596-4D4E-9CB1-1B64D6EEAEA7}">
      <dsp:nvSpPr>
        <dsp:cNvPr id="0" name=""/>
        <dsp:cNvSpPr/>
      </dsp:nvSpPr>
      <dsp:spPr>
        <a:xfrm rot="5400000">
          <a:off x="-147638" y="1317443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 rot="-5400000">
        <a:off x="1" y="1514293"/>
        <a:ext cx="688978" cy="295277"/>
      </dsp:txXfrm>
    </dsp:sp>
    <dsp:sp modelId="{42B4DDA1-D62E-4F1D-899F-D8188FBC70ED}">
      <dsp:nvSpPr>
        <dsp:cNvPr id="0" name=""/>
        <dsp:cNvSpPr/>
      </dsp:nvSpPr>
      <dsp:spPr>
        <a:xfrm rot="5400000">
          <a:off x="5536682" y="-3881698"/>
          <a:ext cx="1047367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WILL RETREIVE BASIC INFORMATION SUCH AS PROJECT TITLE, PROJECT INITIATION DATE, PROJECT TERMINATION DATE AND THE FUNDING AGENCY.</a:t>
          </a:r>
        </a:p>
      </dsp:txBody>
      <dsp:txXfrm rot="-5400000">
        <a:off x="688979" y="1017133"/>
        <a:ext cx="10691646" cy="945111"/>
      </dsp:txXfrm>
    </dsp:sp>
    <dsp:sp modelId="{7520C015-9011-419B-9840-2B8B95418EF5}">
      <dsp:nvSpPr>
        <dsp:cNvPr id="0" name=""/>
        <dsp:cNvSpPr/>
      </dsp:nvSpPr>
      <dsp:spPr>
        <a:xfrm rot="5400000">
          <a:off x="-147638" y="2398003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 rot="-5400000">
        <a:off x="1" y="2594853"/>
        <a:ext cx="688978" cy="295277"/>
      </dsp:txXfrm>
    </dsp:sp>
    <dsp:sp modelId="{766ABC6D-C22F-4A9D-AA9B-0F82F98A805A}">
      <dsp:nvSpPr>
        <dsp:cNvPr id="0" name=""/>
        <dsp:cNvSpPr/>
      </dsp:nvSpPr>
      <dsp:spPr>
        <a:xfrm rot="5400000">
          <a:off x="5551022" y="-2801138"/>
          <a:ext cx="1018686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WILL EXTRACT TOPIC WISE TEXT SEPARATELY FROM THE DOCUMENTS SUCH AS ABSTRACT, INTRODUCTION, METHODS, RESULTS, CONCLUSIONS, TABLES AND IMAGES.</a:t>
          </a:r>
        </a:p>
      </dsp:txBody>
      <dsp:txXfrm rot="-5400000">
        <a:off x="688978" y="2110634"/>
        <a:ext cx="10693046" cy="919230"/>
      </dsp:txXfrm>
    </dsp:sp>
    <dsp:sp modelId="{B17615A2-32B2-4A79-A172-6E05E11B09D0}">
      <dsp:nvSpPr>
        <dsp:cNvPr id="0" name=""/>
        <dsp:cNvSpPr/>
      </dsp:nvSpPr>
      <dsp:spPr>
        <a:xfrm rot="5400000">
          <a:off x="-147638" y="3508190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 rot="-5400000">
        <a:off x="1" y="3705040"/>
        <a:ext cx="688978" cy="295277"/>
      </dsp:txXfrm>
    </dsp:sp>
    <dsp:sp modelId="{1A7810DD-8E4B-4E99-823E-964C01CCCC90}">
      <dsp:nvSpPr>
        <dsp:cNvPr id="0" name=""/>
        <dsp:cNvSpPr/>
      </dsp:nvSpPr>
      <dsp:spPr>
        <a:xfrm rot="5400000">
          <a:off x="5521394" y="-1690951"/>
          <a:ext cx="1077941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WILL EXTRACT THE  TEXTS TOPIC WISE AND CONVERT A LARGE PARAGRAPH INTO CONCISED GIST WITH THE HELP OF A SUMMARIZER.</a:t>
          </a:r>
        </a:p>
      </dsp:txBody>
      <dsp:txXfrm rot="-5400000">
        <a:off x="688978" y="3194086"/>
        <a:ext cx="10690153" cy="972699"/>
      </dsp:txXfrm>
    </dsp:sp>
    <dsp:sp modelId="{F0D889E0-AD4A-4AB0-9326-9B1C90089367}">
      <dsp:nvSpPr>
        <dsp:cNvPr id="0" name=""/>
        <dsp:cNvSpPr/>
      </dsp:nvSpPr>
      <dsp:spPr>
        <a:xfrm rot="5400000">
          <a:off x="-147638" y="4781429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5</a:t>
          </a:r>
        </a:p>
      </dsp:txBody>
      <dsp:txXfrm rot="-5400000">
        <a:off x="1" y="4978279"/>
        <a:ext cx="688978" cy="295277"/>
      </dsp:txXfrm>
    </dsp:sp>
    <dsp:sp modelId="{91530214-9E40-4BAD-9814-BC515508F5DB}">
      <dsp:nvSpPr>
        <dsp:cNvPr id="0" name=""/>
        <dsp:cNvSpPr/>
      </dsp:nvSpPr>
      <dsp:spPr>
        <a:xfrm rot="5400000">
          <a:off x="5358344" y="-417713"/>
          <a:ext cx="1404043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WILL GENERATE STRUCTURED RESPONES  FOR SCIENTIST, INVESTORS AND MISSION MANAGERS FOR DECISION MAKING, IDENTIFICATION OF KNOWLEDGE GAPS, RESEARCH PROGRESS AND INVESTING AGENCY.</a:t>
          </a:r>
        </a:p>
      </dsp:txBody>
      <dsp:txXfrm rot="-5400000">
        <a:off x="688979" y="4320192"/>
        <a:ext cx="10674234" cy="1266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EB82-0319-4AA5-AA98-926675EA813E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CEEA2-6DD4-4726-ACC5-CF449312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CEEA2-6DD4-4726-ACC5-CF4493122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CEEA2-6DD4-4726-ACC5-CF4493122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0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62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45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46E80-B188-ADAA-72AC-0005F3DC0177}"/>
              </a:ext>
            </a:extLst>
          </p:cNvPr>
          <p:cNvSpPr txBox="1"/>
          <p:nvPr/>
        </p:nvSpPr>
        <p:spPr>
          <a:xfrm>
            <a:off x="1072055" y="583326"/>
            <a:ext cx="1083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NASA INTERNATIONAL SPACE APPS CHALLENEGE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C8B9F-C834-59C1-050A-94194275DF91}"/>
              </a:ext>
            </a:extLst>
          </p:cNvPr>
          <p:cNvSpPr txBox="1"/>
          <p:nvPr/>
        </p:nvSpPr>
        <p:spPr>
          <a:xfrm>
            <a:off x="1072055" y="2073165"/>
            <a:ext cx="10263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CHALLENGE: BUILD A SPACE BIOLOGY KNOWLEDGE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2F92A-3309-0659-EA03-112CC8381323}"/>
              </a:ext>
            </a:extLst>
          </p:cNvPr>
          <p:cNvSpPr txBox="1"/>
          <p:nvPr/>
        </p:nvSpPr>
        <p:spPr>
          <a:xfrm>
            <a:off x="1072055" y="4698124"/>
            <a:ext cx="5833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TEAM NAME: PHEONIX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MEMBER: RICHA NAYAK(LEAD)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INSTITUTE: SHRI SHANKARACHARAYA TECHNICAL CAMPUS,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bhilai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2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BB49F-396E-5411-0C44-090CBD8FC6F2}"/>
              </a:ext>
            </a:extLst>
          </p:cNvPr>
          <p:cNvSpPr txBox="1"/>
          <p:nvPr/>
        </p:nvSpPr>
        <p:spPr>
          <a:xfrm>
            <a:off x="467710" y="441434"/>
            <a:ext cx="11256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PROJECT NAME: KNOWLEDGE INFERENCER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9A5B5-5DB7-BB9E-7996-76C7E174E470}"/>
              </a:ext>
            </a:extLst>
          </p:cNvPr>
          <p:cNvSpPr txBox="1"/>
          <p:nvPr/>
        </p:nvSpPr>
        <p:spPr>
          <a:xfrm>
            <a:off x="614855" y="1608083"/>
            <a:ext cx="111094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MODLE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DESCRIPTON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D5CC6-2B0B-13AD-24B9-3F3DB4C74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8639"/>
            <a:ext cx="5470635" cy="4554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850B6-ABA0-5D91-73C0-77EC1B419E5E}"/>
              </a:ext>
            </a:extLst>
          </p:cNvPr>
          <p:cNvSpPr txBox="1"/>
          <p:nvPr/>
        </p:nvSpPr>
        <p:spPr>
          <a:xfrm>
            <a:off x="6936828" y="6032037"/>
            <a:ext cx="4209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CREDIT: NYU LOCAL</a:t>
            </a:r>
          </a:p>
        </p:txBody>
      </p:sp>
    </p:spTree>
    <p:extLst>
      <p:ext uri="{BB962C8B-B14F-4D97-AF65-F5344CB8AC3E}">
        <p14:creationId xmlns:p14="http://schemas.microsoft.com/office/powerpoint/2010/main" val="275928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A3337C-C9BB-1D28-B735-35BC0A9D008B}"/>
              </a:ext>
            </a:extLst>
          </p:cNvPr>
          <p:cNvSpPr/>
          <p:nvPr/>
        </p:nvSpPr>
        <p:spPr>
          <a:xfrm>
            <a:off x="633248" y="2017986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INPUT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946A40-23E9-3FFC-3563-7FB7464F3936}"/>
              </a:ext>
            </a:extLst>
          </p:cNvPr>
          <p:cNvSpPr/>
          <p:nvPr/>
        </p:nvSpPr>
        <p:spPr>
          <a:xfrm>
            <a:off x="4465582" y="2017986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 AND ANSWER 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F07F38-9737-AD97-5C8D-34D71361B628}"/>
              </a:ext>
            </a:extLst>
          </p:cNvPr>
          <p:cNvSpPr/>
          <p:nvPr/>
        </p:nvSpPr>
        <p:spPr>
          <a:xfrm>
            <a:off x="8162596" y="4382814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TEXT SUMMARIZER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A697BF-143E-8BDD-B2B3-66869959597D}"/>
              </a:ext>
            </a:extLst>
          </p:cNvPr>
          <p:cNvSpPr/>
          <p:nvPr/>
        </p:nvSpPr>
        <p:spPr>
          <a:xfrm>
            <a:off x="8169166" y="2017986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EXTRACTOR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76A436-158C-4C8C-9ED9-68753FECE0D2}"/>
              </a:ext>
            </a:extLst>
          </p:cNvPr>
          <p:cNvSpPr/>
          <p:nvPr/>
        </p:nvSpPr>
        <p:spPr>
          <a:xfrm>
            <a:off x="4465581" y="4382814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STRUCTURED RESPONSE MODULE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C947B-F76E-095F-276F-DD6AE8E6175B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894083" y="2806262"/>
            <a:ext cx="571499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41C51-9612-DF15-96B5-6EBF3243835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726417" y="2806262"/>
            <a:ext cx="442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FAF691-B783-BDC6-A9A9-7B3D6976579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726417" y="2806262"/>
            <a:ext cx="442749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8CAA56-8B59-A0C9-2A83-D7A47D427385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9793014" y="3594538"/>
            <a:ext cx="6570" cy="78827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F7D8DD-053F-4E3C-64BA-2C4A4C16C85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7726416" y="5171090"/>
            <a:ext cx="436180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820B3C6-E482-9C50-65C3-9890FEFA352F}"/>
              </a:ext>
            </a:extLst>
          </p:cNvPr>
          <p:cNvSpPr/>
          <p:nvPr/>
        </p:nvSpPr>
        <p:spPr>
          <a:xfrm>
            <a:off x="719958" y="1244695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1ABEA-218B-BD90-F629-30DCC395A664}"/>
              </a:ext>
            </a:extLst>
          </p:cNvPr>
          <p:cNvSpPr/>
          <p:nvPr/>
        </p:nvSpPr>
        <p:spPr>
          <a:xfrm>
            <a:off x="8255875" y="1260461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AD0EA4-914A-9D9A-BBC8-0284FD98C595}"/>
              </a:ext>
            </a:extLst>
          </p:cNvPr>
          <p:cNvSpPr/>
          <p:nvPr/>
        </p:nvSpPr>
        <p:spPr>
          <a:xfrm>
            <a:off x="4552291" y="1260461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A31B62-8D30-B052-0367-F00C04348473}"/>
              </a:ext>
            </a:extLst>
          </p:cNvPr>
          <p:cNvSpPr/>
          <p:nvPr/>
        </p:nvSpPr>
        <p:spPr>
          <a:xfrm>
            <a:off x="8249306" y="6124904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7442F-601F-0A6B-BDA6-8A6008F63341}"/>
              </a:ext>
            </a:extLst>
          </p:cNvPr>
          <p:cNvSpPr/>
          <p:nvPr/>
        </p:nvSpPr>
        <p:spPr>
          <a:xfrm>
            <a:off x="4552291" y="6124904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1EA846-4C50-FB6F-21D7-56263B7EFAD6}"/>
              </a:ext>
            </a:extLst>
          </p:cNvPr>
          <p:cNvSpPr txBox="1">
            <a:spLocks/>
          </p:cNvSpPr>
          <p:nvPr/>
        </p:nvSpPr>
        <p:spPr>
          <a:xfrm>
            <a:off x="684211" y="151815"/>
            <a:ext cx="11045333" cy="9029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Model architecture: KNOWLEDGE INFERENCER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7487E2-F5E2-7226-06E7-C00BB121C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298925"/>
              </p:ext>
            </p:extLst>
          </p:nvPr>
        </p:nvGraphicFramePr>
        <p:xfrm>
          <a:off x="471212" y="930166"/>
          <a:ext cx="11431753" cy="565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D9381D2-A6E4-39B4-4C9A-CFC48B0573DB}"/>
              </a:ext>
            </a:extLst>
          </p:cNvPr>
          <p:cNvSpPr txBox="1">
            <a:spLocks/>
          </p:cNvSpPr>
          <p:nvPr/>
        </p:nvSpPr>
        <p:spPr>
          <a:xfrm>
            <a:off x="684211" y="151815"/>
            <a:ext cx="11045333" cy="5678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MODULE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3A3B4-FAC4-4429-4187-56AD9C6EC63D}"/>
              </a:ext>
            </a:extLst>
          </p:cNvPr>
          <p:cNvSpPr txBox="1"/>
          <p:nvPr/>
        </p:nvSpPr>
        <p:spPr>
          <a:xfrm>
            <a:off x="951186" y="488731"/>
            <a:ext cx="1067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USER INTERFACE 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86D4F0-AED2-168B-5199-544D660EDBE7}"/>
              </a:ext>
            </a:extLst>
          </p:cNvPr>
          <p:cNvSpPr/>
          <p:nvPr/>
        </p:nvSpPr>
        <p:spPr>
          <a:xfrm>
            <a:off x="520261" y="1749972"/>
            <a:ext cx="3247697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UPLOAD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A11EF4-C494-B7B5-CFE5-32A689652F5B}"/>
              </a:ext>
            </a:extLst>
          </p:cNvPr>
          <p:cNvSpPr/>
          <p:nvPr/>
        </p:nvSpPr>
        <p:spPr>
          <a:xfrm>
            <a:off x="520261" y="3428999"/>
            <a:ext cx="10783613" cy="2940269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SECTION 1: SUMMARIZED TEXT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SECTION 2: SUMMERIZED TEXT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SECTION 3: TABLES AND FIGURES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SECTION N: SUMMERIZED 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0123B8-545B-62F1-5627-5AD7D3D3E84D}"/>
              </a:ext>
            </a:extLst>
          </p:cNvPr>
          <p:cNvSpPr/>
          <p:nvPr/>
        </p:nvSpPr>
        <p:spPr>
          <a:xfrm>
            <a:off x="4114799" y="1749972"/>
            <a:ext cx="7047185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SELECTED AUDIENCE: SCIENTIST</a:t>
            </a:r>
          </a:p>
        </p:txBody>
      </p:sp>
    </p:spTree>
    <p:extLst>
      <p:ext uri="{BB962C8B-B14F-4D97-AF65-F5344CB8AC3E}">
        <p14:creationId xmlns:p14="http://schemas.microsoft.com/office/powerpoint/2010/main" val="134881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89ADF-3F8E-5C2A-0595-152CFFFD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69AF6-0A85-37D9-6087-4C7DD1062700}"/>
              </a:ext>
            </a:extLst>
          </p:cNvPr>
          <p:cNvSpPr txBox="1"/>
          <p:nvPr/>
        </p:nvSpPr>
        <p:spPr>
          <a:xfrm>
            <a:off x="951186" y="488731"/>
            <a:ext cx="1067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USER INTERFACE 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D81957-5292-6A03-BEF4-4022DFE660B1}"/>
              </a:ext>
            </a:extLst>
          </p:cNvPr>
          <p:cNvSpPr/>
          <p:nvPr/>
        </p:nvSpPr>
        <p:spPr>
          <a:xfrm>
            <a:off x="520261" y="1749972"/>
            <a:ext cx="3247697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UPLOAD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6B3B8-2CCD-E37F-CFF6-DE4E2471A904}"/>
              </a:ext>
            </a:extLst>
          </p:cNvPr>
          <p:cNvSpPr/>
          <p:nvPr/>
        </p:nvSpPr>
        <p:spPr>
          <a:xfrm>
            <a:off x="520261" y="3428999"/>
            <a:ext cx="10783613" cy="2940269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SUMMARIZATION OF ACHIEVED RESULTS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39801-906C-5076-366C-7E45A203B343}"/>
              </a:ext>
            </a:extLst>
          </p:cNvPr>
          <p:cNvSpPr/>
          <p:nvPr/>
        </p:nvSpPr>
        <p:spPr>
          <a:xfrm>
            <a:off x="4114799" y="1749972"/>
            <a:ext cx="7047185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SELECTED AUDIENCE: INVESTORS</a:t>
            </a:r>
          </a:p>
        </p:txBody>
      </p:sp>
    </p:spTree>
    <p:extLst>
      <p:ext uri="{BB962C8B-B14F-4D97-AF65-F5344CB8AC3E}">
        <p14:creationId xmlns:p14="http://schemas.microsoft.com/office/powerpoint/2010/main" val="214199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D841-97A0-BEC9-1B0E-7D861D54C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CDBE0-9965-B09C-DB07-4D8AA361D0DE}"/>
              </a:ext>
            </a:extLst>
          </p:cNvPr>
          <p:cNvSpPr txBox="1"/>
          <p:nvPr/>
        </p:nvSpPr>
        <p:spPr>
          <a:xfrm>
            <a:off x="951186" y="488731"/>
            <a:ext cx="1067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USER INTERFACE 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AE667F-DE83-10B7-5DF6-F023AD4115EA}"/>
              </a:ext>
            </a:extLst>
          </p:cNvPr>
          <p:cNvSpPr/>
          <p:nvPr/>
        </p:nvSpPr>
        <p:spPr>
          <a:xfrm>
            <a:off x="520261" y="1749972"/>
            <a:ext cx="3247697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UPLOAD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EF35D-8B24-F8E7-BAC4-97F3BA533B80}"/>
              </a:ext>
            </a:extLst>
          </p:cNvPr>
          <p:cNvSpPr/>
          <p:nvPr/>
        </p:nvSpPr>
        <p:spPr>
          <a:xfrm>
            <a:off x="520261" y="3428999"/>
            <a:ext cx="10783613" cy="2940269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RESEARCH PROGRESS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KNOWLEDGE GAPS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2D0C61-1C2E-7D73-1854-8DAEDE54C813}"/>
              </a:ext>
            </a:extLst>
          </p:cNvPr>
          <p:cNvSpPr/>
          <p:nvPr/>
        </p:nvSpPr>
        <p:spPr>
          <a:xfrm>
            <a:off x="4114799" y="1749972"/>
            <a:ext cx="7047185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SELECTED AUDIENCE: MISSION ARCHITECTS</a:t>
            </a:r>
          </a:p>
        </p:txBody>
      </p:sp>
    </p:spTree>
    <p:extLst>
      <p:ext uri="{BB962C8B-B14F-4D97-AF65-F5344CB8AC3E}">
        <p14:creationId xmlns:p14="http://schemas.microsoft.com/office/powerpoint/2010/main" val="2955688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179</TotalTime>
  <Words>262</Words>
  <Application>Microsoft Office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 Black</vt:lpstr>
      <vt:lpstr>Calibri</vt:lpstr>
      <vt:lpstr>Castellar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Nayak</dc:creator>
  <cp:lastModifiedBy>Richa Nayak</cp:lastModifiedBy>
  <cp:revision>11</cp:revision>
  <dcterms:created xsi:type="dcterms:W3CDTF">2025-10-04T06:06:32Z</dcterms:created>
  <dcterms:modified xsi:type="dcterms:W3CDTF">2025-10-04T10:30:30Z</dcterms:modified>
</cp:coreProperties>
</file>