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5BCD6-195D-4D75-B278-8475743147DC}" v="11" dt="2023-04-16T01:39:13.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 Sharma" userId="e9d2b62f7fec5345" providerId="LiveId" clId="{9085BCD6-195D-4D75-B278-8475743147DC}"/>
    <pc:docChg chg="undo redo custSel addSld modSld">
      <pc:chgData name="Richa Sharma" userId="e9d2b62f7fec5345" providerId="LiveId" clId="{9085BCD6-195D-4D75-B278-8475743147DC}" dt="2023-04-16T01:39:13.243" v="350"/>
      <pc:docMkLst>
        <pc:docMk/>
      </pc:docMkLst>
      <pc:sldChg chg="addSp delSp modSp mod modTransition setBg modNotesTx">
        <pc:chgData name="Richa Sharma" userId="e9d2b62f7fec5345" providerId="LiveId" clId="{9085BCD6-195D-4D75-B278-8475743147DC}" dt="2023-04-16T01:39:13.243" v="350"/>
        <pc:sldMkLst>
          <pc:docMk/>
          <pc:sldMk cId="3179660110" sldId="256"/>
        </pc:sldMkLst>
        <pc:spChg chg="mod">
          <ac:chgData name="Richa Sharma" userId="e9d2b62f7fec5345" providerId="LiveId" clId="{9085BCD6-195D-4D75-B278-8475743147DC}" dt="2023-04-16T01:17:41.416" v="310" actId="26606"/>
          <ac:spMkLst>
            <pc:docMk/>
            <pc:sldMk cId="3179660110" sldId="256"/>
            <ac:spMk id="2" creationId="{7908C55E-B50C-4D3B-8392-6241FC019654}"/>
          </ac:spMkLst>
        </pc:spChg>
        <pc:spChg chg="mod">
          <ac:chgData name="Richa Sharma" userId="e9d2b62f7fec5345" providerId="LiveId" clId="{9085BCD6-195D-4D75-B278-8475743147DC}" dt="2023-04-16T01:27:15.968" v="337" actId="255"/>
          <ac:spMkLst>
            <pc:docMk/>
            <pc:sldMk cId="3179660110" sldId="256"/>
            <ac:spMk id="3" creationId="{7CC3965A-78BE-179A-7EF3-5D79CEB19D66}"/>
          </ac:spMkLst>
        </pc:spChg>
        <pc:spChg chg="add del">
          <ac:chgData name="Richa Sharma" userId="e9d2b62f7fec5345" providerId="LiveId" clId="{9085BCD6-195D-4D75-B278-8475743147DC}" dt="2023-04-16T01:17:41.407" v="309" actId="26606"/>
          <ac:spMkLst>
            <pc:docMk/>
            <pc:sldMk cId="3179660110" sldId="256"/>
            <ac:spMk id="8" creationId="{6DDA8CE9-E0A6-4FF2-823D-D08607606DC2}"/>
          </ac:spMkLst>
        </pc:spChg>
        <pc:spChg chg="add del">
          <ac:chgData name="Richa Sharma" userId="e9d2b62f7fec5345" providerId="LiveId" clId="{9085BCD6-195D-4D75-B278-8475743147DC}" dt="2023-04-16T01:17:34.945" v="307" actId="26606"/>
          <ac:spMkLst>
            <pc:docMk/>
            <pc:sldMk cId="3179660110" sldId="256"/>
            <ac:spMk id="9" creationId="{32E62931-8EB4-42BB-BAAB-D8757BE66D8E}"/>
          </ac:spMkLst>
        </pc:spChg>
        <pc:spChg chg="add del">
          <ac:chgData name="Richa Sharma" userId="e9d2b62f7fec5345" providerId="LiveId" clId="{9085BCD6-195D-4D75-B278-8475743147DC}" dt="2023-04-16T01:17:41.407" v="309" actId="26606"/>
          <ac:spMkLst>
            <pc:docMk/>
            <pc:sldMk cId="3179660110" sldId="256"/>
            <ac:spMk id="10" creationId="{11195564-33B9-434B-9641-764F5905A56F}"/>
          </ac:spMkLst>
        </pc:spChg>
        <pc:spChg chg="add">
          <ac:chgData name="Richa Sharma" userId="e9d2b62f7fec5345" providerId="LiveId" clId="{9085BCD6-195D-4D75-B278-8475743147DC}" dt="2023-04-16T01:17:41.416" v="310" actId="26606"/>
          <ac:spMkLst>
            <pc:docMk/>
            <pc:sldMk cId="3179660110" sldId="256"/>
            <ac:spMk id="23" creationId="{6F5A5072-7B47-4D32-B52A-4EBBF590B8A5}"/>
          </ac:spMkLst>
        </pc:spChg>
        <pc:spChg chg="add">
          <ac:chgData name="Richa Sharma" userId="e9d2b62f7fec5345" providerId="LiveId" clId="{9085BCD6-195D-4D75-B278-8475743147DC}" dt="2023-04-16T01:17:41.416" v="310" actId="26606"/>
          <ac:spMkLst>
            <pc:docMk/>
            <pc:sldMk cId="3179660110" sldId="256"/>
            <ac:spMk id="24" creationId="{9715DAF0-AE1B-46C9-8A6B-DB2AA05AB91D}"/>
          </ac:spMkLst>
        </pc:spChg>
        <pc:spChg chg="add">
          <ac:chgData name="Richa Sharma" userId="e9d2b62f7fec5345" providerId="LiveId" clId="{9085BCD6-195D-4D75-B278-8475743147DC}" dt="2023-04-16T01:17:41.416" v="310" actId="26606"/>
          <ac:spMkLst>
            <pc:docMk/>
            <pc:sldMk cId="3179660110" sldId="256"/>
            <ac:spMk id="25" creationId="{6016219D-510E-4184-9090-6D5578A87BD1}"/>
          </ac:spMkLst>
        </pc:spChg>
        <pc:spChg chg="add">
          <ac:chgData name="Richa Sharma" userId="e9d2b62f7fec5345" providerId="LiveId" clId="{9085BCD6-195D-4D75-B278-8475743147DC}" dt="2023-04-16T01:17:41.416" v="310" actId="26606"/>
          <ac:spMkLst>
            <pc:docMk/>
            <pc:sldMk cId="3179660110" sldId="256"/>
            <ac:spMk id="26" creationId="{AFF4A713-7B75-4B21-90D7-5AB19547C728}"/>
          </ac:spMkLst>
        </pc:spChg>
        <pc:spChg chg="add">
          <ac:chgData name="Richa Sharma" userId="e9d2b62f7fec5345" providerId="LiveId" clId="{9085BCD6-195D-4D75-B278-8475743147DC}" dt="2023-04-16T01:17:41.416" v="310" actId="26606"/>
          <ac:spMkLst>
            <pc:docMk/>
            <pc:sldMk cId="3179660110" sldId="256"/>
            <ac:spMk id="27" creationId="{DC631C0B-6DA6-4E57-8231-CE32B3434A7E}"/>
          </ac:spMkLst>
        </pc:spChg>
        <pc:spChg chg="add">
          <ac:chgData name="Richa Sharma" userId="e9d2b62f7fec5345" providerId="LiveId" clId="{9085BCD6-195D-4D75-B278-8475743147DC}" dt="2023-04-16T01:17:41.416" v="310" actId="26606"/>
          <ac:spMkLst>
            <pc:docMk/>
            <pc:sldMk cId="3179660110" sldId="256"/>
            <ac:spMk id="28" creationId="{C29501E6-A978-4A61-9689-9085AF97A53A}"/>
          </ac:spMkLst>
        </pc:spChg>
        <pc:grpChg chg="add del">
          <ac:chgData name="Richa Sharma" userId="e9d2b62f7fec5345" providerId="LiveId" clId="{9085BCD6-195D-4D75-B278-8475743147DC}" dt="2023-04-16T01:17:41.407" v="309" actId="26606"/>
          <ac:grpSpMkLst>
            <pc:docMk/>
            <pc:sldMk cId="3179660110" sldId="256"/>
            <ac:grpSpMk id="12" creationId="{1D18C537-E336-47C4-836B-C342A230F8F3}"/>
          </ac:grpSpMkLst>
        </pc:grpChg>
        <pc:grpChg chg="add del">
          <ac:chgData name="Richa Sharma" userId="e9d2b62f7fec5345" providerId="LiveId" clId="{9085BCD6-195D-4D75-B278-8475743147DC}" dt="2023-04-16T01:17:41.407" v="309" actId="26606"/>
          <ac:grpSpMkLst>
            <pc:docMk/>
            <pc:sldMk cId="3179660110" sldId="256"/>
            <ac:grpSpMk id="18" creationId="{5A1259D8-0C3A-4069-A22F-537BBBB61A9C}"/>
          </ac:grpSpMkLst>
        </pc:grpChg>
        <pc:picChg chg="add del">
          <ac:chgData name="Richa Sharma" userId="e9d2b62f7fec5345" providerId="LiveId" clId="{9085BCD6-195D-4D75-B278-8475743147DC}" dt="2023-04-16T01:17:34.945" v="307" actId="26606"/>
          <ac:picMkLst>
            <pc:docMk/>
            <pc:sldMk cId="3179660110" sldId="256"/>
            <ac:picMk id="5" creationId="{48644F8D-0805-CA11-417A-D97BC4896127}"/>
          </ac:picMkLst>
        </pc:picChg>
      </pc:sldChg>
      <pc:sldChg chg="addSp delSp modSp new mod setBg modNotesTx">
        <pc:chgData name="Richa Sharma" userId="e9d2b62f7fec5345" providerId="LiveId" clId="{9085BCD6-195D-4D75-B278-8475743147DC}" dt="2023-04-16T01:27:42.373" v="340" actId="14100"/>
        <pc:sldMkLst>
          <pc:docMk/>
          <pc:sldMk cId="4250342082" sldId="257"/>
        </pc:sldMkLst>
        <pc:spChg chg="mod">
          <ac:chgData name="Richa Sharma" userId="e9d2b62f7fec5345" providerId="LiveId" clId="{9085BCD6-195D-4D75-B278-8475743147DC}" dt="2023-04-16T01:18:15.810" v="315" actId="26606"/>
          <ac:spMkLst>
            <pc:docMk/>
            <pc:sldMk cId="4250342082" sldId="257"/>
            <ac:spMk id="2" creationId="{FDBE329A-5660-471F-E0A2-31D6834E2680}"/>
          </ac:spMkLst>
        </pc:spChg>
        <pc:spChg chg="add del mod">
          <ac:chgData name="Richa Sharma" userId="e9d2b62f7fec5345" providerId="LiveId" clId="{9085BCD6-195D-4D75-B278-8475743147DC}" dt="2023-04-16T01:18:15.810" v="315" actId="26606"/>
          <ac:spMkLst>
            <pc:docMk/>
            <pc:sldMk cId="4250342082" sldId="257"/>
            <ac:spMk id="3" creationId="{478FE72E-C1F9-2C96-9EFA-7A8CA95BB376}"/>
          </ac:spMkLst>
        </pc:spChg>
        <pc:spChg chg="add">
          <ac:chgData name="Richa Sharma" userId="e9d2b62f7fec5345" providerId="LiveId" clId="{9085BCD6-195D-4D75-B278-8475743147DC}" dt="2023-04-16T01:18:15.810" v="315" actId="26606"/>
          <ac:spMkLst>
            <pc:docMk/>
            <pc:sldMk cId="4250342082" sldId="257"/>
            <ac:spMk id="9" creationId="{79BB35BC-D5C2-4C8B-A22A-A71E6191913B}"/>
          </ac:spMkLst>
        </pc:spChg>
        <pc:spChg chg="add del">
          <ac:chgData name="Richa Sharma" userId="e9d2b62f7fec5345" providerId="LiveId" clId="{9085BCD6-195D-4D75-B278-8475743147DC}" dt="2023-04-16T01:18:12.206" v="312" actId="26606"/>
          <ac:spMkLst>
            <pc:docMk/>
            <pc:sldMk cId="4250342082" sldId="257"/>
            <ac:spMk id="10" creationId="{B50AB553-2A96-4A92-96F2-93548E096954}"/>
          </ac:spMkLst>
        </pc:spChg>
        <pc:spChg chg="add mod">
          <ac:chgData name="Richa Sharma" userId="e9d2b62f7fec5345" providerId="LiveId" clId="{9085BCD6-195D-4D75-B278-8475743147DC}" dt="2023-04-16T01:27:42.373" v="340" actId="14100"/>
          <ac:spMkLst>
            <pc:docMk/>
            <pc:sldMk cId="4250342082" sldId="257"/>
            <ac:spMk id="15" creationId="{478FE72E-C1F9-2C96-9EFA-7A8CA95BB376}"/>
          </ac:spMkLst>
        </pc:spChg>
        <pc:graphicFrameChg chg="add del">
          <ac:chgData name="Richa Sharma" userId="e9d2b62f7fec5345" providerId="LiveId" clId="{9085BCD6-195D-4D75-B278-8475743147DC}" dt="2023-04-16T01:18:12.206" v="312" actId="26606"/>
          <ac:graphicFrameMkLst>
            <pc:docMk/>
            <pc:sldMk cId="4250342082" sldId="257"/>
            <ac:graphicFrameMk id="5" creationId="{12CA929C-9F39-9316-AD50-956903EB3BCF}"/>
          </ac:graphicFrameMkLst>
        </pc:graphicFrameChg>
        <pc:graphicFrameChg chg="add del">
          <ac:chgData name="Richa Sharma" userId="e9d2b62f7fec5345" providerId="LiveId" clId="{9085BCD6-195D-4D75-B278-8475743147DC}" dt="2023-04-16T01:18:15.794" v="314" actId="26606"/>
          <ac:graphicFrameMkLst>
            <pc:docMk/>
            <pc:sldMk cId="4250342082" sldId="257"/>
            <ac:graphicFrameMk id="12" creationId="{3B4D82F8-50B8-219F-EA55-3A67AF2315A7}"/>
          </ac:graphicFrameMkLst>
        </pc:graphicFrameChg>
        <pc:picChg chg="add del">
          <ac:chgData name="Richa Sharma" userId="e9d2b62f7fec5345" providerId="LiveId" clId="{9085BCD6-195D-4D75-B278-8475743147DC}" dt="2023-04-16T01:18:12.206" v="312" actId="26606"/>
          <ac:picMkLst>
            <pc:docMk/>
            <pc:sldMk cId="4250342082" sldId="257"/>
            <ac:picMk id="6" creationId="{997A2672-7EA7-6FA6-ED70-E6C98A1539E1}"/>
          </ac:picMkLst>
        </pc:picChg>
        <pc:picChg chg="add">
          <ac:chgData name="Richa Sharma" userId="e9d2b62f7fec5345" providerId="LiveId" clId="{9085BCD6-195D-4D75-B278-8475743147DC}" dt="2023-04-16T01:18:15.810" v="315" actId="26606"/>
          <ac:picMkLst>
            <pc:docMk/>
            <pc:sldMk cId="4250342082" sldId="257"/>
            <ac:picMk id="14" creationId="{93C00876-5B44-FDB3-EA80-E56FF4F072E5}"/>
          </ac:picMkLst>
        </pc:picChg>
      </pc:sldChg>
      <pc:sldChg chg="addSp delSp modSp new mod setBg modNotesTx">
        <pc:chgData name="Richa Sharma" userId="e9d2b62f7fec5345" providerId="LiveId" clId="{9085BCD6-195D-4D75-B278-8475743147DC}" dt="2023-04-16T01:28:00.724" v="341" actId="255"/>
        <pc:sldMkLst>
          <pc:docMk/>
          <pc:sldMk cId="2959619443" sldId="258"/>
        </pc:sldMkLst>
        <pc:spChg chg="mod">
          <ac:chgData name="Richa Sharma" userId="e9d2b62f7fec5345" providerId="LiveId" clId="{9085BCD6-195D-4D75-B278-8475743147DC}" dt="2023-04-16T01:19:14.278" v="326" actId="26606"/>
          <ac:spMkLst>
            <pc:docMk/>
            <pc:sldMk cId="2959619443" sldId="258"/>
            <ac:spMk id="2" creationId="{958B0E3C-309F-82BC-8468-77A771D6FCC5}"/>
          </ac:spMkLst>
        </pc:spChg>
        <pc:spChg chg="add del mod">
          <ac:chgData name="Richa Sharma" userId="e9d2b62f7fec5345" providerId="LiveId" clId="{9085BCD6-195D-4D75-B278-8475743147DC}" dt="2023-04-16T01:19:14.278" v="326" actId="26606"/>
          <ac:spMkLst>
            <pc:docMk/>
            <pc:sldMk cId="2959619443" sldId="258"/>
            <ac:spMk id="3" creationId="{4D6F55D6-EC0C-7697-34EE-CEEA4F402FA2}"/>
          </ac:spMkLst>
        </pc:spChg>
        <pc:spChg chg="add del">
          <ac:chgData name="Richa Sharma" userId="e9d2b62f7fec5345" providerId="LiveId" clId="{9085BCD6-195D-4D75-B278-8475743147DC}" dt="2023-04-16T01:18:55.574" v="321" actId="26606"/>
          <ac:spMkLst>
            <pc:docMk/>
            <pc:sldMk cId="2959619443" sldId="258"/>
            <ac:spMk id="8" creationId="{1B15ED52-F352-441B-82BF-E0EA34836D08}"/>
          </ac:spMkLst>
        </pc:spChg>
        <pc:spChg chg="add del">
          <ac:chgData name="Richa Sharma" userId="e9d2b62f7fec5345" providerId="LiveId" clId="{9085BCD6-195D-4D75-B278-8475743147DC}" dt="2023-04-16T01:18:46.879" v="317" actId="26606"/>
          <ac:spMkLst>
            <pc:docMk/>
            <pc:sldMk cId="2959619443" sldId="258"/>
            <ac:spMk id="9" creationId="{79BB35BC-D5C2-4C8B-A22A-A71E6191913B}"/>
          </ac:spMkLst>
        </pc:spChg>
        <pc:spChg chg="add del">
          <ac:chgData name="Richa Sharma" userId="e9d2b62f7fec5345" providerId="LiveId" clId="{9085BCD6-195D-4D75-B278-8475743147DC}" dt="2023-04-16T01:18:55.574" v="321" actId="26606"/>
          <ac:spMkLst>
            <pc:docMk/>
            <pc:sldMk cId="2959619443" sldId="258"/>
            <ac:spMk id="10" creationId="{3B2E3793-BFE6-45A2-9B7B-E18844431C99}"/>
          </ac:spMkLst>
        </pc:spChg>
        <pc:spChg chg="add del">
          <ac:chgData name="Richa Sharma" userId="e9d2b62f7fec5345" providerId="LiveId" clId="{9085BCD6-195D-4D75-B278-8475743147DC}" dt="2023-04-16T01:18:51.774" v="319" actId="26606"/>
          <ac:spMkLst>
            <pc:docMk/>
            <pc:sldMk cId="2959619443" sldId="258"/>
            <ac:spMk id="11" creationId="{52D502E5-F6B4-4D58-B4AE-FC466FF15EE8}"/>
          </ac:spMkLst>
        </pc:spChg>
        <pc:spChg chg="add del">
          <ac:chgData name="Richa Sharma" userId="e9d2b62f7fec5345" providerId="LiveId" clId="{9085BCD6-195D-4D75-B278-8475743147DC}" dt="2023-04-16T01:18:51.774" v="319" actId="26606"/>
          <ac:spMkLst>
            <pc:docMk/>
            <pc:sldMk cId="2959619443" sldId="258"/>
            <ac:spMk id="12" creationId="{53B021B3-DE93-4AB7-8A18-CF5F1CED88B8}"/>
          </ac:spMkLst>
        </pc:spChg>
        <pc:spChg chg="add del">
          <ac:chgData name="Richa Sharma" userId="e9d2b62f7fec5345" providerId="LiveId" clId="{9085BCD6-195D-4D75-B278-8475743147DC}" dt="2023-04-16T01:18:51.774" v="319" actId="26606"/>
          <ac:spMkLst>
            <pc:docMk/>
            <pc:sldMk cId="2959619443" sldId="258"/>
            <ac:spMk id="13" creationId="{9DECDBF4-02B6-4BB4-B65B-B8107AD6A9E8}"/>
          </ac:spMkLst>
        </pc:spChg>
        <pc:spChg chg="add del">
          <ac:chgData name="Richa Sharma" userId="e9d2b62f7fec5345" providerId="LiveId" clId="{9085BCD6-195D-4D75-B278-8475743147DC}" dt="2023-04-16T01:18:55.574" v="321" actId="26606"/>
          <ac:spMkLst>
            <pc:docMk/>
            <pc:sldMk cId="2959619443" sldId="258"/>
            <ac:spMk id="16" creationId="{53E5B1A8-3AC9-4BD1-9BBC-78CA94F2D1BA}"/>
          </ac:spMkLst>
        </pc:spChg>
        <pc:spChg chg="add del">
          <ac:chgData name="Richa Sharma" userId="e9d2b62f7fec5345" providerId="LiveId" clId="{9085BCD6-195D-4D75-B278-8475743147DC}" dt="2023-04-16T01:18:55.574" v="321" actId="26606"/>
          <ac:spMkLst>
            <pc:docMk/>
            <pc:sldMk cId="2959619443" sldId="258"/>
            <ac:spMk id="17" creationId="{BC4C4868-CB8F-4AF9-9CDB-8108F2C19B67}"/>
          </ac:spMkLst>
        </pc:spChg>
        <pc:spChg chg="add del">
          <ac:chgData name="Richa Sharma" userId="e9d2b62f7fec5345" providerId="LiveId" clId="{9085BCD6-195D-4D75-B278-8475743147DC}" dt="2023-04-16T01:18:55.574" v="321" actId="26606"/>
          <ac:spMkLst>
            <pc:docMk/>
            <pc:sldMk cId="2959619443" sldId="258"/>
            <ac:spMk id="18" creationId="{375E0459-6403-40CD-989D-56A4407CA12E}"/>
          </ac:spMkLst>
        </pc:spChg>
        <pc:spChg chg="add del">
          <ac:chgData name="Richa Sharma" userId="e9d2b62f7fec5345" providerId="LiveId" clId="{9085BCD6-195D-4D75-B278-8475743147DC}" dt="2023-04-16T01:18:55.574" v="321" actId="26606"/>
          <ac:spMkLst>
            <pc:docMk/>
            <pc:sldMk cId="2959619443" sldId="258"/>
            <ac:spMk id="19" creationId="{4D6F55D6-EC0C-7697-34EE-CEEA4F402FA2}"/>
          </ac:spMkLst>
        </pc:spChg>
        <pc:spChg chg="add del">
          <ac:chgData name="Richa Sharma" userId="e9d2b62f7fec5345" providerId="LiveId" clId="{9085BCD6-195D-4D75-B278-8475743147DC}" dt="2023-04-16T01:18:59.521" v="323" actId="26606"/>
          <ac:spMkLst>
            <pc:docMk/>
            <pc:sldMk cId="2959619443" sldId="258"/>
            <ac:spMk id="21" creationId="{04812C46-200A-4DEB-A05E-3ED6C68C2387}"/>
          </ac:spMkLst>
        </pc:spChg>
        <pc:spChg chg="add del">
          <ac:chgData name="Richa Sharma" userId="e9d2b62f7fec5345" providerId="LiveId" clId="{9085BCD6-195D-4D75-B278-8475743147DC}" dt="2023-04-16T01:18:59.521" v="323" actId="26606"/>
          <ac:spMkLst>
            <pc:docMk/>
            <pc:sldMk cId="2959619443" sldId="258"/>
            <ac:spMk id="23" creationId="{D1EA859B-E555-4109-94F3-6700E046E008}"/>
          </ac:spMkLst>
        </pc:spChg>
        <pc:spChg chg="add del">
          <ac:chgData name="Richa Sharma" userId="e9d2b62f7fec5345" providerId="LiveId" clId="{9085BCD6-195D-4D75-B278-8475743147DC}" dt="2023-04-16T01:18:59.521" v="323" actId="26606"/>
          <ac:spMkLst>
            <pc:docMk/>
            <pc:sldMk cId="2959619443" sldId="258"/>
            <ac:spMk id="24" creationId="{4D6F55D6-EC0C-7697-34EE-CEEA4F402FA2}"/>
          </ac:spMkLst>
        </pc:spChg>
        <pc:spChg chg="add del">
          <ac:chgData name="Richa Sharma" userId="e9d2b62f7fec5345" providerId="LiveId" clId="{9085BCD6-195D-4D75-B278-8475743147DC}" dt="2023-04-16T01:19:14.262" v="325" actId="26606"/>
          <ac:spMkLst>
            <pc:docMk/>
            <pc:sldMk cId="2959619443" sldId="258"/>
            <ac:spMk id="26" creationId="{17718681-A12E-49D6-9925-DD7C68176D61}"/>
          </ac:spMkLst>
        </pc:spChg>
        <pc:spChg chg="add del">
          <ac:chgData name="Richa Sharma" userId="e9d2b62f7fec5345" providerId="LiveId" clId="{9085BCD6-195D-4D75-B278-8475743147DC}" dt="2023-04-16T01:19:14.262" v="325" actId="26606"/>
          <ac:spMkLst>
            <pc:docMk/>
            <pc:sldMk cId="2959619443" sldId="258"/>
            <ac:spMk id="27" creationId="{FBD77573-9EF2-4C35-8285-A1CF6FBB0EA5}"/>
          </ac:spMkLst>
        </pc:spChg>
        <pc:spChg chg="add del">
          <ac:chgData name="Richa Sharma" userId="e9d2b62f7fec5345" providerId="LiveId" clId="{9085BCD6-195D-4D75-B278-8475743147DC}" dt="2023-04-16T01:19:14.262" v="325" actId="26606"/>
          <ac:spMkLst>
            <pc:docMk/>
            <pc:sldMk cId="2959619443" sldId="258"/>
            <ac:spMk id="28" creationId="{4D6F55D6-EC0C-7697-34EE-CEEA4F402FA2}"/>
          </ac:spMkLst>
        </pc:spChg>
        <pc:spChg chg="add">
          <ac:chgData name="Richa Sharma" userId="e9d2b62f7fec5345" providerId="LiveId" clId="{9085BCD6-195D-4D75-B278-8475743147DC}" dt="2023-04-16T01:19:14.278" v="326" actId="26606"/>
          <ac:spMkLst>
            <pc:docMk/>
            <pc:sldMk cId="2959619443" sldId="258"/>
            <ac:spMk id="30" creationId="{2C61293E-6EBE-43EF-A52C-9BEBFD7679D4}"/>
          </ac:spMkLst>
        </pc:spChg>
        <pc:spChg chg="add">
          <ac:chgData name="Richa Sharma" userId="e9d2b62f7fec5345" providerId="LiveId" clId="{9085BCD6-195D-4D75-B278-8475743147DC}" dt="2023-04-16T01:19:14.278" v="326" actId="26606"/>
          <ac:spMkLst>
            <pc:docMk/>
            <pc:sldMk cId="2959619443" sldId="258"/>
            <ac:spMk id="32" creationId="{21540236-BFD5-4A9D-8840-4703E7F76825}"/>
          </ac:spMkLst>
        </pc:spChg>
        <pc:spChg chg="add mod">
          <ac:chgData name="Richa Sharma" userId="e9d2b62f7fec5345" providerId="LiveId" clId="{9085BCD6-195D-4D75-B278-8475743147DC}" dt="2023-04-16T01:28:00.724" v="341" actId="255"/>
          <ac:spMkLst>
            <pc:docMk/>
            <pc:sldMk cId="2959619443" sldId="258"/>
            <ac:spMk id="33" creationId="{4D6F55D6-EC0C-7697-34EE-CEEA4F402FA2}"/>
          </ac:spMkLst>
        </pc:spChg>
        <pc:graphicFrameChg chg="add del">
          <ac:chgData name="Richa Sharma" userId="e9d2b62f7fec5345" providerId="LiveId" clId="{9085BCD6-195D-4D75-B278-8475743147DC}" dt="2023-04-16T01:18:51.774" v="319" actId="26606"/>
          <ac:graphicFrameMkLst>
            <pc:docMk/>
            <pc:sldMk cId="2959619443" sldId="258"/>
            <ac:graphicFrameMk id="14" creationId="{3C109AB7-C311-2D22-B542-D63C11A38B3C}"/>
          </ac:graphicFrameMkLst>
        </pc:graphicFrameChg>
        <pc:picChg chg="add del">
          <ac:chgData name="Richa Sharma" userId="e9d2b62f7fec5345" providerId="LiveId" clId="{9085BCD6-195D-4D75-B278-8475743147DC}" dt="2023-04-16T01:18:46.879" v="317" actId="26606"/>
          <ac:picMkLst>
            <pc:docMk/>
            <pc:sldMk cId="2959619443" sldId="258"/>
            <ac:picMk id="5" creationId="{1167FD8E-1E1C-444D-FFDA-164823383788}"/>
          </ac:picMkLst>
        </pc:picChg>
        <pc:picChg chg="add del">
          <ac:chgData name="Richa Sharma" userId="e9d2b62f7fec5345" providerId="LiveId" clId="{9085BCD6-195D-4D75-B278-8475743147DC}" dt="2023-04-16T01:18:59.521" v="323" actId="26606"/>
          <ac:picMkLst>
            <pc:docMk/>
            <pc:sldMk cId="2959619443" sldId="258"/>
            <ac:picMk id="22" creationId="{7E95ACE5-E37D-29B6-2077-16606CC769E0}"/>
          </ac:picMkLst>
        </pc:picChg>
        <pc:picChg chg="add">
          <ac:chgData name="Richa Sharma" userId="e9d2b62f7fec5345" providerId="LiveId" clId="{9085BCD6-195D-4D75-B278-8475743147DC}" dt="2023-04-16T01:19:14.278" v="326" actId="26606"/>
          <ac:picMkLst>
            <pc:docMk/>
            <pc:sldMk cId="2959619443" sldId="258"/>
            <ac:picMk id="31" creationId="{531685AB-44A7-12E5-6118-4D1890F0C464}"/>
          </ac:picMkLst>
        </pc:picChg>
      </pc:sldChg>
      <pc:sldChg chg="addSp modSp new mod setBg modNotesTx">
        <pc:chgData name="Richa Sharma" userId="e9d2b62f7fec5345" providerId="LiveId" clId="{9085BCD6-195D-4D75-B278-8475743147DC}" dt="2023-04-16T01:28:15.752" v="342" actId="255"/>
        <pc:sldMkLst>
          <pc:docMk/>
          <pc:sldMk cId="3266683217" sldId="259"/>
        </pc:sldMkLst>
        <pc:spChg chg="mod">
          <ac:chgData name="Richa Sharma" userId="e9d2b62f7fec5345" providerId="LiveId" clId="{9085BCD6-195D-4D75-B278-8475743147DC}" dt="2023-04-16T01:19:22.120" v="327" actId="26606"/>
          <ac:spMkLst>
            <pc:docMk/>
            <pc:sldMk cId="3266683217" sldId="259"/>
            <ac:spMk id="2" creationId="{C8DD81C1-818C-716E-CEE5-78EDCA85960F}"/>
          </ac:spMkLst>
        </pc:spChg>
        <pc:spChg chg="mod">
          <ac:chgData name="Richa Sharma" userId="e9d2b62f7fec5345" providerId="LiveId" clId="{9085BCD6-195D-4D75-B278-8475743147DC}" dt="2023-04-16T01:28:15.752" v="342" actId="255"/>
          <ac:spMkLst>
            <pc:docMk/>
            <pc:sldMk cId="3266683217" sldId="259"/>
            <ac:spMk id="3" creationId="{04A91543-972E-3518-EEFD-A8B82240EA71}"/>
          </ac:spMkLst>
        </pc:spChg>
        <pc:spChg chg="add">
          <ac:chgData name="Richa Sharma" userId="e9d2b62f7fec5345" providerId="LiveId" clId="{9085BCD6-195D-4D75-B278-8475743147DC}" dt="2023-04-16T01:19:22.120" v="327" actId="26606"/>
          <ac:spMkLst>
            <pc:docMk/>
            <pc:sldMk cId="3266683217" sldId="259"/>
            <ac:spMk id="9" creationId="{2C61293E-6EBE-43EF-A52C-9BEBFD7679D4}"/>
          </ac:spMkLst>
        </pc:spChg>
        <pc:spChg chg="add">
          <ac:chgData name="Richa Sharma" userId="e9d2b62f7fec5345" providerId="LiveId" clId="{9085BCD6-195D-4D75-B278-8475743147DC}" dt="2023-04-16T01:19:22.120" v="327" actId="26606"/>
          <ac:spMkLst>
            <pc:docMk/>
            <pc:sldMk cId="3266683217" sldId="259"/>
            <ac:spMk id="11" creationId="{21540236-BFD5-4A9D-8840-4703E7F76825}"/>
          </ac:spMkLst>
        </pc:spChg>
        <pc:picChg chg="add">
          <ac:chgData name="Richa Sharma" userId="e9d2b62f7fec5345" providerId="LiveId" clId="{9085BCD6-195D-4D75-B278-8475743147DC}" dt="2023-04-16T01:19:22.120" v="327" actId="26606"/>
          <ac:picMkLst>
            <pc:docMk/>
            <pc:sldMk cId="3266683217" sldId="259"/>
            <ac:picMk id="5" creationId="{886953DC-B538-72FB-0DED-DA9275868F8D}"/>
          </ac:picMkLst>
        </pc:picChg>
      </pc:sldChg>
      <pc:sldChg chg="addSp delSp modSp new mod setBg modNotesTx">
        <pc:chgData name="Richa Sharma" userId="e9d2b62f7fec5345" providerId="LiveId" clId="{9085BCD6-195D-4D75-B278-8475743147DC}" dt="2023-04-16T01:28:57.049" v="346" actId="120"/>
        <pc:sldMkLst>
          <pc:docMk/>
          <pc:sldMk cId="544730161" sldId="260"/>
        </pc:sldMkLst>
        <pc:spChg chg="mod">
          <ac:chgData name="Richa Sharma" userId="e9d2b62f7fec5345" providerId="LiveId" clId="{9085BCD6-195D-4D75-B278-8475743147DC}" dt="2023-04-16T01:20:11.032" v="333" actId="26606"/>
          <ac:spMkLst>
            <pc:docMk/>
            <pc:sldMk cId="544730161" sldId="260"/>
            <ac:spMk id="2" creationId="{05FA4B63-522D-ED30-33BE-FA5DB844E0E6}"/>
          </ac:spMkLst>
        </pc:spChg>
        <pc:spChg chg="add del mod">
          <ac:chgData name="Richa Sharma" userId="e9d2b62f7fec5345" providerId="LiveId" clId="{9085BCD6-195D-4D75-B278-8475743147DC}" dt="2023-04-16T01:20:11.032" v="333" actId="26606"/>
          <ac:spMkLst>
            <pc:docMk/>
            <pc:sldMk cId="544730161" sldId="260"/>
            <ac:spMk id="3" creationId="{925C81DB-F1D4-463F-1773-3154160BA179}"/>
          </ac:spMkLst>
        </pc:spChg>
        <pc:spChg chg="add">
          <ac:chgData name="Richa Sharma" userId="e9d2b62f7fec5345" providerId="LiveId" clId="{9085BCD6-195D-4D75-B278-8475743147DC}" dt="2023-04-16T01:20:11.032" v="333" actId="26606"/>
          <ac:spMkLst>
            <pc:docMk/>
            <pc:sldMk cId="544730161" sldId="260"/>
            <ac:spMk id="8" creationId="{C05CBC3C-2E5A-4839-8B9B-2E5A6ADF0F58}"/>
          </ac:spMkLst>
        </pc:spChg>
        <pc:spChg chg="add del">
          <ac:chgData name="Richa Sharma" userId="e9d2b62f7fec5345" providerId="LiveId" clId="{9085BCD6-195D-4D75-B278-8475743147DC}" dt="2023-04-16T01:20:05.980" v="330" actId="26606"/>
          <ac:spMkLst>
            <pc:docMk/>
            <pc:sldMk cId="544730161" sldId="260"/>
            <ac:spMk id="9" creationId="{2C61293E-6EBE-43EF-A52C-9BEBFD7679D4}"/>
          </ac:spMkLst>
        </pc:spChg>
        <pc:spChg chg="add">
          <ac:chgData name="Richa Sharma" userId="e9d2b62f7fec5345" providerId="LiveId" clId="{9085BCD6-195D-4D75-B278-8475743147DC}" dt="2023-04-16T01:20:11.032" v="333" actId="26606"/>
          <ac:spMkLst>
            <pc:docMk/>
            <pc:sldMk cId="544730161" sldId="260"/>
            <ac:spMk id="10" creationId="{827FF362-FC97-4BF5-949B-D4ADFA26E457}"/>
          </ac:spMkLst>
        </pc:spChg>
        <pc:spChg chg="add del">
          <ac:chgData name="Richa Sharma" userId="e9d2b62f7fec5345" providerId="LiveId" clId="{9085BCD6-195D-4D75-B278-8475743147DC}" dt="2023-04-16T01:20:05.980" v="330" actId="26606"/>
          <ac:spMkLst>
            <pc:docMk/>
            <pc:sldMk cId="544730161" sldId="260"/>
            <ac:spMk id="11" creationId="{21540236-BFD5-4A9D-8840-4703E7F76825}"/>
          </ac:spMkLst>
        </pc:spChg>
        <pc:spChg chg="add mod">
          <ac:chgData name="Richa Sharma" userId="e9d2b62f7fec5345" providerId="LiveId" clId="{9085BCD6-195D-4D75-B278-8475743147DC}" dt="2023-04-16T01:28:57.049" v="346" actId="120"/>
          <ac:spMkLst>
            <pc:docMk/>
            <pc:sldMk cId="544730161" sldId="260"/>
            <ac:spMk id="15" creationId="{925C81DB-F1D4-463F-1773-3154160BA179}"/>
          </ac:spMkLst>
        </pc:spChg>
        <pc:graphicFrameChg chg="add del">
          <ac:chgData name="Richa Sharma" userId="e9d2b62f7fec5345" providerId="LiveId" clId="{9085BCD6-195D-4D75-B278-8475743147DC}" dt="2023-04-16T01:20:11.017" v="332" actId="26606"/>
          <ac:graphicFrameMkLst>
            <pc:docMk/>
            <pc:sldMk cId="544730161" sldId="260"/>
            <ac:graphicFrameMk id="13" creationId="{1EF61E11-9D5D-8574-10A8-E2E49DE16A63}"/>
          </ac:graphicFrameMkLst>
        </pc:graphicFrameChg>
        <pc:picChg chg="add del">
          <ac:chgData name="Richa Sharma" userId="e9d2b62f7fec5345" providerId="LiveId" clId="{9085BCD6-195D-4D75-B278-8475743147DC}" dt="2023-04-16T01:20:05.980" v="330" actId="26606"/>
          <ac:picMkLst>
            <pc:docMk/>
            <pc:sldMk cId="544730161" sldId="260"/>
            <ac:picMk id="5" creationId="{267B0676-62E6-7BB2-707F-6ED893C1BADB}"/>
          </ac:picMkLst>
        </pc:picChg>
      </pc:sldChg>
      <pc:sldChg chg="addSp delSp modSp new mod setBg modNotesTx">
        <pc:chgData name="Richa Sharma" userId="e9d2b62f7fec5345" providerId="LiveId" clId="{9085BCD6-195D-4D75-B278-8475743147DC}" dt="2023-04-16T01:20:32.809" v="336" actId="26606"/>
        <pc:sldMkLst>
          <pc:docMk/>
          <pc:sldMk cId="2839989076" sldId="261"/>
        </pc:sldMkLst>
        <pc:spChg chg="mod">
          <ac:chgData name="Richa Sharma" userId="e9d2b62f7fec5345" providerId="LiveId" clId="{9085BCD6-195D-4D75-B278-8475743147DC}" dt="2023-04-16T01:20:32.809" v="336" actId="26606"/>
          <ac:spMkLst>
            <pc:docMk/>
            <pc:sldMk cId="2839989076" sldId="261"/>
            <ac:spMk id="2" creationId="{41611E00-97A6-93B2-97CA-3279AF7A1082}"/>
          </ac:spMkLst>
        </pc:spChg>
        <pc:spChg chg="add del mod">
          <ac:chgData name="Richa Sharma" userId="e9d2b62f7fec5345" providerId="LiveId" clId="{9085BCD6-195D-4D75-B278-8475743147DC}" dt="2023-04-16T01:20:32.809" v="336" actId="26606"/>
          <ac:spMkLst>
            <pc:docMk/>
            <pc:sldMk cId="2839989076" sldId="261"/>
            <ac:spMk id="3" creationId="{DAA57651-E7A1-5729-BF9B-F5AA83C21D06}"/>
          </ac:spMkLst>
        </pc:spChg>
        <pc:spChg chg="add">
          <ac:chgData name="Richa Sharma" userId="e9d2b62f7fec5345" providerId="LiveId" clId="{9085BCD6-195D-4D75-B278-8475743147DC}" dt="2023-04-16T01:20:32.809" v="336" actId="26606"/>
          <ac:spMkLst>
            <pc:docMk/>
            <pc:sldMk cId="2839989076" sldId="261"/>
            <ac:spMk id="7" creationId="{DAA57651-E7A1-5729-BF9B-F5AA83C21D06}"/>
          </ac:spMkLst>
        </pc:spChg>
        <pc:spChg chg="add">
          <ac:chgData name="Richa Sharma" userId="e9d2b62f7fec5345" providerId="LiveId" clId="{9085BCD6-195D-4D75-B278-8475743147DC}" dt="2023-04-16T01:20:32.809" v="336" actId="26606"/>
          <ac:spMkLst>
            <pc:docMk/>
            <pc:sldMk cId="2839989076" sldId="261"/>
            <ac:spMk id="8" creationId="{70DFC902-7D23-471A-B557-B6B6917D7A0D}"/>
          </ac:spMkLst>
        </pc:spChg>
        <pc:spChg chg="add">
          <ac:chgData name="Richa Sharma" userId="e9d2b62f7fec5345" providerId="LiveId" clId="{9085BCD6-195D-4D75-B278-8475743147DC}" dt="2023-04-16T01:20:32.809" v="336" actId="26606"/>
          <ac:spMkLst>
            <pc:docMk/>
            <pc:sldMk cId="2839989076" sldId="261"/>
            <ac:spMk id="10" creationId="{A55D5633-D557-4DCA-982C-FF36EB7A1C00}"/>
          </ac:spMkLst>
        </pc:spChg>
        <pc:spChg chg="add">
          <ac:chgData name="Richa Sharma" userId="e9d2b62f7fec5345" providerId="LiveId" clId="{9085BCD6-195D-4D75-B278-8475743147DC}" dt="2023-04-16T01:20:32.809" v="336" actId="26606"/>
          <ac:spMkLst>
            <pc:docMk/>
            <pc:sldMk cId="2839989076" sldId="261"/>
            <ac:spMk id="12" creationId="{450D3AD2-FA80-415F-A9CE-54D884561CD7}"/>
          </ac:spMkLst>
        </pc:spChg>
        <pc:graphicFrameChg chg="add del">
          <ac:chgData name="Richa Sharma" userId="e9d2b62f7fec5345" providerId="LiveId" clId="{9085BCD6-195D-4D75-B278-8475743147DC}" dt="2023-04-16T01:20:32.809" v="335" actId="26606"/>
          <ac:graphicFrameMkLst>
            <pc:docMk/>
            <pc:sldMk cId="2839989076" sldId="261"/>
            <ac:graphicFrameMk id="5" creationId="{EDF8E4BC-5860-FE73-25AF-10FD20072EF0}"/>
          </ac:graphicFrameMkLst>
        </pc:graphicFrameChg>
      </pc:sldChg>
      <pc:sldChg chg="addSp modSp new mod setBg modNotesTx">
        <pc:chgData name="Richa Sharma" userId="e9d2b62f7fec5345" providerId="LiveId" clId="{9085BCD6-195D-4D75-B278-8475743147DC}" dt="2023-04-16T01:28:29.760" v="344" actId="27636"/>
        <pc:sldMkLst>
          <pc:docMk/>
          <pc:sldMk cId="3989325553" sldId="262"/>
        </pc:sldMkLst>
        <pc:spChg chg="mod">
          <ac:chgData name="Richa Sharma" userId="e9d2b62f7fec5345" providerId="LiveId" clId="{9085BCD6-195D-4D75-B278-8475743147DC}" dt="2023-04-16T01:19:43.695" v="328" actId="26606"/>
          <ac:spMkLst>
            <pc:docMk/>
            <pc:sldMk cId="3989325553" sldId="262"/>
            <ac:spMk id="2" creationId="{C927952D-FF68-DF56-F11E-FFD12F443587}"/>
          </ac:spMkLst>
        </pc:spChg>
        <pc:spChg chg="mod">
          <ac:chgData name="Richa Sharma" userId="e9d2b62f7fec5345" providerId="LiveId" clId="{9085BCD6-195D-4D75-B278-8475743147DC}" dt="2023-04-16T01:28:29.760" v="344" actId="27636"/>
          <ac:spMkLst>
            <pc:docMk/>
            <pc:sldMk cId="3989325553" sldId="262"/>
            <ac:spMk id="3" creationId="{0AEF1BDD-ABA5-6142-DF14-2A7570A37701}"/>
          </ac:spMkLst>
        </pc:spChg>
        <pc:spChg chg="add">
          <ac:chgData name="Richa Sharma" userId="e9d2b62f7fec5345" providerId="LiveId" clId="{9085BCD6-195D-4D75-B278-8475743147DC}" dt="2023-04-16T01:19:43.695" v="328" actId="26606"/>
          <ac:spMkLst>
            <pc:docMk/>
            <pc:sldMk cId="3989325553" sldId="262"/>
            <ac:spMk id="9" creationId="{2C61293E-6EBE-43EF-A52C-9BEBFD7679D4}"/>
          </ac:spMkLst>
        </pc:spChg>
        <pc:spChg chg="add">
          <ac:chgData name="Richa Sharma" userId="e9d2b62f7fec5345" providerId="LiveId" clId="{9085BCD6-195D-4D75-B278-8475743147DC}" dt="2023-04-16T01:19:43.695" v="328" actId="26606"/>
          <ac:spMkLst>
            <pc:docMk/>
            <pc:sldMk cId="3989325553" sldId="262"/>
            <ac:spMk id="11" creationId="{21540236-BFD5-4A9D-8840-4703E7F76825}"/>
          </ac:spMkLst>
        </pc:spChg>
        <pc:picChg chg="add">
          <ac:chgData name="Richa Sharma" userId="e9d2b62f7fec5345" providerId="LiveId" clId="{9085BCD6-195D-4D75-B278-8475743147DC}" dt="2023-04-16T01:19:43.695" v="328" actId="26606"/>
          <ac:picMkLst>
            <pc:docMk/>
            <pc:sldMk cId="3989325553" sldId="262"/>
            <ac:picMk id="5" creationId="{AA49E93A-CCA1-955A-420D-D6315116ED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1257D-2117-49A5-BA87-B01843FD11BE}"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4A2F2-0673-450C-BF70-CE95DBE22E17}" type="slidenum">
              <a:rPr lang="en-US" smtClean="0"/>
              <a:t>‹#›</a:t>
            </a:fld>
            <a:endParaRPr lang="en-US"/>
          </a:p>
        </p:txBody>
      </p:sp>
    </p:spTree>
    <p:extLst>
      <p:ext uri="{BB962C8B-B14F-4D97-AF65-F5344CB8AC3E}">
        <p14:creationId xmlns:p14="http://schemas.microsoft.com/office/powerpoint/2010/main" val="253475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374151"/>
                </a:solidFill>
                <a:effectLst/>
                <a:latin typeface="Times New Roman" panose="02020603050405020304" pitchFamily="18" charset="0"/>
                <a:cs typeface="Times New Roman" panose="02020603050405020304" pitchFamily="18" charset="0"/>
              </a:rPr>
              <a:t>Agile and waterfall are two project management methodologies used in software development. While waterfall is a linear, sequential approach, agile is iterative and flexible. In this presentation, we will explain the key facets of the Scrum-agile approach, contrast it with the waterfall approach, and discuss the factors to consider when choosing between them.</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84A2F2-0673-450C-BF70-CE95DBE22E17}" type="slidenum">
              <a:rPr lang="en-US" smtClean="0"/>
              <a:t>1</a:t>
            </a:fld>
            <a:endParaRPr lang="en-US"/>
          </a:p>
        </p:txBody>
      </p:sp>
    </p:spTree>
    <p:extLst>
      <p:ext uri="{BB962C8B-B14F-4D97-AF65-F5344CB8AC3E}">
        <p14:creationId xmlns:p14="http://schemas.microsoft.com/office/powerpoint/2010/main" val="107997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74151"/>
                </a:solidFill>
                <a:effectLst/>
                <a:latin typeface="Times New Roman" panose="02020603050405020304" pitchFamily="18" charset="0"/>
                <a:cs typeface="Times New Roman" panose="02020603050405020304" pitchFamily="18" charset="0"/>
              </a:rPr>
              <a:t>The importance of each role lies in their collaboration and accountability towards delivering a product increment with a higher value to the customer.</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684A2F2-0673-450C-BF70-CE95DBE22E17}" type="slidenum">
              <a:rPr lang="en-US" smtClean="0"/>
              <a:t>2</a:t>
            </a:fld>
            <a:endParaRPr lang="en-US"/>
          </a:p>
        </p:txBody>
      </p:sp>
    </p:spTree>
    <p:extLst>
      <p:ext uri="{BB962C8B-B14F-4D97-AF65-F5344CB8AC3E}">
        <p14:creationId xmlns:p14="http://schemas.microsoft.com/office/powerpoint/2010/main" val="175603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374151"/>
                </a:solidFill>
                <a:effectLst/>
                <a:latin typeface="Times New Roman" panose="02020603050405020304" pitchFamily="18" charset="0"/>
                <a:cs typeface="Times New Roman" panose="02020603050405020304" pitchFamily="18" charset="0"/>
              </a:rPr>
              <a:t>Each phase has its importance, as planning ensures that the team is working on the most valuable features, development ensures that the product is built incrementally and delivered iteratively, review ensures that the product meets the stakeholders' requirements, and retrospective ensures continuous improvement.</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84A2F2-0673-450C-BF70-CE95DBE22E17}" type="slidenum">
              <a:rPr lang="en-US" smtClean="0"/>
              <a:t>3</a:t>
            </a:fld>
            <a:endParaRPr lang="en-US"/>
          </a:p>
        </p:txBody>
      </p:sp>
    </p:spTree>
    <p:extLst>
      <p:ext uri="{BB962C8B-B14F-4D97-AF65-F5344CB8AC3E}">
        <p14:creationId xmlns:p14="http://schemas.microsoft.com/office/powerpoint/2010/main" val="49110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374151"/>
                </a:solidFill>
                <a:effectLst/>
                <a:latin typeface="Times New Roman" panose="02020603050405020304" pitchFamily="18" charset="0"/>
                <a:cs typeface="Times New Roman" panose="02020603050405020304" pitchFamily="18" charset="0"/>
              </a:rPr>
              <a:t>In contrast to agile, waterfall is inflexible and doesn't allow for changes to be made once a phase is completed.</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84A2F2-0673-450C-BF70-CE95DBE22E17}" type="slidenum">
              <a:rPr lang="en-US" smtClean="0"/>
              <a:t>4</a:t>
            </a:fld>
            <a:endParaRPr lang="en-US"/>
          </a:p>
        </p:txBody>
      </p:sp>
    </p:spTree>
    <p:extLst>
      <p:ext uri="{BB962C8B-B14F-4D97-AF65-F5344CB8AC3E}">
        <p14:creationId xmlns:p14="http://schemas.microsoft.com/office/powerpoint/2010/main" val="380285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74151"/>
                </a:solidFill>
                <a:effectLst/>
                <a:latin typeface="Times New Roman" panose="02020603050405020304" pitchFamily="18" charset="0"/>
                <a:cs typeface="Times New Roman" panose="02020603050405020304" pitchFamily="18" charset="0"/>
              </a:rPr>
              <a:t>The Scrum-agile approach is flexible, iterative, and emphasizes collaboration among cross-functional teams. It is well-suited for projects where the requirements are constantly changing and evolving, and where the team needs to be able to respond to those changes quickly. In contrast, the waterfall approach is linear, sequential, and emphasizes strict planning and documentation. It is well-suited for projects where the requirements are well-understood and stable, and where there is little need for flexibility or changes.</a:t>
            </a:r>
          </a:p>
          <a:p>
            <a:pPr algn="l"/>
            <a:r>
              <a:rPr lang="en-US" sz="1200" b="0" i="0" dirty="0">
                <a:solidFill>
                  <a:srgbClr val="374151"/>
                </a:solidFill>
                <a:effectLst/>
                <a:latin typeface="Times New Roman" panose="02020603050405020304" pitchFamily="18" charset="0"/>
                <a:cs typeface="Times New Roman" panose="02020603050405020304" pitchFamily="18" charset="0"/>
              </a:rPr>
              <a:t>In the development of the application for SNHU Travel, the Scrum-agile approach was used, which allowed for flexibility in responding to changes in requirements and delivering.</a:t>
            </a:r>
          </a:p>
          <a:p>
            <a:endParaRPr lang="en-US" dirty="0"/>
          </a:p>
        </p:txBody>
      </p:sp>
      <p:sp>
        <p:nvSpPr>
          <p:cNvPr id="4" name="Slide Number Placeholder 3"/>
          <p:cNvSpPr>
            <a:spLocks noGrp="1"/>
          </p:cNvSpPr>
          <p:nvPr>
            <p:ph type="sldNum" sz="quarter" idx="5"/>
          </p:nvPr>
        </p:nvSpPr>
        <p:spPr/>
        <p:txBody>
          <a:bodyPr/>
          <a:lstStyle/>
          <a:p>
            <a:fld id="{9684A2F2-0673-450C-BF70-CE95DBE22E17}" type="slidenum">
              <a:rPr lang="en-US" smtClean="0"/>
              <a:t>5</a:t>
            </a:fld>
            <a:endParaRPr lang="en-US"/>
          </a:p>
        </p:txBody>
      </p:sp>
    </p:spTree>
    <p:extLst>
      <p:ext uri="{BB962C8B-B14F-4D97-AF65-F5344CB8AC3E}">
        <p14:creationId xmlns:p14="http://schemas.microsoft.com/office/powerpoint/2010/main" val="54510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 Conclusion, </a:t>
            </a:r>
            <a:r>
              <a:rPr lang="en-US" b="0" i="0" dirty="0">
                <a:solidFill>
                  <a:srgbClr val="374151"/>
                </a:solidFill>
                <a:effectLst/>
                <a:latin typeface="Times New Roman" panose="02020603050405020304" pitchFamily="18" charset="0"/>
                <a:cs typeface="Times New Roman" panose="02020603050405020304" pitchFamily="18" charset="0"/>
              </a:rPr>
              <a:t>Agile is a flexible and iterative approach to software development that emphasizes continuous improvement and customer involvement. The Scrum-Agile methodology with its key roles and phases ensures project success. Waterfall is a sequential approach that follows a rigid project management framework. When choosing between Waterfall and Agile, several factors must be considered.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684A2F2-0673-450C-BF70-CE95DBE22E17}" type="slidenum">
              <a:rPr lang="en-US" smtClean="0"/>
              <a:t>6</a:t>
            </a:fld>
            <a:endParaRPr lang="en-US"/>
          </a:p>
        </p:txBody>
      </p:sp>
    </p:spTree>
    <p:extLst>
      <p:ext uri="{BB962C8B-B14F-4D97-AF65-F5344CB8AC3E}">
        <p14:creationId xmlns:p14="http://schemas.microsoft.com/office/powerpoint/2010/main" val="177447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84A2F2-0673-450C-BF70-CE95DBE22E17}" type="slidenum">
              <a:rPr lang="en-US" smtClean="0"/>
              <a:t>7</a:t>
            </a:fld>
            <a:endParaRPr lang="en-US"/>
          </a:p>
        </p:txBody>
      </p:sp>
    </p:spTree>
    <p:extLst>
      <p:ext uri="{BB962C8B-B14F-4D97-AF65-F5344CB8AC3E}">
        <p14:creationId xmlns:p14="http://schemas.microsoft.com/office/powerpoint/2010/main" val="166685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18A3-509A-6440-A472-E8C4B12CE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EBDBF0-B0D3-88FC-0BC7-A4DCA5517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619F97-9C73-98B2-2315-E4AD94895994}"/>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F3A1B78A-BD1B-440E-FF85-0D79DC63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76AE2-0BC3-342E-DBD0-E433E2A3AE44}"/>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19911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DF88-1D9C-1F59-7DA0-EBEA9A46B6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886E1-471D-B9EC-A478-8DC45FD6B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D71F7-78C5-75B0-D765-A7CA1B97D8AC}"/>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FAB735C5-2090-9226-5145-F313EB1F1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A7084-AE8B-E17E-D2EA-B9EAE54B09B4}"/>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2011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F28DE-7C94-D21C-84CE-2F9052AA3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C06655-620A-8BD4-D653-7419208AA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A1908-DF4D-A026-DF2A-6F284B0B46C5}"/>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308F5E2A-EC65-2014-4848-B61CA7E64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202BC-1D01-CB5F-2BC8-711D66952822}"/>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32442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16ED-3965-9FEB-2456-78F1D8E59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FB28F-0BB3-B45B-27B7-0A6363E58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5306-9237-BD21-2A5E-FB23DF821AB4}"/>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DB78A986-DA0A-65DC-2E45-66C4A9FC8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2434E-A79D-1B80-F0F5-68787DAE291C}"/>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175524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CBE1-3FC5-6DED-169C-1A5B525E9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FCD69-39E8-39CE-F2B0-8B479F010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B9ED-C2C5-736E-A8C9-3802A3547E1B}"/>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AF1B1EBA-36AB-EB67-D820-4E9891224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A613A-D92F-2110-179F-12DB927E05CF}"/>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182672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B353-F221-9615-C8A9-8BC490CF2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31E60-D800-A8EB-EEE8-4CD9FF20F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F3093-ABDF-7174-2749-A6954F4BD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B918B-28E4-00A3-7ED4-D9A0CF3C4595}"/>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6" name="Footer Placeholder 5">
            <a:extLst>
              <a:ext uri="{FF2B5EF4-FFF2-40B4-BE49-F238E27FC236}">
                <a16:creationId xmlns:a16="http://schemas.microsoft.com/office/drawing/2014/main" id="{7E91B772-12D7-EE5F-9033-8446833EF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84C47-1B8F-8753-98C3-701C5ABAD509}"/>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78079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69FD-2206-C39F-7848-3D24FC5CA8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8DA5AC-6CE0-B0CF-F336-7F4AFC10F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3B5D4-D12B-1B14-7205-EC62A603F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4BA94-816D-FA95-678F-B43B36FA5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33CA6-748C-93AD-D854-5A57AEF32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5B828-347B-9757-BB7F-1ADE69C4F534}"/>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8" name="Footer Placeholder 7">
            <a:extLst>
              <a:ext uri="{FF2B5EF4-FFF2-40B4-BE49-F238E27FC236}">
                <a16:creationId xmlns:a16="http://schemas.microsoft.com/office/drawing/2014/main" id="{6091D969-18EA-3905-6EB8-CD99A9D3F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B54E0-25B8-71C3-251B-6240B11F0FAB}"/>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41184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A3F-8434-BB67-59F9-D9A39129A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B5F44-506E-F14C-FF42-A0080FD5F01B}"/>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4" name="Footer Placeholder 3">
            <a:extLst>
              <a:ext uri="{FF2B5EF4-FFF2-40B4-BE49-F238E27FC236}">
                <a16:creationId xmlns:a16="http://schemas.microsoft.com/office/drawing/2014/main" id="{95BD3635-76F0-C49A-D1E8-CC918F23F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EA5E14-8C43-49E2-CA86-EEDD0A23C67D}"/>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29464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F6B12-9CB3-60E6-731E-50E687773236}"/>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3" name="Footer Placeholder 2">
            <a:extLst>
              <a:ext uri="{FF2B5EF4-FFF2-40B4-BE49-F238E27FC236}">
                <a16:creationId xmlns:a16="http://schemas.microsoft.com/office/drawing/2014/main" id="{53108094-EA84-DB6C-CBC2-3976A22E9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F23A8-9D43-795E-BEC2-1C72FFF4B341}"/>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101110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7644-9130-5FBB-2646-EA474EE4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9CDA32-043C-9853-997A-0BEC19110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8E2ED-B4CA-5FFD-BF74-1A735DD4E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B475A-500B-40B1-F6CC-C5C20D5698AB}"/>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6" name="Footer Placeholder 5">
            <a:extLst>
              <a:ext uri="{FF2B5EF4-FFF2-40B4-BE49-F238E27FC236}">
                <a16:creationId xmlns:a16="http://schemas.microsoft.com/office/drawing/2014/main" id="{04AC0827-91E3-A0BD-90BC-E37FE5C30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E44A2-53EA-1627-5F8D-4165204A7D6D}"/>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204967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D30-750D-293F-235B-5166F8E0A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C3B7A-D351-D4E7-FA18-5D7813BA1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B77867-2F19-0139-AD3D-0B8F95DA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61D20-C2A7-C3D2-C69F-91A0D115D20A}"/>
              </a:ext>
            </a:extLst>
          </p:cNvPr>
          <p:cNvSpPr>
            <a:spLocks noGrp="1"/>
          </p:cNvSpPr>
          <p:nvPr>
            <p:ph type="dt" sz="half" idx="10"/>
          </p:nvPr>
        </p:nvSpPr>
        <p:spPr/>
        <p:txBody>
          <a:bodyPr/>
          <a:lstStyle/>
          <a:p>
            <a:fld id="{576A7C13-3C6E-4087-965B-4AC5C7781C6A}" type="datetimeFigureOut">
              <a:rPr lang="en-US" smtClean="0"/>
              <a:t>4/15/2023</a:t>
            </a:fld>
            <a:endParaRPr lang="en-US"/>
          </a:p>
        </p:txBody>
      </p:sp>
      <p:sp>
        <p:nvSpPr>
          <p:cNvPr id="6" name="Footer Placeholder 5">
            <a:extLst>
              <a:ext uri="{FF2B5EF4-FFF2-40B4-BE49-F238E27FC236}">
                <a16:creationId xmlns:a16="http://schemas.microsoft.com/office/drawing/2014/main" id="{5FBBDA4F-998A-8535-593E-A82C551BD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6BB80-7B52-17AC-6FE0-6D57380E75E2}"/>
              </a:ext>
            </a:extLst>
          </p:cNvPr>
          <p:cNvSpPr>
            <a:spLocks noGrp="1"/>
          </p:cNvSpPr>
          <p:nvPr>
            <p:ph type="sldNum" sz="quarter" idx="12"/>
          </p:nvPr>
        </p:nvSpPr>
        <p:spPr/>
        <p:txBody>
          <a:bodyPr/>
          <a:lstStyle/>
          <a:p>
            <a:fld id="{A6D0A774-552B-4569-9B23-B653C22173B8}" type="slidenum">
              <a:rPr lang="en-US" smtClean="0"/>
              <a:t>‹#›</a:t>
            </a:fld>
            <a:endParaRPr lang="en-US"/>
          </a:p>
        </p:txBody>
      </p:sp>
    </p:spTree>
    <p:extLst>
      <p:ext uri="{BB962C8B-B14F-4D97-AF65-F5344CB8AC3E}">
        <p14:creationId xmlns:p14="http://schemas.microsoft.com/office/powerpoint/2010/main" val="396428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64D55-714D-58E6-9712-5CF0A861D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276481-7A74-3D96-F726-E9ABF06FB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D015F-CA22-A20C-6DBB-A25AD3D075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A7C13-3C6E-4087-965B-4AC5C7781C6A}" type="datetimeFigureOut">
              <a:rPr lang="en-US" smtClean="0"/>
              <a:t>4/15/2023</a:t>
            </a:fld>
            <a:endParaRPr lang="en-US"/>
          </a:p>
        </p:txBody>
      </p:sp>
      <p:sp>
        <p:nvSpPr>
          <p:cNvPr id="5" name="Footer Placeholder 4">
            <a:extLst>
              <a:ext uri="{FF2B5EF4-FFF2-40B4-BE49-F238E27FC236}">
                <a16:creationId xmlns:a16="http://schemas.microsoft.com/office/drawing/2014/main" id="{B7302FC2-29D0-D10A-F2D4-C6B39F174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BDC45-0EDD-8676-656E-501E9CDAE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0A774-552B-4569-9B23-B653C22173B8}" type="slidenum">
              <a:rPr lang="en-US" smtClean="0"/>
              <a:t>‹#›</a:t>
            </a:fld>
            <a:endParaRPr lang="en-US"/>
          </a:p>
        </p:txBody>
      </p:sp>
    </p:spTree>
    <p:extLst>
      <p:ext uri="{BB962C8B-B14F-4D97-AF65-F5344CB8AC3E}">
        <p14:creationId xmlns:p14="http://schemas.microsoft.com/office/powerpoint/2010/main" val="2206346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08C55E-B50C-4D3B-8392-6241FC019654}"/>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rgbClr val="FFFFFF"/>
                </a:solidFill>
                <a:latin typeface="Times New Roman" panose="02020603050405020304" pitchFamily="18" charset="0"/>
                <a:cs typeface="Times New Roman" panose="02020603050405020304" pitchFamily="18" charset="0"/>
              </a:rPr>
              <a:t>Introduction</a:t>
            </a:r>
            <a:r>
              <a:rPr lang="en-US" sz="4800" dirty="0">
                <a:solidFill>
                  <a:srgbClr val="FFFFFF"/>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7CC3965A-78BE-179A-7EF3-5D79CEB19D66}"/>
              </a:ext>
            </a:extLst>
          </p:cNvPr>
          <p:cNvSpPr>
            <a:spLocks noGrp="1"/>
          </p:cNvSpPr>
          <p:nvPr>
            <p:ph type="subTitle" idx="1"/>
          </p:nvPr>
        </p:nvSpPr>
        <p:spPr>
          <a:xfrm>
            <a:off x="1350682" y="4870824"/>
            <a:ext cx="10005951" cy="1458258"/>
          </a:xfrm>
        </p:spPr>
        <p:txBody>
          <a:bodyPr anchor="ctr">
            <a:normAutofit/>
          </a:bodyPr>
          <a:lstStyle/>
          <a:p>
            <a:pPr algn="l"/>
            <a:r>
              <a:rPr lang="en-US" sz="1600" b="0" i="0" dirty="0">
                <a:effectLst/>
                <a:latin typeface="Times New Roman" panose="02020603050405020304" pitchFamily="18" charset="0"/>
                <a:cs typeface="Times New Roman" panose="02020603050405020304" pitchFamily="18" charset="0"/>
              </a:rPr>
              <a:t>As ChadaTech considers shifting from a waterfall development model to an agile methodology that uses the Scrum framework, this presentation will explore the key facets of the Scrum-agile approach, contrast it with the waterfall approach, and explain the various roles and phases involved in the software development life cycle (SDLC) for both approaches. Additionally, this presentation will describe how the process would have been different with a waterfall development approach compared to the Scrum-agile approach used in developing an application for SNHU Travel and identify factors to consider when choosing between these two approaches.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660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E329A-5660-471F-E0A2-31D6834E2680}"/>
              </a:ext>
            </a:extLst>
          </p:cNvPr>
          <p:cNvSpPr>
            <a:spLocks noGrp="1"/>
          </p:cNvSpPr>
          <p:nvPr>
            <p:ph type="title"/>
          </p:nvPr>
        </p:nvSpPr>
        <p:spPr>
          <a:xfrm>
            <a:off x="6513788" y="365125"/>
            <a:ext cx="4840010" cy="1807305"/>
          </a:xfrm>
        </p:spPr>
        <p:txBody>
          <a:bodyPr>
            <a:normAutofit/>
          </a:bodyPr>
          <a:lstStyle/>
          <a:p>
            <a:r>
              <a:rPr lang="en-US" b="1" i="0">
                <a:effectLst/>
                <a:latin typeface="Times New Roman" panose="02020603050405020304" pitchFamily="18" charset="0"/>
                <a:cs typeface="Times New Roman" panose="02020603050405020304" pitchFamily="18" charset="0"/>
              </a:rPr>
              <a:t>Agile Roles</a:t>
            </a:r>
            <a:endParaRPr lang="en-US" b="1">
              <a:latin typeface="Times New Roman" panose="02020603050405020304" pitchFamily="18" charset="0"/>
              <a:cs typeface="Times New Roman" panose="02020603050405020304" pitchFamily="18" charset="0"/>
            </a:endParaRPr>
          </a:p>
        </p:txBody>
      </p:sp>
      <p:pic>
        <p:nvPicPr>
          <p:cNvPr id="14" name="Picture 4" descr="White puzzle with one red piece">
            <a:extLst>
              <a:ext uri="{FF2B5EF4-FFF2-40B4-BE49-F238E27FC236}">
                <a16:creationId xmlns:a16="http://schemas.microsoft.com/office/drawing/2014/main" id="{93C00876-5B44-FDB3-EA80-E56FF4F072E5}"/>
              </a:ext>
            </a:extLst>
          </p:cNvPr>
          <p:cNvPicPr>
            <a:picLocks noChangeAspect="1"/>
          </p:cNvPicPr>
          <p:nvPr/>
        </p:nvPicPr>
        <p:blipFill rotWithShape="1">
          <a:blip r:embed="rId3"/>
          <a:srcRect l="25718" r="2411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5" name="Content Placeholder 2">
            <a:extLst>
              <a:ext uri="{FF2B5EF4-FFF2-40B4-BE49-F238E27FC236}">
                <a16:creationId xmlns:a16="http://schemas.microsoft.com/office/drawing/2014/main" id="{478FE72E-C1F9-2C96-9EFA-7A8CA95BB376}"/>
              </a:ext>
            </a:extLst>
          </p:cNvPr>
          <p:cNvSpPr>
            <a:spLocks noGrp="1"/>
          </p:cNvSpPr>
          <p:nvPr>
            <p:ph idx="1"/>
          </p:nvPr>
        </p:nvSpPr>
        <p:spPr>
          <a:xfrm>
            <a:off x="6513788" y="2333297"/>
            <a:ext cx="4840010" cy="3939684"/>
          </a:xfrm>
        </p:spPr>
        <p:txBody>
          <a:bodyPr>
            <a:normAutofit lnSpcReduction="10000"/>
          </a:bodyPr>
          <a:lstStyle/>
          <a:p>
            <a:r>
              <a:rPr lang="en-US" sz="1800" b="1" i="0" dirty="0">
                <a:effectLst/>
                <a:latin typeface="Times New Roman" panose="02020603050405020304" pitchFamily="18" charset="0"/>
                <a:cs typeface="Times New Roman" panose="02020603050405020304" pitchFamily="18" charset="0"/>
              </a:rPr>
              <a:t>Product Owner: </a:t>
            </a:r>
            <a:r>
              <a:rPr lang="en-US" sz="1800" b="0" i="0" dirty="0">
                <a:effectLst/>
                <a:latin typeface="Times New Roman" panose="02020603050405020304" pitchFamily="18" charset="0"/>
                <a:cs typeface="Times New Roman" panose="02020603050405020304" pitchFamily="18" charset="0"/>
              </a:rPr>
              <a:t>The Product Owner represents the interests of the stakeholders and is responsible for defining and prioritizing the product backlog, which is a list of features, enhancements, and bug fixes that need to be implemented.</a:t>
            </a:r>
          </a:p>
          <a:p>
            <a:r>
              <a:rPr lang="en-US" sz="1800" b="1" i="0" dirty="0">
                <a:effectLst/>
                <a:latin typeface="Times New Roman" panose="02020603050405020304" pitchFamily="18" charset="0"/>
                <a:cs typeface="Times New Roman" panose="02020603050405020304" pitchFamily="18" charset="0"/>
              </a:rPr>
              <a:t>Scrum Master: </a:t>
            </a:r>
            <a:r>
              <a:rPr lang="en-US" sz="1800" b="0" i="0" dirty="0">
                <a:effectLst/>
                <a:latin typeface="Times New Roman" panose="02020603050405020304" pitchFamily="18" charset="0"/>
                <a:cs typeface="Times New Roman" panose="02020603050405020304" pitchFamily="18" charset="0"/>
              </a:rPr>
              <a:t>The Scrum Master is responsible for facilitating the Scrum events, removing impediments, and coaching the team on agile principles and practices.</a:t>
            </a:r>
          </a:p>
          <a:p>
            <a:r>
              <a:rPr lang="en-US" sz="1800" b="1" i="0" dirty="0">
                <a:effectLst/>
                <a:latin typeface="Times New Roman" panose="02020603050405020304" pitchFamily="18" charset="0"/>
                <a:cs typeface="Times New Roman" panose="02020603050405020304" pitchFamily="18" charset="0"/>
              </a:rPr>
              <a:t>Development Team: </a:t>
            </a:r>
            <a:r>
              <a:rPr lang="en-US" sz="1800" b="0" i="0" dirty="0">
                <a:effectLst/>
                <a:latin typeface="Times New Roman" panose="02020603050405020304" pitchFamily="18" charset="0"/>
                <a:cs typeface="Times New Roman" panose="02020603050405020304" pitchFamily="18" charset="0"/>
              </a:rPr>
              <a:t>The Development Team is responsible for creating and delivering a potentially shippable product increment in each Sprint, which is a time-boxed iteration of 1-4 weeks.</a:t>
            </a:r>
          </a:p>
          <a:p>
            <a:endParaRPr lang="en-US" sz="1700" dirty="0"/>
          </a:p>
        </p:txBody>
      </p:sp>
    </p:spTree>
    <p:extLst>
      <p:ext uri="{BB962C8B-B14F-4D97-AF65-F5344CB8AC3E}">
        <p14:creationId xmlns:p14="http://schemas.microsoft.com/office/powerpoint/2010/main" val="425034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B0E3C-309F-82BC-8468-77A771D6FCC5}"/>
              </a:ext>
            </a:extLst>
          </p:cNvPr>
          <p:cNvSpPr>
            <a:spLocks noGrp="1"/>
          </p:cNvSpPr>
          <p:nvPr>
            <p:ph type="title"/>
          </p:nvPr>
        </p:nvSpPr>
        <p:spPr>
          <a:xfrm>
            <a:off x="5297762" y="329184"/>
            <a:ext cx="6251110" cy="1783080"/>
          </a:xfrm>
        </p:spPr>
        <p:txBody>
          <a:bodyPr anchor="b">
            <a:normAutofit/>
          </a:bodyPr>
          <a:lstStyle/>
          <a:p>
            <a:r>
              <a:rPr lang="en-US" sz="5400" b="0" i="0">
                <a:effectLst/>
                <a:latin typeface="Times New Roman" panose="02020603050405020304" pitchFamily="18" charset="0"/>
                <a:cs typeface="Times New Roman" panose="02020603050405020304" pitchFamily="18" charset="0"/>
              </a:rPr>
              <a:t>Agile Phases</a:t>
            </a:r>
            <a:endParaRPr lang="en-US" sz="5400">
              <a:latin typeface="Times New Roman" panose="02020603050405020304" pitchFamily="18" charset="0"/>
              <a:cs typeface="Times New Roman" panose="02020603050405020304" pitchFamily="18" charset="0"/>
            </a:endParaRPr>
          </a:p>
        </p:txBody>
      </p:sp>
      <p:pic>
        <p:nvPicPr>
          <p:cNvPr id="31" name="Picture 4" descr="One orange paper boat leading a group of white paper boats">
            <a:extLst>
              <a:ext uri="{FF2B5EF4-FFF2-40B4-BE49-F238E27FC236}">
                <a16:creationId xmlns:a16="http://schemas.microsoft.com/office/drawing/2014/main" id="{531685AB-44A7-12E5-6118-4D1890F0C464}"/>
              </a:ext>
            </a:extLst>
          </p:cNvPr>
          <p:cNvPicPr>
            <a:picLocks noChangeAspect="1"/>
          </p:cNvPicPr>
          <p:nvPr/>
        </p:nvPicPr>
        <p:blipFill rotWithShape="1">
          <a:blip r:embed="rId3"/>
          <a:srcRect l="14221" r="404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4D6F55D6-EC0C-7697-34EE-CEEA4F402FA2}"/>
              </a:ext>
            </a:extLst>
          </p:cNvPr>
          <p:cNvSpPr>
            <a:spLocks noGrp="1"/>
          </p:cNvSpPr>
          <p:nvPr>
            <p:ph idx="1"/>
          </p:nvPr>
        </p:nvSpPr>
        <p:spPr>
          <a:xfrm>
            <a:off x="5297762" y="2706624"/>
            <a:ext cx="6251110" cy="3483864"/>
          </a:xfrm>
        </p:spPr>
        <p:txBody>
          <a:bodyPr>
            <a:normAutofit/>
          </a:bodyPr>
          <a:lstStyle/>
          <a:p>
            <a:r>
              <a:rPr lang="en-US" sz="1800" b="1" i="0" dirty="0">
                <a:effectLst/>
                <a:latin typeface="Times New Roman" panose="02020603050405020304" pitchFamily="18" charset="0"/>
                <a:cs typeface="Times New Roman" panose="02020603050405020304" pitchFamily="18" charset="0"/>
              </a:rPr>
              <a:t>Planning: </a:t>
            </a:r>
            <a:r>
              <a:rPr lang="en-US" sz="1800" b="0" i="0" dirty="0">
                <a:effectLst/>
                <a:latin typeface="Times New Roman" panose="02020603050405020304" pitchFamily="18" charset="0"/>
                <a:cs typeface="Times New Roman" panose="02020603050405020304" pitchFamily="18" charset="0"/>
              </a:rPr>
              <a:t>In the planning phase, the team and the Product Owner collaborate to identify and prioritize the product backlog items that will be delivered in the next Sprint.</a:t>
            </a:r>
          </a:p>
          <a:p>
            <a:r>
              <a:rPr lang="en-US" sz="1800" b="1" i="0" dirty="0">
                <a:effectLst/>
                <a:latin typeface="Times New Roman" panose="02020603050405020304" pitchFamily="18" charset="0"/>
                <a:cs typeface="Times New Roman" panose="02020603050405020304" pitchFamily="18" charset="0"/>
              </a:rPr>
              <a:t>Sprint: </a:t>
            </a:r>
            <a:r>
              <a:rPr lang="en-US" sz="1800" b="0" i="0" dirty="0">
                <a:effectLst/>
                <a:latin typeface="Times New Roman" panose="02020603050405020304" pitchFamily="18" charset="0"/>
                <a:cs typeface="Times New Roman" panose="02020603050405020304" pitchFamily="18" charset="0"/>
              </a:rPr>
              <a:t>The Sprint is a time-boxed iteration of 1-4 weeks, during which the Development Team works on delivering the product backlog items identified in the planning phase.</a:t>
            </a:r>
          </a:p>
          <a:p>
            <a:r>
              <a:rPr lang="en-US" sz="1800" b="1" i="0" dirty="0">
                <a:effectLst/>
                <a:latin typeface="Times New Roman" panose="02020603050405020304" pitchFamily="18" charset="0"/>
                <a:cs typeface="Times New Roman" panose="02020603050405020304" pitchFamily="18" charset="0"/>
              </a:rPr>
              <a:t>Review: </a:t>
            </a:r>
            <a:r>
              <a:rPr lang="en-US" sz="1800" b="0" i="0" dirty="0">
                <a:effectLst/>
                <a:latin typeface="Times New Roman" panose="02020603050405020304" pitchFamily="18" charset="0"/>
                <a:cs typeface="Times New Roman" panose="02020603050405020304" pitchFamily="18" charset="0"/>
              </a:rPr>
              <a:t>At the end of each Sprint, the team and stakeholders review the product increment that was developed and provide feedback.</a:t>
            </a:r>
          </a:p>
          <a:p>
            <a:r>
              <a:rPr lang="en-US" sz="1800" b="1" i="0" dirty="0">
                <a:effectLst/>
                <a:latin typeface="Times New Roman" panose="02020603050405020304" pitchFamily="18" charset="0"/>
                <a:cs typeface="Times New Roman" panose="02020603050405020304" pitchFamily="18" charset="0"/>
              </a:rPr>
              <a:t>Retrospective: </a:t>
            </a:r>
            <a:r>
              <a:rPr lang="en-US" sz="1800" b="0" i="0" dirty="0">
                <a:effectLst/>
                <a:latin typeface="Times New Roman" panose="02020603050405020304" pitchFamily="18" charset="0"/>
                <a:cs typeface="Times New Roman" panose="02020603050405020304" pitchFamily="18" charset="0"/>
              </a:rPr>
              <a:t>After the Sprint review, the team reflects on their performance, identifies areas of improvement, and creates a plan to implement those improvements in the next Sprint.</a:t>
            </a:r>
          </a:p>
          <a:p>
            <a:endParaRPr lang="en-US" sz="1700" dirty="0"/>
          </a:p>
        </p:txBody>
      </p:sp>
    </p:spTree>
    <p:extLst>
      <p:ext uri="{BB962C8B-B14F-4D97-AF65-F5344CB8AC3E}">
        <p14:creationId xmlns:p14="http://schemas.microsoft.com/office/powerpoint/2010/main" val="295961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D81C1-818C-716E-CEE5-78EDCA85960F}"/>
              </a:ext>
            </a:extLst>
          </p:cNvPr>
          <p:cNvSpPr>
            <a:spLocks noGrp="1"/>
          </p:cNvSpPr>
          <p:nvPr>
            <p:ph type="title"/>
          </p:nvPr>
        </p:nvSpPr>
        <p:spPr>
          <a:xfrm>
            <a:off x="5297762" y="329184"/>
            <a:ext cx="6251110" cy="1783080"/>
          </a:xfrm>
        </p:spPr>
        <p:txBody>
          <a:bodyPr anchor="b">
            <a:normAutofit/>
          </a:bodyPr>
          <a:lstStyle/>
          <a:p>
            <a:r>
              <a:rPr lang="en-US" sz="3000" b="0" i="0">
                <a:effectLst/>
                <a:latin typeface="Times New Roman" panose="02020603050405020304" pitchFamily="18" charset="0"/>
                <a:cs typeface="Times New Roman" panose="02020603050405020304" pitchFamily="18" charset="0"/>
              </a:rPr>
              <a:t>Waterfall Model</a:t>
            </a:r>
            <a:br>
              <a:rPr lang="en-US" sz="3000" b="0" i="0">
                <a:effectLst/>
                <a:latin typeface="Times New Roman" panose="02020603050405020304" pitchFamily="18" charset="0"/>
                <a:cs typeface="Times New Roman" panose="02020603050405020304" pitchFamily="18" charset="0"/>
              </a:rPr>
            </a:br>
            <a:r>
              <a:rPr lang="en-US" sz="3000" b="0" i="0">
                <a:effectLst/>
                <a:latin typeface="Times New Roman" panose="02020603050405020304" pitchFamily="18" charset="0"/>
                <a:cs typeface="Times New Roman" panose="02020603050405020304" pitchFamily="18" charset="0"/>
              </a:rPr>
              <a:t>Waterfall is a linear, sequential approach with the following phases:</a:t>
            </a:r>
            <a:endParaRPr lang="en-US" sz="3000">
              <a:latin typeface="Times New Roman" panose="02020603050405020304" pitchFamily="18" charset="0"/>
              <a:cs typeface="Times New Roman" panose="02020603050405020304" pitchFamily="18" charset="0"/>
            </a:endParaRPr>
          </a:p>
        </p:txBody>
      </p:sp>
      <p:pic>
        <p:nvPicPr>
          <p:cNvPr id="5" name="Picture 4" descr="Computer script on a screen">
            <a:extLst>
              <a:ext uri="{FF2B5EF4-FFF2-40B4-BE49-F238E27FC236}">
                <a16:creationId xmlns:a16="http://schemas.microsoft.com/office/drawing/2014/main" id="{886953DC-B538-72FB-0DED-DA9275868F8D}"/>
              </a:ext>
            </a:extLst>
          </p:cNvPr>
          <p:cNvPicPr>
            <a:picLocks noChangeAspect="1"/>
          </p:cNvPicPr>
          <p:nvPr/>
        </p:nvPicPr>
        <p:blipFill rotWithShape="1">
          <a:blip r:embed="rId3"/>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A91543-972E-3518-EEFD-A8B82240EA71}"/>
              </a:ext>
            </a:extLst>
          </p:cNvPr>
          <p:cNvSpPr>
            <a:spLocks noGrp="1"/>
          </p:cNvSpPr>
          <p:nvPr>
            <p:ph idx="1"/>
          </p:nvPr>
        </p:nvSpPr>
        <p:spPr>
          <a:xfrm>
            <a:off x="5297762" y="2706624"/>
            <a:ext cx="6251110" cy="3483864"/>
          </a:xfrm>
        </p:spPr>
        <p:txBody>
          <a:bodyPr>
            <a:normAutofit/>
          </a:bodyPr>
          <a:lstStyle/>
          <a:p>
            <a:r>
              <a:rPr lang="en-US" sz="1800" b="1" i="0" dirty="0">
                <a:effectLst/>
                <a:latin typeface="Times New Roman" panose="02020603050405020304" pitchFamily="18" charset="0"/>
                <a:cs typeface="Times New Roman" panose="02020603050405020304" pitchFamily="18" charset="0"/>
              </a:rPr>
              <a:t>Requirements Gathering: </a:t>
            </a:r>
            <a:r>
              <a:rPr lang="en-US" sz="1800" b="0" i="0" dirty="0">
                <a:effectLst/>
                <a:latin typeface="Times New Roman" panose="02020603050405020304" pitchFamily="18" charset="0"/>
                <a:cs typeface="Times New Roman" panose="02020603050405020304" pitchFamily="18" charset="0"/>
              </a:rPr>
              <a:t>In the requirements gathering phase, the team collects and documents all the requirements for the software.</a:t>
            </a:r>
          </a:p>
          <a:p>
            <a:r>
              <a:rPr lang="en-US" sz="1800" b="1" i="0" dirty="0">
                <a:effectLst/>
                <a:latin typeface="Times New Roman" panose="02020603050405020304" pitchFamily="18" charset="0"/>
                <a:cs typeface="Times New Roman" panose="02020603050405020304" pitchFamily="18" charset="0"/>
              </a:rPr>
              <a:t>Design: </a:t>
            </a:r>
            <a:r>
              <a:rPr lang="en-US" sz="1800" b="0" i="0" dirty="0">
                <a:effectLst/>
                <a:latin typeface="Times New Roman" panose="02020603050405020304" pitchFamily="18" charset="0"/>
                <a:cs typeface="Times New Roman" panose="02020603050405020304" pitchFamily="18" charset="0"/>
              </a:rPr>
              <a:t>In the design phase, the team creates a detailed design document that outlines how the software will be developed.</a:t>
            </a:r>
          </a:p>
          <a:p>
            <a:r>
              <a:rPr lang="en-US" sz="1800" b="1" i="0" dirty="0">
                <a:effectLst/>
                <a:latin typeface="Times New Roman" panose="02020603050405020304" pitchFamily="18" charset="0"/>
                <a:cs typeface="Times New Roman" panose="02020603050405020304" pitchFamily="18" charset="0"/>
              </a:rPr>
              <a:t>Implementation: </a:t>
            </a:r>
            <a:r>
              <a:rPr lang="en-US" sz="1800" b="0" i="0" dirty="0">
                <a:effectLst/>
                <a:latin typeface="Times New Roman" panose="02020603050405020304" pitchFamily="18" charset="0"/>
                <a:cs typeface="Times New Roman" panose="02020603050405020304" pitchFamily="18" charset="0"/>
              </a:rPr>
              <a:t>In the implementation phase, the team develops the software according to the design document.</a:t>
            </a:r>
          </a:p>
          <a:p>
            <a:r>
              <a:rPr lang="en-US" sz="1800" b="1" i="0" dirty="0">
                <a:effectLst/>
                <a:latin typeface="Times New Roman" panose="02020603050405020304" pitchFamily="18" charset="0"/>
                <a:cs typeface="Times New Roman" panose="02020603050405020304" pitchFamily="18" charset="0"/>
              </a:rPr>
              <a:t>Testing: </a:t>
            </a:r>
            <a:r>
              <a:rPr lang="en-US" sz="1800" b="0" i="0" dirty="0">
                <a:effectLst/>
                <a:latin typeface="Times New Roman" panose="02020603050405020304" pitchFamily="18" charset="0"/>
                <a:cs typeface="Times New Roman" panose="02020603050405020304" pitchFamily="18" charset="0"/>
              </a:rPr>
              <a:t>In the testing phase, the team tests the software to ensure that it meets all the requirements and works as expected.</a:t>
            </a:r>
          </a:p>
          <a:p>
            <a:r>
              <a:rPr lang="en-US" sz="1800" b="1" i="0" dirty="0">
                <a:effectLst/>
                <a:latin typeface="Times New Roman" panose="02020603050405020304" pitchFamily="18" charset="0"/>
                <a:cs typeface="Times New Roman" panose="02020603050405020304" pitchFamily="18" charset="0"/>
              </a:rPr>
              <a:t>Maintenance: </a:t>
            </a:r>
            <a:r>
              <a:rPr lang="en-US" sz="1800" b="0" i="0" dirty="0">
                <a:effectLst/>
                <a:latin typeface="Times New Roman" panose="02020603050405020304" pitchFamily="18" charset="0"/>
                <a:cs typeface="Times New Roman" panose="02020603050405020304" pitchFamily="18" charset="0"/>
              </a:rPr>
              <a:t>In the maintenance phase, the team maintains and supports the software to fix any issues that arise.</a:t>
            </a: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68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7952D-FF68-DF56-F11E-FFD12F443587}"/>
              </a:ext>
            </a:extLst>
          </p:cNvPr>
          <p:cNvSpPr>
            <a:spLocks noGrp="1"/>
          </p:cNvSpPr>
          <p:nvPr>
            <p:ph type="title"/>
          </p:nvPr>
        </p:nvSpPr>
        <p:spPr>
          <a:xfrm>
            <a:off x="5297762" y="329184"/>
            <a:ext cx="6251110" cy="1783080"/>
          </a:xfrm>
        </p:spPr>
        <p:txBody>
          <a:bodyPr anchor="b">
            <a:normAutofit/>
          </a:bodyPr>
          <a:lstStyle/>
          <a:p>
            <a:r>
              <a:rPr lang="en-US" sz="5400" b="0" i="0">
                <a:effectLst/>
                <a:latin typeface="Times New Roman" panose="02020603050405020304" pitchFamily="18" charset="0"/>
                <a:cs typeface="Times New Roman" panose="02020603050405020304" pitchFamily="18" charset="0"/>
              </a:rPr>
              <a:t>Waterfall vs. Agile</a:t>
            </a:r>
            <a:endParaRPr lang="en-US" sz="5400"/>
          </a:p>
        </p:txBody>
      </p:sp>
      <p:pic>
        <p:nvPicPr>
          <p:cNvPr id="5" name="Picture 4" descr="Light bulb on yellow background with sketched light beams and cord">
            <a:extLst>
              <a:ext uri="{FF2B5EF4-FFF2-40B4-BE49-F238E27FC236}">
                <a16:creationId xmlns:a16="http://schemas.microsoft.com/office/drawing/2014/main" id="{AA49E93A-CCA1-955A-420D-D6315116ED32}"/>
              </a:ext>
            </a:extLst>
          </p:cNvPr>
          <p:cNvPicPr>
            <a:picLocks noChangeAspect="1"/>
          </p:cNvPicPr>
          <p:nvPr/>
        </p:nvPicPr>
        <p:blipFill rotWithShape="1">
          <a:blip r:embed="rId3"/>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F1BDD-ABA5-6142-DF14-2A7570A37701}"/>
              </a:ext>
            </a:extLst>
          </p:cNvPr>
          <p:cNvSpPr>
            <a:spLocks noGrp="1"/>
          </p:cNvSpPr>
          <p:nvPr>
            <p:ph idx="1"/>
          </p:nvPr>
        </p:nvSpPr>
        <p:spPr>
          <a:xfrm>
            <a:off x="5297762" y="2706624"/>
            <a:ext cx="6251110" cy="3483864"/>
          </a:xfrm>
        </p:spPr>
        <p:txBody>
          <a:bodyPr>
            <a:normAutofit lnSpcReduction="10000"/>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Waterfall follows a sequential, linear approach, where each phase is completed before moving on to the next. Agile is iterative and incremental, allowing for more flexibility and adaptability.</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a waterfall approach, problems may not be discovered until later phases, making it more difficult and costly to make changes. Agile allows for early feedback and course correction, reducing the risk of major issues.</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Waterfall may be better suited for projects with well-defined requirements and a clear scope. Agile is better for projects with evolving requirements and a need for frequent feedback and collaboration.</a:t>
            </a:r>
          </a:p>
          <a:p>
            <a:endParaRPr lang="en-US" sz="1900" dirty="0"/>
          </a:p>
        </p:txBody>
      </p:sp>
    </p:spTree>
    <p:extLst>
      <p:ext uri="{BB962C8B-B14F-4D97-AF65-F5344CB8AC3E}">
        <p14:creationId xmlns:p14="http://schemas.microsoft.com/office/powerpoint/2010/main" val="398932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5FA4B63-522D-ED30-33BE-FA5DB844E0E6}"/>
              </a:ext>
            </a:extLst>
          </p:cNvPr>
          <p:cNvSpPr>
            <a:spLocks noGrp="1"/>
          </p:cNvSpPr>
          <p:nvPr>
            <p:ph type="title"/>
          </p:nvPr>
        </p:nvSpPr>
        <p:spPr>
          <a:xfrm>
            <a:off x="841246" y="673770"/>
            <a:ext cx="3644489" cy="2414488"/>
          </a:xfrm>
        </p:spPr>
        <p:txBody>
          <a:bodyPr anchor="t">
            <a:normAutofit/>
          </a:bodyPr>
          <a:lstStyle/>
          <a:p>
            <a:r>
              <a:rPr lang="en-US" sz="5000" b="0" i="0">
                <a:solidFill>
                  <a:srgbClr val="FFFFFF"/>
                </a:solidFill>
                <a:effectLst/>
                <a:latin typeface="Times New Roman" panose="02020603050405020304" pitchFamily="18" charset="0"/>
                <a:cs typeface="Times New Roman" panose="02020603050405020304" pitchFamily="18" charset="0"/>
              </a:rPr>
              <a:t>Choosing a Methodology</a:t>
            </a:r>
            <a:endParaRPr lang="en-US" sz="5000">
              <a:solidFill>
                <a:srgbClr val="FFFFFF"/>
              </a:solidFill>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925C81DB-F1D4-463F-1773-3154160BA179}"/>
              </a:ext>
            </a:extLst>
          </p:cNvPr>
          <p:cNvSpPr>
            <a:spLocks noGrp="1"/>
          </p:cNvSpPr>
          <p:nvPr>
            <p:ph idx="1"/>
          </p:nvPr>
        </p:nvSpPr>
        <p:spPr>
          <a:xfrm>
            <a:off x="6095999" y="882315"/>
            <a:ext cx="5254754" cy="5294647"/>
          </a:xfrm>
        </p:spPr>
        <p:txBody>
          <a:bodyPr>
            <a:normAutofit/>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Consider the project requirements, scope, timeline, and team size. Waterfall may be better for small, well-defined projects with limited scope and a fixed deadline. Agile may be better for larger, more complex projects with evolving requirements and a need for frequent feedback.</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Consider the team's experience and skill level with each methodology. If the team is familiar with Agile, it may be easier to adopt and implement. If the team is more comfortable with Waterfall, it may be a better choice.</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Consider the organizational culture and stakeholders' preferences. If the company values flexibility, collaboration, and continuous improvement, Agile may be a better fit. If the company values structure, predictability, and control, Waterfall may be a better fit.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73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11E00-97A6-93B2-97CA-3279AF7A108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References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AA57651-E7A1-5729-BF9B-F5AA83C21D06}"/>
              </a:ext>
            </a:extLst>
          </p:cNvPr>
          <p:cNvSpPr>
            <a:spLocks noGrp="1"/>
          </p:cNvSpPr>
          <p:nvPr>
            <p:ph idx="1"/>
          </p:nvPr>
        </p:nvSpPr>
        <p:spPr>
          <a:xfrm>
            <a:off x="1155548" y="2217343"/>
            <a:ext cx="9880893" cy="3959619"/>
          </a:xfrm>
        </p:spPr>
        <p:txBody>
          <a:bodyPr>
            <a:normAutofit/>
          </a:bodyPr>
          <a:lstStyle/>
          <a:p>
            <a:r>
              <a:rPr lang="en-US" sz="2200" b="0" i="0" dirty="0">
                <a:effectLst/>
                <a:latin typeface="Times New Roman" panose="02020603050405020304" pitchFamily="18" charset="0"/>
                <a:cs typeface="Times New Roman" panose="02020603050405020304" pitchFamily="18" charset="0"/>
              </a:rPr>
              <a:t>Beck, K. (2000). Extreme programming explained: embrace change. Addison-Wesley Professional.</a:t>
            </a:r>
          </a:p>
          <a:p>
            <a:r>
              <a:rPr lang="en-US" sz="2200" b="0" i="0" dirty="0">
                <a:effectLst/>
                <a:latin typeface="Times New Roman" panose="02020603050405020304" pitchFamily="18" charset="0"/>
                <a:cs typeface="Times New Roman" panose="02020603050405020304" pitchFamily="18" charset="0"/>
              </a:rPr>
              <a:t>Highsmith, J. (2002). Agile software development ecosystems. Addison-Wesley Professional.</a:t>
            </a:r>
          </a:p>
          <a:p>
            <a:r>
              <a:rPr lang="en-US" sz="2200" b="0" i="0" dirty="0" err="1">
                <a:effectLst/>
                <a:latin typeface="Times New Roman" panose="02020603050405020304" pitchFamily="18" charset="0"/>
                <a:cs typeface="Times New Roman" panose="02020603050405020304" pitchFamily="18" charset="0"/>
              </a:rPr>
              <a:t>Larman</a:t>
            </a:r>
            <a:r>
              <a:rPr lang="en-US" sz="2200" b="0" i="0" dirty="0">
                <a:effectLst/>
                <a:latin typeface="Times New Roman" panose="02020603050405020304" pitchFamily="18" charset="0"/>
                <a:cs typeface="Times New Roman" panose="02020603050405020304" pitchFamily="18" charset="0"/>
              </a:rPr>
              <a:t>, C., &amp; </a:t>
            </a:r>
            <a:r>
              <a:rPr lang="en-US" sz="2200" b="0" i="0" dirty="0" err="1">
                <a:effectLst/>
                <a:latin typeface="Times New Roman" panose="02020603050405020304" pitchFamily="18" charset="0"/>
                <a:cs typeface="Times New Roman" panose="02020603050405020304" pitchFamily="18" charset="0"/>
              </a:rPr>
              <a:t>Basili</a:t>
            </a:r>
            <a:r>
              <a:rPr lang="en-US" sz="2200" b="0" i="0" dirty="0">
                <a:effectLst/>
                <a:latin typeface="Times New Roman" panose="02020603050405020304" pitchFamily="18" charset="0"/>
                <a:cs typeface="Times New Roman" panose="02020603050405020304" pitchFamily="18" charset="0"/>
              </a:rPr>
              <a:t>, V. R. (2003). Iterative and incremental development: a brief history.</a:t>
            </a:r>
          </a:p>
          <a:p>
            <a:r>
              <a:rPr lang="en-US" sz="2200" dirty="0">
                <a:latin typeface="Times New Roman" panose="02020603050405020304" pitchFamily="18" charset="0"/>
                <a:cs typeface="Times New Roman" panose="02020603050405020304" pitchFamily="18" charset="0"/>
              </a:rPr>
              <a:t>Royce, W. W. (1970). Managing the development of large software systems: concepts and techniques. Proceedings of </a:t>
            </a:r>
            <a:r>
              <a:rPr lang="en-US" sz="2200" dirty="0" err="1">
                <a:latin typeface="Times New Roman" panose="02020603050405020304" pitchFamily="18" charset="0"/>
                <a:cs typeface="Times New Roman" panose="02020603050405020304" pitchFamily="18" charset="0"/>
              </a:rPr>
              <a:t>Wescon</a:t>
            </a:r>
            <a:r>
              <a:rPr lang="en-US" sz="2200" dirty="0">
                <a:latin typeface="Times New Roman" panose="02020603050405020304" pitchFamily="18" charset="0"/>
                <a:cs typeface="Times New Roman" panose="02020603050405020304" pitchFamily="18" charset="0"/>
              </a:rPr>
              <a:t>, 1-9.</a:t>
            </a:r>
          </a:p>
          <a:p>
            <a:r>
              <a:rPr lang="en-US" sz="2200" dirty="0" err="1">
                <a:latin typeface="Times New Roman" panose="02020603050405020304" pitchFamily="18" charset="0"/>
                <a:cs typeface="Times New Roman" panose="02020603050405020304" pitchFamily="18" charset="0"/>
              </a:rPr>
              <a:t>Schwaber</a:t>
            </a:r>
            <a:r>
              <a:rPr lang="en-US" sz="2200" dirty="0">
                <a:latin typeface="Times New Roman" panose="02020603050405020304" pitchFamily="18" charset="0"/>
                <a:cs typeface="Times New Roman" panose="02020603050405020304" pitchFamily="18" charset="0"/>
              </a:rPr>
              <a:t>, K. (2004). Agile project management with Scrum. Microsoft Press.</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98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1135</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Introduction </vt:lpstr>
      <vt:lpstr>Agile Roles</vt:lpstr>
      <vt:lpstr>Agile Phases</vt:lpstr>
      <vt:lpstr>Waterfall Model Waterfall is a linear, sequential approach with the following phases:</vt:lpstr>
      <vt:lpstr>Waterfall vs. Agile</vt:lpstr>
      <vt:lpstr>Choosing a Methodology</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 Sharma</dc:creator>
  <cp:lastModifiedBy>Richa Sharma</cp:lastModifiedBy>
  <cp:revision>1</cp:revision>
  <dcterms:created xsi:type="dcterms:W3CDTF">2023-04-15T22:54:13Z</dcterms:created>
  <dcterms:modified xsi:type="dcterms:W3CDTF">2023-04-16T01:39:20Z</dcterms:modified>
</cp:coreProperties>
</file>