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3" d="100"/>
          <a:sy n="63" d="100"/>
        </p:scale>
        <p:origin x="804" y="7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29-Aug-25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29-Aug-25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29-Aug-25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29-Aug-25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29-Aug-25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29-Aug-25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29-Aug-25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29-Aug-25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29-Aug-25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29-Aug-25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29-Aug-25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29-Aug-25</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endParaRPr lang="en-US" sz="1800" dirty="0"/>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2797</TotalTime>
  <Words>588</Words>
  <Application>Microsoft Office PowerPoint</Application>
  <PresentationFormat>Custom</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Richa Agrawalla</cp:lastModifiedBy>
  <cp:revision>3</cp:revision>
  <dcterms:created xsi:type="dcterms:W3CDTF">2022-08-18T10:46:42Z</dcterms:created>
  <dcterms:modified xsi:type="dcterms:W3CDTF">2025-08-28T19:44:38Z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