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69" autoAdjust="0"/>
    <p:restoredTop sz="94684"/>
  </p:normalViewPr>
  <p:slideViewPr>
    <p:cSldViewPr snapToGrid="0">
      <p:cViewPr>
        <p:scale>
          <a:sx n="66" d="100"/>
          <a:sy n="66" d="100"/>
        </p:scale>
        <p:origin x="968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70858" y="177405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8">
            <a:extLst>
              <a:ext uri="{FF2B5EF4-FFF2-40B4-BE49-F238E27FC236}">
                <a16:creationId xmlns:a16="http://schemas.microsoft.com/office/drawing/2014/main" id="{358BE41C-B59A-B409-0EFB-F1F4C18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44" y="273288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98580-7E6F-A65C-4EF9-3CF7862DACC2}"/>
              </a:ext>
            </a:extLst>
          </p:cNvPr>
          <p:cNvCxnSpPr>
            <a:cxnSpLocks/>
          </p:cNvCxnSpPr>
          <p:nvPr/>
        </p:nvCxnSpPr>
        <p:spPr bwMode="auto">
          <a:xfrm>
            <a:off x="6934471" y="2860456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FFC49-F448-679D-70BC-B64839E67154}"/>
              </a:ext>
            </a:extLst>
          </p:cNvPr>
          <p:cNvCxnSpPr>
            <a:cxnSpLocks/>
          </p:cNvCxnSpPr>
          <p:nvPr/>
        </p:nvCxnSpPr>
        <p:spPr bwMode="auto">
          <a:xfrm>
            <a:off x="6079450" y="2846259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8">
            <a:extLst>
              <a:ext uri="{FF2B5EF4-FFF2-40B4-BE49-F238E27FC236}">
                <a16:creationId xmlns:a16="http://schemas.microsoft.com/office/drawing/2014/main" id="{2F9EF415-62EF-09AE-E3B7-33435878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159" y="274708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2181D43-FB27-A36E-A1DD-3E6F04E1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159" y="298182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A195E-7B35-0315-2BB3-4CBBCE33A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44" y="298182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CD6D31B-8BA6-961F-3C75-A7E073B0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307" y="409025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4546EFC-08CD-28FB-5BFD-EB5B0AF0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44" y="407643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A4BC9-6B3A-53A9-49D9-834C681DE24E}"/>
              </a:ext>
            </a:extLst>
          </p:cNvPr>
          <p:cNvCxnSpPr>
            <a:cxnSpLocks/>
          </p:cNvCxnSpPr>
          <p:nvPr/>
        </p:nvCxnSpPr>
        <p:spPr bwMode="auto">
          <a:xfrm>
            <a:off x="6902033" y="3127663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BD710C-581D-5AD5-5C8A-47F26FA1AD7E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075770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7453B7-3E12-C19B-F4D6-8EBE5D359B60}"/>
              </a:ext>
            </a:extLst>
          </p:cNvPr>
          <p:cNvCxnSpPr>
            <a:cxnSpLocks/>
          </p:cNvCxnSpPr>
          <p:nvPr/>
        </p:nvCxnSpPr>
        <p:spPr bwMode="auto">
          <a:xfrm>
            <a:off x="6079450" y="4215829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D680F0-157D-17E6-908A-4E142D2807C4}"/>
              </a:ext>
            </a:extLst>
          </p:cNvPr>
          <p:cNvCxnSpPr>
            <a:cxnSpLocks/>
          </p:cNvCxnSpPr>
          <p:nvPr/>
        </p:nvCxnSpPr>
        <p:spPr bwMode="auto">
          <a:xfrm>
            <a:off x="6934471" y="4203631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73328" y="36957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183A4-555F-82B4-2714-CB563C936ED9}"/>
              </a:ext>
            </a:extLst>
          </p:cNvPr>
          <p:cNvSpPr txBox="1"/>
          <p:nvPr/>
        </p:nvSpPr>
        <p:spPr>
          <a:xfrm>
            <a:off x="3775751" y="4719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4BC37-C3A3-420D-6D77-736408CFEF1E}"/>
              </a:ext>
            </a:extLst>
          </p:cNvPr>
          <p:cNvSpPr txBox="1"/>
          <p:nvPr/>
        </p:nvSpPr>
        <p:spPr>
          <a:xfrm>
            <a:off x="3806117" y="27278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96A7F-6EED-9187-0631-EA316DC881F1}"/>
              </a:ext>
            </a:extLst>
          </p:cNvPr>
          <p:cNvSpPr txBox="1"/>
          <p:nvPr/>
        </p:nvSpPr>
        <p:spPr>
          <a:xfrm>
            <a:off x="3868838" y="32126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ED2EC-3F6A-312B-BAC0-51AE46DC916B}"/>
              </a:ext>
            </a:extLst>
          </p:cNvPr>
          <p:cNvSpPr txBox="1"/>
          <p:nvPr/>
        </p:nvSpPr>
        <p:spPr>
          <a:xfrm>
            <a:off x="3903994" y="3704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53931-EC17-E146-2BB8-F937ADEDA4ED}"/>
              </a:ext>
            </a:extLst>
          </p:cNvPr>
          <p:cNvSpPr txBox="1"/>
          <p:nvPr/>
        </p:nvSpPr>
        <p:spPr>
          <a:xfrm>
            <a:off x="3718510" y="42398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2B330-1DAE-E2F8-1A3C-26B01825A006}"/>
              </a:ext>
            </a:extLst>
          </p:cNvPr>
          <p:cNvSpPr txBox="1"/>
          <p:nvPr/>
        </p:nvSpPr>
        <p:spPr>
          <a:xfrm>
            <a:off x="3829545" y="5279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9E624-BAE8-8CD8-FF62-F3C6A4D481FE}"/>
              </a:ext>
            </a:extLst>
          </p:cNvPr>
          <p:cNvSpPr txBox="1"/>
          <p:nvPr/>
        </p:nvSpPr>
        <p:spPr>
          <a:xfrm>
            <a:off x="5244892" y="27532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633CF-DDB6-24C6-EF0D-92FFFB4D324E}"/>
              </a:ext>
            </a:extLst>
          </p:cNvPr>
          <p:cNvSpPr txBox="1"/>
          <p:nvPr/>
        </p:nvSpPr>
        <p:spPr>
          <a:xfrm>
            <a:off x="5240438" y="32547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E3A7B-25D1-14DB-2266-D2169583ED80}"/>
              </a:ext>
            </a:extLst>
          </p:cNvPr>
          <p:cNvSpPr txBox="1"/>
          <p:nvPr/>
        </p:nvSpPr>
        <p:spPr>
          <a:xfrm>
            <a:off x="5232501" y="36872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5E3A-CE43-FAB2-D3E9-2284511DEFA3}"/>
              </a:ext>
            </a:extLst>
          </p:cNvPr>
          <p:cNvSpPr txBox="1"/>
          <p:nvPr/>
        </p:nvSpPr>
        <p:spPr>
          <a:xfrm>
            <a:off x="5194476" y="4660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E9B33-D1D0-1CCD-EAE4-5175958210F1}"/>
              </a:ext>
            </a:extLst>
          </p:cNvPr>
          <p:cNvSpPr txBox="1"/>
          <p:nvPr/>
        </p:nvSpPr>
        <p:spPr>
          <a:xfrm>
            <a:off x="5194476" y="52583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6068F-404D-52CA-ED7E-32783DAA1DAF}"/>
              </a:ext>
            </a:extLst>
          </p:cNvPr>
          <p:cNvSpPr txBox="1"/>
          <p:nvPr/>
        </p:nvSpPr>
        <p:spPr>
          <a:xfrm>
            <a:off x="5217071" y="42031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253</Words>
  <Application>Microsoft Macintosh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D'Mello, Richa C</cp:lastModifiedBy>
  <cp:revision>60</cp:revision>
  <cp:lastPrinted>2015-10-07T21:36:22Z</cp:lastPrinted>
  <dcterms:created xsi:type="dcterms:W3CDTF">2003-12-08T11:02:30Z</dcterms:created>
  <dcterms:modified xsi:type="dcterms:W3CDTF">2022-11-02T01:42:48Z</dcterms:modified>
</cp:coreProperties>
</file>