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543803-8CD0-2E42-9875-889FBA74B8DE}" v="62" dt="2022-11-23T16:15:38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3" autoAdjust="0"/>
    <p:restoredTop sz="94684"/>
  </p:normalViewPr>
  <p:slideViewPr>
    <p:cSldViewPr>
      <p:cViewPr varScale="1">
        <p:scale>
          <a:sx n="106" d="100"/>
          <a:sy n="106" d="100"/>
        </p:scale>
        <p:origin x="4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11/23/22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668644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16 34 35 38 39 41 44 45 55 63 64 65 72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45 38 34 16 35 41 39 44 65 63 55 64 72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16 35 34 39 44 41 38 55 64 63 72 65 45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Height of the tree is 3. Nodes on level 2 are 34, 41, 63, and 72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 ( 48 – (7%2) ) / 24 )* ( ( 18 – (5 * 2) ) + 12)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48 (7 2 %) - 24 / 18 (5  2 *) - 12 + *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20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b="0" i="0" dirty="0">
                <a:solidFill>
                  <a:srgbClr val="000000"/>
                </a:solidFill>
                <a:effectLst/>
                <a:latin typeface="Symbola"/>
              </a:rPr>
              <a:t>39.166666666666664</a:t>
            </a:r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CCE3B-1677-17C3-C5F6-76B0BB8EB560}"/>
              </a:ext>
            </a:extLst>
          </p:cNvPr>
          <p:cNvSpPr txBox="1"/>
          <p:nvPr/>
        </p:nvSpPr>
        <p:spPr>
          <a:xfrm>
            <a:off x="1659440" y="17965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A41F6-FA0E-C59C-149D-908EBCF1C5E4}"/>
              </a:ext>
            </a:extLst>
          </p:cNvPr>
          <p:cNvSpPr txBox="1"/>
          <p:nvPr/>
        </p:nvSpPr>
        <p:spPr>
          <a:xfrm>
            <a:off x="1659440" y="212182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03699-084D-9B8B-983F-5FA1E7F3B632}"/>
              </a:ext>
            </a:extLst>
          </p:cNvPr>
          <p:cNvSpPr txBox="1"/>
          <p:nvPr/>
        </p:nvSpPr>
        <p:spPr>
          <a:xfrm>
            <a:off x="1659440" y="2386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B95B53-C148-F274-3DFE-3F5E4B8EEC9A}"/>
              </a:ext>
            </a:extLst>
          </p:cNvPr>
          <p:cNvSpPr txBox="1"/>
          <p:nvPr/>
        </p:nvSpPr>
        <p:spPr>
          <a:xfrm>
            <a:off x="1631792" y="2700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B0A6F-AC94-779D-6C3B-8CD0B4D71242}"/>
              </a:ext>
            </a:extLst>
          </p:cNvPr>
          <p:cNvSpPr txBox="1"/>
          <p:nvPr/>
        </p:nvSpPr>
        <p:spPr>
          <a:xfrm>
            <a:off x="1479936" y="301325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DEBE3-DE8A-2E1D-94A0-8358C4E2B116}"/>
              </a:ext>
            </a:extLst>
          </p:cNvPr>
          <p:cNvSpPr txBox="1"/>
          <p:nvPr/>
        </p:nvSpPr>
        <p:spPr>
          <a:xfrm>
            <a:off x="1659440" y="33467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260F2D-F911-4596-E55F-3EE5832A9837}"/>
              </a:ext>
            </a:extLst>
          </p:cNvPr>
          <p:cNvSpPr txBox="1"/>
          <p:nvPr/>
        </p:nvSpPr>
        <p:spPr>
          <a:xfrm>
            <a:off x="1589804" y="36610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12FDD-5FBC-9064-9761-E39043D70247}"/>
              </a:ext>
            </a:extLst>
          </p:cNvPr>
          <p:cNvSpPr txBox="1"/>
          <p:nvPr/>
        </p:nvSpPr>
        <p:spPr>
          <a:xfrm>
            <a:off x="1540069" y="392279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672F0-E442-C0C3-3CEB-00EABC7167E4}"/>
              </a:ext>
            </a:extLst>
          </p:cNvPr>
          <p:cNvSpPr txBox="1"/>
          <p:nvPr/>
        </p:nvSpPr>
        <p:spPr>
          <a:xfrm>
            <a:off x="1699170" y="42486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0C6D9-B52A-63B5-4830-FFFED376F622}"/>
              </a:ext>
            </a:extLst>
          </p:cNvPr>
          <p:cNvSpPr txBox="1"/>
          <p:nvPr/>
        </p:nvSpPr>
        <p:spPr>
          <a:xfrm>
            <a:off x="1551704" y="449441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54E18E-56F1-F028-C49B-7B1F6FB9BE75}"/>
              </a:ext>
            </a:extLst>
          </p:cNvPr>
          <p:cNvSpPr txBox="1"/>
          <p:nvPr/>
        </p:nvSpPr>
        <p:spPr>
          <a:xfrm>
            <a:off x="1516375" y="486478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64894-DE8A-3845-5183-C8D5A3CAEC58}"/>
              </a:ext>
            </a:extLst>
          </p:cNvPr>
          <p:cNvSpPr txBox="1"/>
          <p:nvPr/>
        </p:nvSpPr>
        <p:spPr>
          <a:xfrm>
            <a:off x="1497594" y="514306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70AF6-E68E-6140-1C7E-7F1FB3EA9AEF}"/>
              </a:ext>
            </a:extLst>
          </p:cNvPr>
          <p:cNvSpPr txBox="1"/>
          <p:nvPr/>
        </p:nvSpPr>
        <p:spPr>
          <a:xfrm>
            <a:off x="1677097" y="54623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144">
            <a:extLst>
              <a:ext uri="{FF2B5EF4-FFF2-40B4-BE49-F238E27FC236}">
                <a16:creationId xmlns:a16="http://schemas.microsoft.com/office/drawing/2014/main" id="{1ED4D910-DB4D-B59A-5DFA-420639ACE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35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" name="Oval 146">
            <a:extLst>
              <a:ext uri="{FF2B5EF4-FFF2-40B4-BE49-F238E27FC236}">
                <a16:creationId xmlns:a16="http://schemas.microsoft.com/office/drawing/2014/main" id="{2B300826-5EEA-4286-9B43-9485A43BA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964" y="280477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" name="Oval 147">
            <a:extLst>
              <a:ext uri="{FF2B5EF4-FFF2-40B4-BE49-F238E27FC236}">
                <a16:creationId xmlns:a16="http://schemas.microsoft.com/office/drawing/2014/main" id="{0AD52588-0215-341D-F4DF-94C2FF5F7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772447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6" name="Oval 148">
            <a:extLst>
              <a:ext uri="{FF2B5EF4-FFF2-40B4-BE49-F238E27FC236}">
                <a16:creationId xmlns:a16="http://schemas.microsoft.com/office/drawing/2014/main" id="{35F900B2-9664-9905-C138-057A9B055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7" name="Oval 149">
            <a:extLst>
              <a:ext uri="{FF2B5EF4-FFF2-40B4-BE49-F238E27FC236}">
                <a16:creationId xmlns:a16="http://schemas.microsoft.com/office/drawing/2014/main" id="{42509A60-FC9E-CEED-EEB3-93B79C656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1152" y="460261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8" name="Oval 150">
            <a:extLst>
              <a:ext uri="{FF2B5EF4-FFF2-40B4-BE49-F238E27FC236}">
                <a16:creationId xmlns:a16="http://schemas.microsoft.com/office/drawing/2014/main" id="{AF7BB16F-844D-2916-E49C-F29C9B3B3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86" y="364691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9" name="Oval 151">
            <a:extLst>
              <a:ext uri="{FF2B5EF4-FFF2-40B4-BE49-F238E27FC236}">
                <a16:creationId xmlns:a16="http://schemas.microsoft.com/office/drawing/2014/main" id="{A712CBBE-F2F5-57BE-09D5-21DADFA45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259" y="46495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0" name="Oval 154">
            <a:extLst>
              <a:ext uri="{FF2B5EF4-FFF2-40B4-BE49-F238E27FC236}">
                <a16:creationId xmlns:a16="http://schemas.microsoft.com/office/drawing/2014/main" id="{535F8ACE-741E-30BE-09D0-7D623CE43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491" y="45778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1" name="Line 155">
            <a:extLst>
              <a:ext uri="{FF2B5EF4-FFF2-40B4-BE49-F238E27FC236}">
                <a16:creationId xmlns:a16="http://schemas.microsoft.com/office/drawing/2014/main" id="{49A97EF0-E05B-7952-23E7-CE19A42CF4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56">
            <a:extLst>
              <a:ext uri="{FF2B5EF4-FFF2-40B4-BE49-F238E27FC236}">
                <a16:creationId xmlns:a16="http://schemas.microsoft.com/office/drawing/2014/main" id="{96809032-81B9-3D02-66E2-14EA1D4A6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57">
            <a:extLst>
              <a:ext uri="{FF2B5EF4-FFF2-40B4-BE49-F238E27FC236}">
                <a16:creationId xmlns:a16="http://schemas.microsoft.com/office/drawing/2014/main" id="{6C704F94-378A-EE52-BD6E-FD10956F88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399" y="3229647"/>
            <a:ext cx="675779" cy="4279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58">
            <a:extLst>
              <a:ext uri="{FF2B5EF4-FFF2-40B4-BE49-F238E27FC236}">
                <a16:creationId xmlns:a16="http://schemas.microsoft.com/office/drawing/2014/main" id="{3E3996FD-31DB-4AFD-3402-0D795CACE1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7188" y="3200401"/>
            <a:ext cx="389706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59">
            <a:extLst>
              <a:ext uri="{FF2B5EF4-FFF2-40B4-BE49-F238E27FC236}">
                <a16:creationId xmlns:a16="http://schemas.microsoft.com/office/drawing/2014/main" id="{62BA8FA3-FE55-0DCB-16FC-74EC5B7558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577" y="4077325"/>
            <a:ext cx="533400" cy="5687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60">
            <a:extLst>
              <a:ext uri="{FF2B5EF4-FFF2-40B4-BE49-F238E27FC236}">
                <a16:creationId xmlns:a16="http://schemas.microsoft.com/office/drawing/2014/main" id="{5966E8D9-1B89-418E-1819-C0711CDCA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2869" y="4085543"/>
            <a:ext cx="189869" cy="5687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3">
            <a:extLst>
              <a:ext uri="{FF2B5EF4-FFF2-40B4-BE49-F238E27FC236}">
                <a16:creationId xmlns:a16="http://schemas.microsoft.com/office/drawing/2014/main" id="{94E41C97-A0ED-1415-9EED-B2CB62717C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3418" y="4114800"/>
            <a:ext cx="324147" cy="4878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51">
            <a:extLst>
              <a:ext uri="{FF2B5EF4-FFF2-40B4-BE49-F238E27FC236}">
                <a16:creationId xmlns:a16="http://schemas.microsoft.com/office/drawing/2014/main" id="{B19C9D02-7915-D4D1-7132-41FF5D780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793" y="368236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2" name="Line 160">
            <a:extLst>
              <a:ext uri="{FF2B5EF4-FFF2-40B4-BE49-F238E27FC236}">
                <a16:creationId xmlns:a16="http://schemas.microsoft.com/office/drawing/2014/main" id="{AA508BB7-6BAE-7894-81E1-528890334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6564" y="3289187"/>
            <a:ext cx="228599" cy="3931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54">
            <a:extLst>
              <a:ext uri="{FF2B5EF4-FFF2-40B4-BE49-F238E27FC236}">
                <a16:creationId xmlns:a16="http://schemas.microsoft.com/office/drawing/2014/main" id="{7B688AF0-BFD7-7A83-96AF-244BAD024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933" y="4573357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4" name="Line 163">
            <a:extLst>
              <a:ext uri="{FF2B5EF4-FFF2-40B4-BE49-F238E27FC236}">
                <a16:creationId xmlns:a16="http://schemas.microsoft.com/office/drawing/2014/main" id="{6F824C78-21E6-1B4A-12A1-D0FF53CA5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7393" y="4085543"/>
            <a:ext cx="457200" cy="517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457</Words>
  <Application>Microsoft Macintosh PowerPoint</Application>
  <PresentationFormat>On-screen Show (4:3)</PresentationFormat>
  <Paragraphs>137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Symbola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D'Mello, Richa C</cp:lastModifiedBy>
  <cp:revision>24</cp:revision>
  <cp:lastPrinted>2016-04-12T17:35:20Z</cp:lastPrinted>
  <dcterms:created xsi:type="dcterms:W3CDTF">2006-11-01T05:42:40Z</dcterms:created>
  <dcterms:modified xsi:type="dcterms:W3CDTF">2022-11-24T00:45:35Z</dcterms:modified>
</cp:coreProperties>
</file>