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07035"/>
            <a:ext cx="7772400" cy="898525"/>
          </a:xfrm>
        </p:spPr>
        <p:txBody>
          <a:bodyPr>
            <a:noAutofit/>
          </a:bodyPr>
          <a:lstStyle/>
          <a:p>
            <a:r>
              <a:rPr sz="6600" b="1" u="sng">
                <a:solidFill>
                  <a:schemeClr val="tx1"/>
                </a:solidFill>
              </a:rPr>
              <a:t>ProfileBook</a:t>
            </a:r>
            <a:r>
              <a:rPr sz="6600" b="1">
                <a:solidFill>
                  <a:schemeClr val="tx1"/>
                </a:solidFill>
              </a:rPr>
              <a:t> </a:t>
            </a:r>
            <a:br>
              <a:rPr sz="6600" b="1">
                <a:solidFill>
                  <a:schemeClr val="tx1"/>
                </a:solidFill>
              </a:rPr>
            </a:br>
            <a:r>
              <a:rPr sz="3200" b="1">
                <a:solidFill>
                  <a:schemeClr val="tx1"/>
                </a:solidFill>
              </a:rPr>
              <a:t>Capstone Projec</a:t>
            </a:r>
            <a:r>
              <a:rPr lang="en-US" sz="3200" b="1">
                <a:solidFill>
                  <a:schemeClr val="tx1"/>
                </a:solidFill>
              </a:rPr>
              <a:t>t</a:t>
            </a:r>
            <a:endParaRPr lang="en-US" sz="3200" b="1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3440" y="1548130"/>
            <a:ext cx="6980555" cy="3761105"/>
          </a:xfrm>
        </p:spPr>
        <p:txBody>
          <a:bodyPr/>
          <a:lstStyle/>
          <a:p>
            <a:r>
              <a:rPr sz="2000" b="1">
                <a:solidFill>
                  <a:schemeClr val="tx1"/>
                </a:solidFill>
              </a:rPr>
              <a:t>Full-Stack Web Application (Angular + ASP.NET Core)</a:t>
            </a:r>
            <a:endParaRPr sz="2000" b="1"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Submitted By: Richa Kumari</a:t>
            </a:r>
            <a:endParaRPr>
              <a:solidFill>
                <a:schemeClr val="tx1"/>
              </a:solidFill>
            </a:endParaRPr>
          </a:p>
          <a:p>
            <a:r>
              <a:rPr>
                <a:solidFill>
                  <a:schemeClr val="tx1"/>
                </a:solidFill>
              </a:rPr>
              <a:t>Batch: WIPRO-NGA-FSDA-FY26-C1</a:t>
            </a:r>
            <a:endParaRPr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Instructor : Parth Shukla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Approve/Reject Posts</a:t>
            </a: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1020" y="1600200"/>
            <a:ext cx="806069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Report Users</a:t>
            </a: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735" y="1600200"/>
            <a:ext cx="804989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Page</a:t>
            </a: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2290" y="1600200"/>
            <a:ext cx="805815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Profile</a:t>
            </a: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5940" y="1600200"/>
            <a:ext cx="807148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>
                <a:solidFill>
                  <a:schemeClr val="accent2">
                    <a:lumMod val="75000"/>
                  </a:schemeClr>
                </a:solidFill>
              </a:rPr>
              <a:t>Create New Post</a:t>
            </a:r>
            <a:endParaRPr b="1" u="sng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8325" y="1600200"/>
            <a:ext cx="800608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>
                <a:solidFill>
                  <a:schemeClr val="accent2">
                    <a:lumMod val="75000"/>
                  </a:schemeClr>
                </a:solidFill>
              </a:rPr>
              <a:t>Post Approval Dashboard</a:t>
            </a:r>
            <a:endParaRPr b="1" u="sng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0225" y="1600200"/>
            <a:ext cx="808228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>
                <a:solidFill>
                  <a:schemeClr val="accent2">
                    <a:lumMod val="75000"/>
                  </a:schemeClr>
                </a:solidFill>
              </a:rPr>
              <a:t>Admin Manage Users</a:t>
            </a:r>
            <a:endParaRPr b="1" u="sng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1600200"/>
            <a:ext cx="806386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>
                <a:solidFill>
                  <a:schemeClr val="accent2">
                    <a:lumMod val="75000"/>
                  </a:schemeClr>
                </a:solidFill>
              </a:rPr>
              <a:t>Create Groups</a:t>
            </a:r>
            <a:endParaRPr b="1" u="sng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6735" y="1600200"/>
            <a:ext cx="804989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>
                <a:solidFill>
                  <a:schemeClr val="accent2">
                    <a:lumMod val="75000"/>
                  </a:schemeClr>
                </a:solidFill>
              </a:rPr>
              <a:t>Like, Comment &amp; Report</a:t>
            </a:r>
            <a:endParaRPr b="1" u="sng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17270" y="2110105"/>
            <a:ext cx="717232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>
                <a:solidFill>
                  <a:schemeClr val="accent2">
                    <a:lumMod val="75000"/>
                  </a:schemeClr>
                </a:solidFill>
              </a:rPr>
              <a:t>User Management Interface</a:t>
            </a:r>
            <a:endParaRPr b="1" u="sng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0230" y="1600200"/>
            <a:ext cx="800290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>
                <a:solidFill>
                  <a:schemeClr val="accent2">
                    <a:lumMod val="75000"/>
                  </a:schemeClr>
                </a:solidFill>
              </a:rPr>
              <a:t>Problem Definition and Objectives</a:t>
            </a:r>
            <a:endParaRPr b="1" u="sng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/>
          <a:p>
            <a:r>
              <a:t>Centralized platform for managing user profiles</a:t>
            </a:r>
            <a:r>
              <a:rPr lang="en-US"/>
              <a:t>.</a:t>
            </a:r>
          </a:p>
          <a:p>
            <a:r>
              <a:t>Secure login and registration with JWT</a:t>
            </a:r>
            <a:r>
              <a:rPr lang="en-US"/>
              <a:t>.</a:t>
            </a:r>
          </a:p>
          <a:p>
            <a:r>
              <a:t>Role-based access (User/Admin)</a:t>
            </a:r>
            <a:r>
              <a:rPr lang="en-US"/>
              <a:t>.</a:t>
            </a:r>
          </a:p>
          <a:p>
            <a:r>
              <a:t>Database optimization for queries</a:t>
            </a:r>
            <a:r>
              <a:rPr lang="en-US"/>
              <a:t>.</a:t>
            </a:r>
          </a:p>
          <a:p>
            <a:r>
              <a:t>Admin management tasks (view, update, delete users)</a:t>
            </a:r>
            <a:r>
              <a:rPr lang="en-US"/>
              <a:t>.</a:t>
            </a:r>
          </a:p>
          <a:p>
            <a:r>
              <a:t>API-driven design for scalability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>
                <a:solidFill>
                  <a:schemeClr val="accent2">
                    <a:lumMod val="75000"/>
                  </a:schemeClr>
                </a:solidFill>
              </a:rPr>
              <a:t>Search by Username/Role</a:t>
            </a:r>
            <a:endParaRPr b="1" u="sng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632585"/>
            <a:ext cx="8229600" cy="251714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>
                <a:solidFill>
                  <a:schemeClr val="accent2">
                    <a:lumMod val="75000"/>
                  </a:schemeClr>
                </a:solidFill>
              </a:rPr>
              <a:t>Admin Delete User</a:t>
            </a:r>
            <a:endParaRPr b="1" u="sng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521460"/>
            <a:ext cx="8229600" cy="42589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>
                <a:solidFill>
                  <a:schemeClr val="accent2">
                    <a:lumMod val="75000"/>
                  </a:schemeClr>
                </a:solidFill>
              </a:rPr>
              <a:t>Search Users</a:t>
            </a:r>
            <a:endParaRPr b="1" u="sng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7135" y="1170940"/>
            <a:ext cx="6500495" cy="47917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>
                <a:solidFill>
                  <a:schemeClr val="accent2">
                    <a:lumMod val="75000"/>
                  </a:schemeClr>
                </a:solidFill>
                <a:latin typeface="Arial Rounded MT Bold" panose="020F0704030504030204" charset="0"/>
                <a:cs typeface="Arial Rounded MT Bold" panose="020F0704030504030204" charset="0"/>
              </a:rPr>
              <a:t>Search Reported Users</a:t>
            </a:r>
            <a:endParaRPr b="1" u="sng">
              <a:solidFill>
                <a:schemeClr val="accent2">
                  <a:lumMod val="75000"/>
                </a:schemeClr>
              </a:solidFill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252345"/>
            <a:ext cx="8229600" cy="27971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Profile Saved</a:t>
            </a: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3080" y="1600200"/>
            <a:ext cx="811720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b="1" u="sng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450" y="1174750"/>
            <a:ext cx="8229600" cy="4953000"/>
          </a:xfrm>
        </p:spPr>
        <p:txBody>
          <a:bodyPr>
            <a:normAutofit lnSpcReduction="20000"/>
          </a:bodyPr>
          <a:lstStyle/>
          <a:p/>
          <a:p>
            <a:r>
              <a:t>Full-stack solution using Angular, ASP.NET Core, SQL Server</a:t>
            </a:r>
            <a:r>
              <a:rPr lang="en-US"/>
              <a:t>.</a:t>
            </a:r>
          </a:p>
          <a:p>
            <a:r>
              <a:t>Responsive UI with Angular</a:t>
            </a:r>
            <a:r>
              <a:rPr lang="en-US"/>
              <a:t>.</a:t>
            </a:r>
          </a:p>
          <a:p>
            <a:r>
              <a:t>Secure backend with REST APIs</a:t>
            </a:r>
            <a:r>
              <a:rPr lang="en-US"/>
              <a:t>.</a:t>
            </a:r>
          </a:p>
          <a:p>
            <a:r>
              <a:t>Efficient storage with SQL Server + EF Core</a:t>
            </a:r>
            <a:r>
              <a:rPr lang="en-US"/>
              <a:t>.</a:t>
            </a:r>
          </a:p>
          <a:p>
            <a:r>
              <a:t>Supports User and Admin role-based access</a:t>
            </a:r>
            <a:r>
              <a:rPr lang="en-US"/>
              <a:t>.</a:t>
            </a:r>
          </a:p>
          <a:p>
            <a:r>
              <a:t>Practical demonstration of full-stack development skills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2400"/>
              <a:t>Special Thanks to Great Learning, Wipro, and my Trainer, Mentor Sir Parth Shukla for the guidance and Support.</a:t>
            </a:r>
            <a:endParaRPr lang="en-US" sz="24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endParaRPr lang="en-US"/>
          </a:p>
          <a:p>
            <a:endParaRPr lang="en-US"/>
          </a:p>
          <a:p>
            <a:pPr marL="0" indent="0" algn="ctr">
              <a:buNone/>
            </a:pPr>
            <a:r>
              <a:rPr lang="en-US" sz="5400"/>
              <a:t>THANK YOU</a:t>
            </a:r>
            <a:endParaRPr lang="en-US"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b="1" u="sng">
                <a:solidFill>
                  <a:schemeClr val="accent2">
                    <a:lumMod val="75000"/>
                  </a:schemeClr>
                </a:solidFill>
              </a:rPr>
              <a:t>User Stories</a:t>
            </a:r>
            <a:endParaRPr sz="4800" b="1" u="sng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Register and create profile</a:t>
            </a:r>
          </a:p>
          <a:p>
            <a:r>
              <a:t>Secure login</a:t>
            </a:r>
          </a:p>
          <a:p>
            <a:r>
              <a:t>Edit/update profile information</a:t>
            </a:r>
          </a:p>
          <a:p>
            <a:r>
              <a:t>View profile</a:t>
            </a:r>
          </a:p>
          <a:p>
            <a:r>
              <a:t>Change password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b="1" u="sng">
                <a:solidFill>
                  <a:schemeClr val="accent2">
                    <a:lumMod val="75000"/>
                  </a:schemeClr>
                </a:solidFill>
              </a:rPr>
              <a:t>Admin Stories</a:t>
            </a:r>
            <a:endParaRPr sz="4800" b="1" u="sng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View all registered users</a:t>
            </a:r>
          </a:p>
          <a:p>
            <a:r>
              <a:t>Update or delete user profiles</a:t>
            </a:r>
          </a:p>
          <a:p>
            <a:r>
              <a:t>Monitor login activities</a:t>
            </a:r>
          </a:p>
          <a:p>
            <a:r>
              <a:t>Reset user credentials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b="1" u="sng">
                <a:solidFill>
                  <a:schemeClr val="accent2">
                    <a:lumMod val="75000"/>
                  </a:schemeClr>
                </a:solidFill>
              </a:rPr>
              <a:t>Architecture</a:t>
            </a:r>
            <a:endParaRPr sz="4800" b="1" u="sng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Frontend: Angular</a:t>
            </a:r>
          </a:p>
          <a:p>
            <a:r>
              <a:t>Backend: ASP.NET Core Web API</a:t>
            </a:r>
          </a:p>
          <a:p>
            <a:r>
              <a:t>Database: SQL Server</a:t>
            </a:r>
          </a:p>
          <a:p>
            <a:r>
              <a:t>Authentication: JWT</a:t>
            </a:r>
          </a:p>
          <a:p>
            <a:r>
              <a:t>UI: Bootstrap, Swagger for API Docs</a:t>
            </a:r>
          </a:p>
          <a:p>
            <a:r>
              <a:t>System flow: User → Frontend → API → Database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>
                <a:solidFill>
                  <a:schemeClr val="accent2">
                    <a:lumMod val="75000"/>
                  </a:schemeClr>
                </a:solidFill>
              </a:rPr>
              <a:t>Component Breakdown</a:t>
            </a:r>
            <a:endParaRPr b="1" u="sng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Frontend: Login, Registration, Profile, Admin Dashboard</a:t>
            </a:r>
          </a:p>
          <a:p>
            <a:r>
              <a:t>Backend: Controllers, Services, Repositories</a:t>
            </a:r>
          </a:p>
          <a:p>
            <a:r>
              <a:t>API Endpoints: Register, Login, CRUD users, Admin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u="sng">
                <a:solidFill>
                  <a:schemeClr val="accent2">
                    <a:lumMod val="75000"/>
                  </a:schemeClr>
                </a:solidFill>
              </a:rPr>
              <a:t>Database Design &amp; Entity Relationships</a:t>
            </a:r>
            <a:endParaRPr b="1" u="sng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Users table with Role column (User/Admin)</a:t>
            </a:r>
          </a:p>
          <a:p>
            <a:r>
              <a:t>Users → Posts (One-to-Many)</a:t>
            </a:r>
          </a:p>
          <a:p>
            <a:r>
              <a:t>Users → Messages (One-to-Many)</a:t>
            </a:r>
          </a:p>
          <a:p>
            <a:r>
              <a:t>Users → Reports (One-to-Many)</a:t>
            </a:r>
          </a:p>
          <a:p>
            <a:r>
              <a:t>Admins manage posts, users, reports, groups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Login Page</a:t>
            </a: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20395" y="1600200"/>
            <a:ext cx="799719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 Page</a:t>
            </a: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90550" y="1600200"/>
            <a:ext cx="8025130" cy="452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1902</Words>
  <Application>WPS Presentation</Application>
  <PresentationFormat>On-screen Show (4:3)</PresentationFormat>
  <Paragraphs>103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5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Elephant</vt:lpstr>
      <vt:lpstr>Eras Demi ITC</vt:lpstr>
      <vt:lpstr>Eras Medium ITC</vt:lpstr>
      <vt:lpstr>Eras Light ITC</vt:lpstr>
      <vt:lpstr>Eras Bold ITC</vt:lpstr>
      <vt:lpstr>Franklin Gothic Demi</vt:lpstr>
      <vt:lpstr>Freestyle Script</vt:lpstr>
      <vt:lpstr>French Script MT</vt:lpstr>
      <vt:lpstr>Harrington</vt:lpstr>
      <vt:lpstr>Harlow Solid Italic</vt:lpstr>
      <vt:lpstr>Informal Roman</vt:lpstr>
      <vt:lpstr>Juice ITC</vt:lpstr>
      <vt:lpstr>Corbel</vt:lpstr>
      <vt:lpstr>Arial Narrow</vt:lpstr>
      <vt:lpstr>Arial Black</vt:lpstr>
      <vt:lpstr>Arial Rounded MT Bold</vt:lpstr>
      <vt:lpstr>Business Cooperate</vt:lpstr>
      <vt:lpstr>ProfileBook - Capstone Project</vt:lpstr>
      <vt:lpstr>Problem Definition and Objectives</vt:lpstr>
      <vt:lpstr>User Stories</vt:lpstr>
      <vt:lpstr>Admin Stories</vt:lpstr>
      <vt:lpstr>Architecture</vt:lpstr>
      <vt:lpstr>Component Breakdown</vt:lpstr>
      <vt:lpstr>Database Design &amp; Entity Relationships</vt:lpstr>
      <vt:lpstr>Login Page</vt:lpstr>
      <vt:lpstr>Register Page</vt:lpstr>
      <vt:lpstr>Admin Approve/Reject Posts</vt:lpstr>
      <vt:lpstr>Admin Report Users</vt:lpstr>
      <vt:lpstr>Home Page</vt:lpstr>
      <vt:lpstr>My Profile</vt:lpstr>
      <vt:lpstr>Create New Post</vt:lpstr>
      <vt:lpstr>Post Approval Dashboard</vt:lpstr>
      <vt:lpstr>Admin Manage Users</vt:lpstr>
      <vt:lpstr>Create Groups</vt:lpstr>
      <vt:lpstr>Like, Comment &amp; Report</vt:lpstr>
      <vt:lpstr>User Management Interface</vt:lpstr>
      <vt:lpstr>Search by Username/Role</vt:lpstr>
      <vt:lpstr>Admin Delete User</vt:lpstr>
      <vt:lpstr>Search Users</vt:lpstr>
      <vt:lpstr>Search Reported Users</vt:lpstr>
      <vt:lpstr>Profile Saved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RICHA</cp:lastModifiedBy>
  <cp:revision>3</cp:revision>
  <dcterms:created xsi:type="dcterms:W3CDTF">2013-01-27T09:14:00Z</dcterms:created>
  <dcterms:modified xsi:type="dcterms:W3CDTF">2025-09-07T18:51:18Z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93DBE7A95A1745D3A7CF131B64784ED2_13</vt:lpwstr>
  </property>
  <property fmtid="{D5CDD505-2E9C-101B-9397-08002B2CF9AE}" pid="3" name="KSOProductBuildVer">
    <vt:lpwstr>1033-12.2.0.22549</vt:lpwstr>
  </property>
</Properties>
</file>