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601BBD-5DFA-4412-A936-88D581744363}">
  <a:tblStyle styleId="{F6601BBD-5DFA-4412-A936-88D581744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2500ac47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2500ac4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2500ac47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2500ac4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2500ac47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2500ac4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Ecommerce Data Analysis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By Richa P | March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👥 Customer Segment Performance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Sales by customer segment</a:t>
            </a:r>
            <a:endParaRPr/>
          </a:p>
        </p:txBody>
      </p:sp>
      <p:pic>
        <p:nvPicPr>
          <p:cNvPr id="146" name="Google Shape;146;p22" title="sales by customer segm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75" y="2805750"/>
            <a:ext cx="8554201" cy="36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👥 Customer Segment Performance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Profit by customer segment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performance across segments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Visual: Comparative chart</a:t>
            </a:r>
            <a:endParaRPr sz="2000"/>
          </a:p>
        </p:txBody>
      </p:sp>
      <p:pic>
        <p:nvPicPr>
          <p:cNvPr id="153" name="Google Shape;153;p23" title="newplot-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5" y="2598900"/>
            <a:ext cx="8975051" cy="36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omparative</a:t>
            </a:r>
            <a:r>
              <a:rPr lang="en-US"/>
              <a:t> analysis of profit and sale by customer segment</a:t>
            </a:r>
            <a:endParaRPr/>
          </a:p>
        </p:txBody>
      </p:sp>
      <p:pic>
        <p:nvPicPr>
          <p:cNvPr id="159" name="Google Shape;159;p24" title="Sales &amp; profit(customer segment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814"/>
            <a:ext cx="9143999" cy="364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📉 Sales to Profit Ratio Analysis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efficiency of profit generation from sales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The findings were :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952500" y="40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{F6601BBD-5DFA-4412-A936-88D581744363}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Segment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Sale to Profit Ratio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Consumer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8.66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Corporate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Home Office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Conclusion 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1600200"/>
            <a:ext cx="8229600" cy="4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Highest sales happen during November (Thanksgiving season since it is US data)</a:t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Least sales happen during 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February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 and increases in March(during spring break)</a:t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Category wise technology products have a bit more sale(2%more) than Office and Furniture products</a:t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People do not order readily available and immediate 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 products like 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envelopes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 more.</a:t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Fasteners are not much ordered maybe because of 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preferable</a:t>
            </a: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 window shopping for this category</a:t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Chairs are the most ordered products followed by phones(preferably due to the discount)</a:t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The Consumer segment requires $8.65 of sales to make $1 profit, while Home Office only needs $7.13 and corporate required $7.68</a:t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This implies Home Office is more profitable per unit of sales than the Consumer segment.</a:t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🙏 Q&amp;A / Thank You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time!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to questions and feedback.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📌 Project Goals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monthly sales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best and worst performing categories and sub-categories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monthly profit trends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customer segment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sales-to-profit ratio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🧠 Tools &amp; Dataset Used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(Pandas, </a:t>
            </a:r>
            <a:r>
              <a:rPr lang="en-US"/>
              <a:t>plotly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ecommerce_data.csv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📅 Monthly Sales Trends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9855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trend across each month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4" name="Google Shape;104;p16" title="montly_sales_chart.png"/>
          <p:cNvPicPr preferRelativeResize="0"/>
          <p:nvPr/>
        </p:nvPicPr>
        <p:blipFill rotWithShape="1">
          <a:blip r:embed="rId3">
            <a:alphaModFix/>
          </a:blip>
          <a:srcRect b="2695" l="0" r="-7909" t="0"/>
          <a:stretch/>
        </p:blipFill>
        <p:spPr>
          <a:xfrm>
            <a:off x="524725" y="2965750"/>
            <a:ext cx="7346100" cy="32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🛒 Category-wise Sales Analysis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breakdown by category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Top-performing vs low-performing category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Visual: Bar chart</a:t>
            </a:r>
            <a:endParaRPr sz="2300"/>
          </a:p>
        </p:txBody>
      </p:sp>
      <p:pic>
        <p:nvPicPr>
          <p:cNvPr id="111" name="Google Shape;111;p17" title="Category wise s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25" y="3136125"/>
            <a:ext cx="7902800" cy="31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📂 Sub-category Sales Breakdown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contribution from each sub-category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Visual: Pie or bar chart</a:t>
            </a:r>
            <a:endParaRPr/>
          </a:p>
        </p:txBody>
      </p:sp>
      <p:pic>
        <p:nvPicPr>
          <p:cNvPr id="118" name="Google Shape;118;p18" title="Sub category s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5" y="3004625"/>
            <a:ext cx="8409875" cy="335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💰 Monthly Profit Analysis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profit trend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highest profit month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Visual: Area or line chart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25" name="Google Shape;125;p19" title="monthly profit from s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75" y="3493200"/>
            <a:ext cx="7058001" cy="28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📈 Profit by Category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profit breakdown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Visual: Bar chart or heatmap</a:t>
            </a:r>
            <a:endParaRPr/>
          </a:p>
        </p:txBody>
      </p:sp>
      <p:pic>
        <p:nvPicPr>
          <p:cNvPr id="132" name="Google Shape;132;p20" title="profit analysis from catego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00" y="2853300"/>
            <a:ext cx="8892126" cy="35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📈 Profit by Sub-category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038500" y="3197150"/>
            <a:ext cx="2977500" cy="157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 title="monthly profit by subcatego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1475"/>
            <a:ext cx="9143999" cy="387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