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18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4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81888" y="-31668"/>
            <a:ext cx="8611472" cy="6816401"/>
            <a:chOff x="46727" y="71650"/>
            <a:chExt cx="8611472" cy="681640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22" t="7512" r="20563"/>
            <a:stretch/>
          </p:blipFill>
          <p:spPr>
            <a:xfrm>
              <a:off x="46727" y="71650"/>
              <a:ext cx="6781800" cy="6816401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1265928" y="752159"/>
              <a:ext cx="7392271" cy="5884580"/>
              <a:chOff x="1265928" y="752159"/>
              <a:chExt cx="7392271" cy="588458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72" t="6760" r="19296" b="1408"/>
              <a:stretch/>
            </p:blipFill>
            <p:spPr>
              <a:xfrm>
                <a:off x="1265928" y="1183782"/>
                <a:ext cx="4456196" cy="4495800"/>
              </a:xfrm>
              <a:prstGeom prst="ellipse">
                <a:avLst/>
              </a:prstGeom>
            </p:spPr>
          </p:pic>
          <p:grpSp>
            <p:nvGrpSpPr>
              <p:cNvPr id="4" name="Group 3"/>
              <p:cNvGrpSpPr/>
              <p:nvPr/>
            </p:nvGrpSpPr>
            <p:grpSpPr>
              <a:xfrm>
                <a:off x="2163125" y="2210044"/>
                <a:ext cx="2608004" cy="2555138"/>
                <a:chOff x="-685800" y="608525"/>
                <a:chExt cx="6259132" cy="6233376"/>
              </a:xfrm>
            </p:grpSpPr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394" t="7136" r="19155" b="1971"/>
                <a:stretch/>
              </p:blipFill>
              <p:spPr>
                <a:xfrm>
                  <a:off x="-685800" y="608525"/>
                  <a:ext cx="6259132" cy="6233376"/>
                </a:xfrm>
                <a:prstGeom prst="flowChartConnector">
                  <a:avLst/>
                </a:prstGeom>
              </p:spPr>
            </p:pic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81" t="21032" r="30845" b="17934"/>
                <a:stretch/>
              </p:blipFill>
              <p:spPr>
                <a:xfrm>
                  <a:off x="1188612" y="2470059"/>
                  <a:ext cx="2510307" cy="2510307"/>
                </a:xfrm>
                <a:prstGeom prst="flowChartConnector">
                  <a:avLst/>
                </a:prstGeom>
              </p:spPr>
            </p:pic>
          </p:grpSp>
          <p:grpSp>
            <p:nvGrpSpPr>
              <p:cNvPr id="12" name="Group 11"/>
              <p:cNvGrpSpPr/>
              <p:nvPr/>
            </p:nvGrpSpPr>
            <p:grpSpPr>
              <a:xfrm>
                <a:off x="7164745" y="752159"/>
                <a:ext cx="1066800" cy="461936"/>
                <a:chOff x="7494296" y="707599"/>
                <a:chExt cx="1529299" cy="685800"/>
              </a:xfrm>
            </p:grpSpPr>
            <p:pic>
              <p:nvPicPr>
                <p:cNvPr id="1026" name="Picture 2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99595" y="707599"/>
                  <a:ext cx="1524000" cy="3524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94296" y="1060024"/>
                  <a:ext cx="1066800" cy="3333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10" name="Group 9"/>
              <p:cNvGrpSpPr/>
              <p:nvPr/>
            </p:nvGrpSpPr>
            <p:grpSpPr>
              <a:xfrm>
                <a:off x="7159635" y="1214095"/>
                <a:ext cx="1498564" cy="5422644"/>
                <a:chOff x="7159635" y="1214095"/>
                <a:chExt cx="1498564" cy="5422644"/>
              </a:xfrm>
            </p:grpSpPr>
            <p:pic>
              <p:nvPicPr>
                <p:cNvPr id="9" name="Picture 3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59635" y="3162795"/>
                  <a:ext cx="1498564" cy="34739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28" name="Picture 4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64744" y="1214095"/>
                  <a:ext cx="1225086" cy="19863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28284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783" y="1449724"/>
            <a:ext cx="130492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15025" y="830401"/>
            <a:ext cx="8817801" cy="6000750"/>
            <a:chOff x="0" y="848795"/>
            <a:chExt cx="8817801" cy="6000750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848795"/>
              <a:ext cx="8458654" cy="6000750"/>
              <a:chOff x="183670" y="894813"/>
              <a:chExt cx="8458654" cy="600075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7878"/>
              <a:stretch/>
            </p:blipFill>
            <p:spPr>
              <a:xfrm>
                <a:off x="762000" y="894813"/>
                <a:ext cx="6570615" cy="6000750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198695" y="3781958"/>
                <a:ext cx="84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G1 Box</a:t>
                </a:r>
                <a:endParaRPr lang="en-IN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83670" y="2645835"/>
                <a:ext cx="84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G5 Box</a:t>
                </a:r>
                <a:endParaRPr lang="en-IN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670" y="3015167"/>
                <a:ext cx="84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G4 Box</a:t>
                </a:r>
                <a:endParaRPr lang="en-IN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98695" y="3384499"/>
                <a:ext cx="84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G3 Box</a:t>
                </a:r>
                <a:endParaRPr lang="en-IN" dirty="0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V="1">
                <a:off x="1025888" y="2859410"/>
                <a:ext cx="82806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1040913" y="3226595"/>
                <a:ext cx="162608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1040913" y="3580902"/>
                <a:ext cx="238808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V="1">
                <a:off x="1040913" y="3962400"/>
                <a:ext cx="2921487" cy="422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7452575" y="1043120"/>
                <a:ext cx="118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 smtClean="0"/>
                  <a:t>Sequences</a:t>
                </a:r>
                <a:endParaRPr lang="en-IN" b="1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 rot="4828391">
                <a:off x="3674634" y="3333988"/>
                <a:ext cx="1087866" cy="108561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5683157"/>
                  </a:avLst>
                </a:prstTxWarp>
                <a:spAutoFit/>
              </a:bodyPr>
              <a:lstStyle/>
              <a:p>
                <a:r>
                  <a:rPr lang="en-US" sz="1200" dirty="0"/>
                  <a:t>Consensus spacing </a:t>
                </a:r>
                <a:r>
                  <a:rPr lang="en-US" sz="1200" dirty="0" smtClean="0"/>
                  <a:t> 40-80 </a:t>
                </a:r>
                <a:r>
                  <a:rPr lang="en-US" sz="1200" dirty="0"/>
                  <a:t>amino acids</a:t>
                </a:r>
                <a:endParaRPr lang="en-IN" sz="12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2482550">
                <a:off x="3015666" y="2645834"/>
                <a:ext cx="2623134" cy="2383365"/>
              </a:xfrm>
              <a:prstGeom prst="rect">
                <a:avLst/>
              </a:prstGeom>
            </p:spPr>
            <p:txBody>
              <a:bodyPr wrap="none">
                <a:prstTxWarp prst="textArchUp">
                  <a:avLst>
                    <a:gd name="adj" fmla="val 9249976"/>
                  </a:avLst>
                </a:prstTxWarp>
                <a:spAutoFit/>
              </a:bodyPr>
              <a:lstStyle/>
              <a:p>
                <a:r>
                  <a:rPr lang="en-US" sz="1600" dirty="0"/>
                  <a:t>Consensus spacing </a:t>
                </a:r>
                <a:r>
                  <a:rPr lang="en-US" sz="1600" dirty="0" smtClean="0"/>
                  <a:t>40-80 </a:t>
                </a:r>
                <a:r>
                  <a:rPr lang="en-US" sz="1600" dirty="0"/>
                  <a:t>amino acids</a:t>
                </a:r>
                <a:endParaRPr lang="en-IN" sz="16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5018165">
                <a:off x="2249944" y="1635843"/>
                <a:ext cx="3937244" cy="4235973"/>
              </a:xfrm>
              <a:prstGeom prst="rect">
                <a:avLst/>
              </a:prstGeom>
            </p:spPr>
            <p:txBody>
              <a:bodyPr wrap="none">
                <a:prstTxWarp prst="textArchUp">
                  <a:avLst>
                    <a:gd name="adj" fmla="val 9630737"/>
                  </a:avLst>
                </a:prstTxWarp>
                <a:spAutoFit/>
              </a:bodyPr>
              <a:lstStyle/>
              <a:p>
                <a:r>
                  <a:rPr lang="en-US" dirty="0"/>
                  <a:t>spacing unknown</a:t>
                </a:r>
                <a:endParaRPr lang="en-IN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8471231" y="1468118"/>
              <a:ext cx="3465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 smtClean="0"/>
                <a:t>G1</a:t>
              </a:r>
              <a:endParaRPr lang="en-IN" sz="1100" dirty="0"/>
            </a:p>
          </p:txBody>
        </p:sp>
        <p:sp>
          <p:nvSpPr>
            <p:cNvPr id="27" name="Right Brace 26"/>
            <p:cNvSpPr/>
            <p:nvPr/>
          </p:nvSpPr>
          <p:spPr>
            <a:xfrm>
              <a:off x="8149380" y="1704722"/>
              <a:ext cx="227740" cy="171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471231" y="1659601"/>
              <a:ext cx="3465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 smtClean="0"/>
                <a:t>G3</a:t>
              </a:r>
              <a:endParaRPr lang="en-IN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471231" y="4697358"/>
              <a:ext cx="3465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 smtClean="0"/>
                <a:t>G5</a:t>
              </a:r>
              <a:endParaRPr lang="en-IN" sz="1100" dirty="0"/>
            </a:p>
          </p:txBody>
        </p:sp>
        <p:sp>
          <p:nvSpPr>
            <p:cNvPr id="30" name="Right Brace 29"/>
            <p:cNvSpPr/>
            <p:nvPr/>
          </p:nvSpPr>
          <p:spPr>
            <a:xfrm>
              <a:off x="8298456" y="3465537"/>
              <a:ext cx="172775" cy="2725253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ight Brace 30"/>
            <p:cNvSpPr/>
            <p:nvPr/>
          </p:nvSpPr>
          <p:spPr>
            <a:xfrm>
              <a:off x="8149381" y="1934211"/>
              <a:ext cx="294102" cy="140427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30548" y="2505541"/>
              <a:ext cx="3465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 smtClean="0"/>
                <a:t>G4</a:t>
              </a:r>
              <a:endParaRPr lang="en-IN" sz="1100" dirty="0"/>
            </a:p>
          </p:txBody>
        </p:sp>
        <p:sp>
          <p:nvSpPr>
            <p:cNvPr id="33" name="Right Brace 32"/>
            <p:cNvSpPr/>
            <p:nvPr/>
          </p:nvSpPr>
          <p:spPr>
            <a:xfrm>
              <a:off x="8149380" y="1494959"/>
              <a:ext cx="227740" cy="171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45305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25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 Rashmi</dc:creator>
  <cp:lastModifiedBy>Richa Rashmi</cp:lastModifiedBy>
  <cp:revision>16</cp:revision>
  <dcterms:created xsi:type="dcterms:W3CDTF">2006-08-16T00:00:00Z</dcterms:created>
  <dcterms:modified xsi:type="dcterms:W3CDTF">2019-10-30T10:21:51Z</dcterms:modified>
</cp:coreProperties>
</file>