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4"/>
  </p:sldMasterIdLst>
  <p:notesMasterIdLst>
    <p:notesMasterId r:id="rId19"/>
  </p:notesMasterIdLst>
  <p:sldIdLst>
    <p:sldId id="774" r:id="rId5"/>
    <p:sldId id="847" r:id="rId6"/>
    <p:sldId id="867" r:id="rId7"/>
    <p:sldId id="859" r:id="rId8"/>
    <p:sldId id="870" r:id="rId9"/>
    <p:sldId id="858" r:id="rId10"/>
    <p:sldId id="857" r:id="rId11"/>
    <p:sldId id="871" r:id="rId12"/>
    <p:sldId id="862" r:id="rId13"/>
    <p:sldId id="864" r:id="rId14"/>
    <p:sldId id="865" r:id="rId15"/>
    <p:sldId id="866" r:id="rId16"/>
    <p:sldId id="855" r:id="rId17"/>
    <p:sldId id="79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Peeta Basa Pati" initials="DPBP" lastIdx="1" clrIdx="0">
    <p:extLst>
      <p:ext uri="{19B8F6BF-5375-455C-9EA6-DF929625EA0E}">
        <p15:presenceInfo xmlns:p15="http://schemas.microsoft.com/office/powerpoint/2012/main" userId="S::bp_peeta@blr.amrita.edu::d5d7df4c-1c7c-46ba-b2e6-049fb9603be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F92"/>
    <a:srgbClr val="A50021"/>
    <a:srgbClr val="941651"/>
    <a:srgbClr val="C11D6B"/>
    <a:srgbClr val="E282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2" autoAdjust="0"/>
    <p:restoredTop sz="90976" autoAdjust="0"/>
  </p:normalViewPr>
  <p:slideViewPr>
    <p:cSldViewPr snapToGrid="0">
      <p:cViewPr varScale="1">
        <p:scale>
          <a:sx n="63" d="100"/>
          <a:sy n="63" d="100"/>
        </p:scale>
        <p:origin x="624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B6C7D-3E6B-45A8-92D7-7F3061616A51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8BD47-A728-4C15-ACCB-72F396859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6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8401C-3D73-9145-9D27-022775352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FC3C5-2E28-584B-9E08-C350F0473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1AA21-1AC4-EE4A-9EE6-2CF249667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26A89-F6F6-594C-B1D8-D2FE52E1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5ABD8-565B-E441-A71D-873F53B6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3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94" y="1137256"/>
            <a:ext cx="11436823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1194" y="348661"/>
            <a:ext cx="11436823" cy="421441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Here To Edit Title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412491"/>
            <a:ext cx="12218977" cy="478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D13F47-3531-4371-B8DB-59E457D073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254" y="6520072"/>
            <a:ext cx="1262820" cy="28391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5ABD8-565B-E441-A71D-873F53B6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56" y="6478751"/>
            <a:ext cx="758687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0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015E1-575C-CC43-8E0C-38A94C0D0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70D65-9225-7C42-BE9D-7E7ACD230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D5A4A-C107-8941-A91D-265C67035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48F1F-AA4B-E44F-87CA-30B4D3D4B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76259-99F7-DF4A-8A42-0737A8CCE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4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0" y="-345440"/>
            <a:ext cx="12192000" cy="72136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4400" dirty="0">
              <a:solidFill>
                <a:prstClr val="white"/>
              </a:solidFill>
              <a:latin typeface="Georgia" panose="02040502050405020303" pitchFamily="18" charset="0"/>
            </a:endParaRP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288CD4-7B52-C244-BAD4-BFF7D9DC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797" y="4747409"/>
            <a:ext cx="4590899" cy="14731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776D66-1F2F-B348-8DC7-42BD5D86556D}"/>
              </a:ext>
            </a:extLst>
          </p:cNvPr>
          <p:cNvSpPr txBox="1"/>
          <p:nvPr/>
        </p:nvSpPr>
        <p:spPr>
          <a:xfrm>
            <a:off x="6356723" y="4360541"/>
            <a:ext cx="574805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800" dirty="0">
                <a:solidFill>
                  <a:prstClr val="white"/>
                </a:solidFill>
                <a:latin typeface="Georgia" panose="02040502050405020303" pitchFamily="18" charset="0"/>
              </a:rPr>
              <a:t>Navin Sunder – CSE21176</a:t>
            </a:r>
          </a:p>
          <a:p>
            <a:pPr defTabSz="914400"/>
            <a:r>
              <a:rPr lang="en-US" sz="2800" dirty="0">
                <a:solidFill>
                  <a:prstClr val="white"/>
                </a:solidFill>
                <a:latin typeface="Georgia" panose="02040502050405020303" pitchFamily="18" charset="0"/>
              </a:rPr>
              <a:t>Richa Vivek Savant – CSE21171</a:t>
            </a:r>
          </a:p>
          <a:p>
            <a:pPr defTabSz="914400"/>
            <a:r>
              <a:rPr lang="en-US" sz="2800" dirty="0">
                <a:solidFill>
                  <a:prstClr val="white"/>
                </a:solidFill>
                <a:latin typeface="Georgia" panose="02040502050405020303" pitchFamily="18" charset="0"/>
              </a:rPr>
              <a:t>Samarth Seshadri – CSE21181</a:t>
            </a:r>
          </a:p>
          <a:p>
            <a:pPr defTabSz="914400"/>
            <a:endParaRPr lang="en-US" sz="2800" dirty="0">
              <a:solidFill>
                <a:prstClr val="white"/>
              </a:solidFill>
              <a:latin typeface="Georgia" panose="02040502050405020303" pitchFamily="18" charset="0"/>
            </a:endParaRPr>
          </a:p>
          <a:p>
            <a:pPr defTabSz="914400"/>
            <a:r>
              <a:rPr lang="en-US" sz="2000" dirty="0">
                <a:solidFill>
                  <a:prstClr val="white"/>
                </a:solidFill>
                <a:latin typeface="Georgia" panose="02040502050405020303" pitchFamily="18" charset="0"/>
              </a:rPr>
              <a:t>Department of Computer Science &amp; Engineering,</a:t>
            </a:r>
          </a:p>
          <a:p>
            <a:pPr defTabSz="914400"/>
            <a:r>
              <a:rPr lang="en-US" sz="2000" dirty="0">
                <a:solidFill>
                  <a:prstClr val="white"/>
                </a:solidFill>
                <a:latin typeface="Georgia" panose="02040502050405020303" pitchFamily="18" charset="0"/>
              </a:rPr>
              <a:t>Amrita School of Engineering, Bengaluru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A58083-EF1A-427F-9030-DC289843A2BF}"/>
              </a:ext>
            </a:extLst>
          </p:cNvPr>
          <p:cNvCxnSpPr>
            <a:cxnSpLocks/>
          </p:cNvCxnSpPr>
          <p:nvPr/>
        </p:nvCxnSpPr>
        <p:spPr>
          <a:xfrm>
            <a:off x="6269503" y="4914621"/>
            <a:ext cx="0" cy="144172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3B953-744B-3D4F-8898-C0158B157C87}"/>
              </a:ext>
            </a:extLst>
          </p:cNvPr>
          <p:cNvSpPr/>
          <p:nvPr/>
        </p:nvSpPr>
        <p:spPr>
          <a:xfrm>
            <a:off x="414342" y="1524692"/>
            <a:ext cx="11487140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914400"/>
            <a:r>
              <a:rPr lang="en-US" sz="4800" dirty="0" smtClean="0">
                <a:solidFill>
                  <a:prstClr val="white"/>
                </a:solidFill>
                <a:latin typeface="Georgia" panose="02040502050405020303" pitchFamily="18" charset="0"/>
              </a:rPr>
              <a:t>Container Images and their Operations</a:t>
            </a:r>
            <a:endParaRPr lang="en-US" sz="4800" dirty="0">
              <a:solidFill>
                <a:prstClr val="white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27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 program">
            <a:extLst>
              <a:ext uri="{FF2B5EF4-FFF2-40B4-BE49-F238E27FC236}">
                <a16:creationId xmlns:a16="http://schemas.microsoft.com/office/drawing/2014/main" id="{90DE572F-4BC5-C5E6-3030-32949CC32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018"/>
          <a:stretch/>
        </p:blipFill>
        <p:spPr>
          <a:xfrm>
            <a:off x="120650" y="68263"/>
            <a:ext cx="11950700" cy="6275387"/>
          </a:xfrm>
          <a:noFill/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DE7E6925-61B1-21C9-5E18-340F813F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71766878-3199-4EAB-94E7-2D6D11070E14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48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546AA16-58FB-572F-34FB-192E0D43A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5387"/>
          <a:stretch/>
        </p:blipFill>
        <p:spPr>
          <a:xfrm>
            <a:off x="120650" y="68263"/>
            <a:ext cx="11950700" cy="6275387"/>
          </a:xfrm>
          <a:noFill/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2DFA1B20-31BA-A7CF-172F-E7CB1FEA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71766878-3199-4EAB-94E7-2D6D11070E14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26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EEBBB5F7-B81E-116E-47E7-4ED02A25F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50" y="2160270"/>
            <a:ext cx="11950700" cy="2091372"/>
          </a:xfrm>
          <a:noFill/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5095D32F-9BC7-DEAD-BCEE-884027EF6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71766878-3199-4EAB-94E7-2D6D11070E14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41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CA92ED-6DBE-5ADF-1488-A8E3A5960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containers provide a lightweight and portable way to package applications</a:t>
            </a:r>
          </a:p>
          <a:p>
            <a:endParaRPr lang="en-US" dirty="0"/>
          </a:p>
          <a:p>
            <a:r>
              <a:rPr lang="en-US" dirty="0"/>
              <a:t>Building container images with Dockerfiles offers a standardized approach</a:t>
            </a:r>
          </a:p>
          <a:p>
            <a:endParaRPr lang="en-US" dirty="0"/>
          </a:p>
          <a:p>
            <a:r>
              <a:rPr lang="en-US" dirty="0"/>
              <a:t>Running containers from images and performing basic operations empowers efficient application management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E9EDF0-4113-334F-9B47-12CC15A68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438" y="2633319"/>
            <a:ext cx="3040833" cy="421441"/>
          </a:xfrm>
        </p:spPr>
        <p:txBody>
          <a:bodyPr/>
          <a:lstStyle/>
          <a:p>
            <a:r>
              <a:rPr lang="en-US" dirty="0"/>
              <a:t>Thank you !!!!!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09B38-9AD0-7347-8960-2DA962C9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 smtClean="0"/>
              <a:pPr/>
              <a:t>14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5E8BC6-9217-0A40-9898-432D8A1FF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58" y="4830097"/>
            <a:ext cx="10947400" cy="85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5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1194" y="267381"/>
            <a:ext cx="11436823" cy="421441"/>
          </a:xfrm>
        </p:spPr>
        <p:txBody>
          <a:bodyPr/>
          <a:lstStyle/>
          <a:p>
            <a:r>
              <a:rPr lang="en-US" dirty="0"/>
              <a:t>What are </a:t>
            </a:r>
            <a:r>
              <a:rPr lang="en-US" dirty="0" smtClean="0"/>
              <a:t>Container Images?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1194" y="688822"/>
            <a:ext cx="11436823" cy="4908082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I</a:t>
            </a:r>
            <a:r>
              <a:rPr lang="en-US" altLang="en-US" sz="2400" dirty="0" smtClean="0"/>
              <a:t>mmutable </a:t>
            </a:r>
            <a:r>
              <a:rPr lang="en-US" altLang="en-US" sz="2400" dirty="0"/>
              <a:t>templates </a:t>
            </a:r>
            <a:r>
              <a:rPr lang="en-US" altLang="en-US" sz="2400" dirty="0" smtClean="0"/>
              <a:t>containing application </a:t>
            </a:r>
            <a:r>
              <a:rPr lang="en-US" altLang="en-US" sz="2400" dirty="0"/>
              <a:t>code, runtime, libraries, and dependencies, </a:t>
            </a:r>
            <a:r>
              <a:rPr lang="en-US" altLang="en-US" sz="2400" dirty="0" smtClean="0"/>
              <a:t>file system snapshots &amp; image metadata enabling deployment across </a:t>
            </a:r>
            <a:r>
              <a:rPr lang="en-US" altLang="en-US" sz="2400" dirty="0"/>
              <a:t>diverse computing </a:t>
            </a:r>
            <a:r>
              <a:rPr lang="en-US" altLang="en-US" sz="2400" dirty="0" smtClean="0"/>
              <a:t>environments.</a:t>
            </a:r>
            <a:endParaRPr lang="en-US" altLang="en-US" sz="24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/>
              <a:t>Container </a:t>
            </a:r>
            <a:r>
              <a:rPr lang="en-US" altLang="en-US" sz="2400" dirty="0"/>
              <a:t>images become containers during </a:t>
            </a:r>
            <a:r>
              <a:rPr lang="en-US" altLang="en-US" sz="2400" dirty="0" smtClean="0"/>
              <a:t>runtime.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Software development has changed as a result of </a:t>
            </a:r>
            <a:r>
              <a:rPr lang="en-US" altLang="en-US" sz="2400" dirty="0" smtClean="0"/>
              <a:t>containerization.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/>
              <a:t>Docker </a:t>
            </a:r>
            <a:r>
              <a:rPr lang="en-US" altLang="en-US" sz="2400" dirty="0"/>
              <a:t>has become the industry </a:t>
            </a:r>
            <a:r>
              <a:rPr lang="en-US" altLang="en-US" sz="2400" dirty="0" smtClean="0"/>
              <a:t>standard.</a:t>
            </a:r>
            <a:endParaRPr lang="en-US" altLang="en-US" sz="24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3461"/>
          <a:stretch/>
        </p:blipFill>
        <p:spPr>
          <a:xfrm>
            <a:off x="2837640" y="2991019"/>
            <a:ext cx="6443929" cy="33278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 of Container 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1194" y="1015335"/>
            <a:ext cx="5825925" cy="4908082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smtClean="0"/>
              <a:t>Efficiency - Share host OS, </a:t>
            </a:r>
            <a:r>
              <a:rPr lang="en-US" altLang="en-US" sz="2400" dirty="0"/>
              <a:t>saving </a:t>
            </a:r>
            <a:r>
              <a:rPr lang="en-US" altLang="en-US" sz="2400" dirty="0" smtClean="0"/>
              <a:t>resources, </a:t>
            </a:r>
            <a:r>
              <a:rPr lang="en-US" altLang="en-US" sz="2400" dirty="0"/>
              <a:t>u</a:t>
            </a:r>
            <a:r>
              <a:rPr lang="en-US" sz="2400" dirty="0"/>
              <a:t>nlike </a:t>
            </a:r>
            <a:r>
              <a:rPr lang="en-US" sz="2400" dirty="0" smtClean="0"/>
              <a:t>VMs.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smtClean="0"/>
              <a:t>Versioning &amp; Rollback - Composed of layers.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smtClean="0"/>
              <a:t>Immutability ensures consistency, reproducibility.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smtClean="0"/>
              <a:t>Lightweight Design promotes rapid deployment, scaling.</a:t>
            </a:r>
            <a:endParaRPr 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Portability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Run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containers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anywhere with a Docker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engine.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Scalability: </a:t>
            </a:r>
            <a:r>
              <a:rPr lang="en-US" altLang="en-US" sz="2400" dirty="0"/>
              <a:t>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dding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more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containers.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smtClean="0"/>
              <a:t>Isolation</a:t>
            </a:r>
            <a:r>
              <a:rPr lang="en-US" altLang="en-US" sz="2400" dirty="0"/>
              <a:t>: Applications run in isolation, preventing conflicts.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119" y="1755147"/>
            <a:ext cx="5814761" cy="342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02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Container Images: </a:t>
            </a:r>
            <a:r>
              <a:rPr lang="en-US" dirty="0" err="1" smtClean="0"/>
              <a:t>Dockerfile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341194" y="1137256"/>
            <a:ext cx="11436823" cy="1505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33BB51-C65D-A18F-D5AF-BE4D74B86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Dockerfile</a:t>
            </a:r>
            <a:r>
              <a:rPr lang="en-US" dirty="0" smtClean="0"/>
              <a:t> - </a:t>
            </a:r>
            <a:r>
              <a:rPr lang="en-US" dirty="0"/>
              <a:t>A text file containing instructions for building </a:t>
            </a:r>
            <a:r>
              <a:rPr lang="en-US" dirty="0" smtClean="0"/>
              <a:t>images. </a:t>
            </a:r>
            <a:r>
              <a:rPr lang="en-US" dirty="0"/>
              <a:t>Instructions include </a:t>
            </a:r>
            <a:r>
              <a:rPr lang="en-US" dirty="0" smtClean="0"/>
              <a:t>FROM, </a:t>
            </a:r>
            <a:r>
              <a:rPr lang="en-US" dirty="0"/>
              <a:t>COPY, CMD, etc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They are either built from a parent image or an empty pseudo image called “scratch</a:t>
            </a:r>
            <a:r>
              <a:rPr lang="en-US" dirty="0" smtClean="0"/>
              <a:t>”.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603" y="3209082"/>
            <a:ext cx="8332004" cy="283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</a:t>
            </a:r>
            <a:r>
              <a:rPr lang="en-US" dirty="0" smtClean="0"/>
              <a:t>and Running Container </a:t>
            </a:r>
            <a:r>
              <a:rPr lang="en-US" dirty="0"/>
              <a:t>Images: </a:t>
            </a:r>
            <a:r>
              <a:rPr lang="en-US" dirty="0" err="1" smtClean="0"/>
              <a:t>Dockerfile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341194" y="1137256"/>
            <a:ext cx="11436823" cy="1505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33BB51-C65D-A18F-D5AF-BE4D74B86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</a:t>
            </a:r>
            <a:r>
              <a:rPr lang="en-US" dirty="0"/>
              <a:t>the container image from the created </a:t>
            </a:r>
            <a:r>
              <a:rPr lang="en-US" dirty="0" err="1"/>
              <a:t>Dockerfile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-&gt; </a:t>
            </a:r>
            <a:r>
              <a:rPr lang="en-US" dirty="0" err="1"/>
              <a:t>docker</a:t>
            </a:r>
            <a:r>
              <a:rPr lang="en-US" dirty="0"/>
              <a:t> build -t </a:t>
            </a: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err="1" smtClean="0"/>
              <a:t>_name</a:t>
            </a:r>
            <a:r>
              <a:rPr lang="en-US" dirty="0" smtClean="0"/>
              <a:t>&gt; .</a:t>
            </a:r>
            <a:endParaRPr lang="en-US" dirty="0"/>
          </a:p>
          <a:p>
            <a:r>
              <a:rPr lang="en-US" dirty="0"/>
              <a:t>Listing the container image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-&gt; </a:t>
            </a:r>
            <a:r>
              <a:rPr lang="en-US" dirty="0" err="1"/>
              <a:t>docker</a:t>
            </a:r>
            <a:r>
              <a:rPr lang="en-US" dirty="0"/>
              <a:t> images </a:t>
            </a:r>
            <a:endParaRPr lang="en-US" dirty="0" smtClean="0"/>
          </a:p>
          <a:p>
            <a:r>
              <a:rPr lang="en-US" dirty="0"/>
              <a:t>-</a:t>
            </a:r>
            <a:r>
              <a:rPr lang="en-US" dirty="0" err="1"/>
              <a:t>docker</a:t>
            </a:r>
            <a:r>
              <a:rPr lang="en-US" dirty="0"/>
              <a:t> run command to execute container images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-&gt;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run -</a:t>
            </a:r>
            <a:r>
              <a:rPr lang="en-US" dirty="0" smtClean="0"/>
              <a:t>t </a:t>
            </a:r>
            <a:r>
              <a:rPr lang="en-US" dirty="0"/>
              <a:t>-p 80:80 </a:t>
            </a: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err="1" smtClean="0"/>
              <a:t>_name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Access the web server in your browser at http://</a:t>
            </a:r>
            <a:r>
              <a:rPr lang="en-US" dirty="0" smtClean="0"/>
              <a:t>localhost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4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F01C0A-FA42-7718-26C9-996B686A8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docker </a:t>
            </a:r>
            <a:r>
              <a:rPr lang="en-US" dirty="0" err="1"/>
              <a:t>ps</a:t>
            </a:r>
            <a:r>
              <a:rPr lang="en-US" dirty="0"/>
              <a:t> to list running containers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Get detailed information with docker inspect </a:t>
            </a:r>
            <a:r>
              <a:rPr lang="en-US" dirty="0" err="1"/>
              <a:t>container_id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View logs with docker logs </a:t>
            </a:r>
            <a:r>
              <a:rPr lang="en-US" dirty="0" err="1"/>
              <a:t>container_id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D2C6D2-058C-72EA-7C5C-3A71A2BD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Running Containers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4AFD0-B6BF-6167-5041-8AD77D8C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0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N" dirty="0"/>
              <a:t>topping and removing Containers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341194" y="1137256"/>
            <a:ext cx="11436823" cy="1505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33BB51-C65D-A18F-D5AF-BE4D74B86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 a running container with docker stop </a:t>
            </a:r>
            <a:r>
              <a:rPr lang="en-US" dirty="0" err="1"/>
              <a:t>container_id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Remove a stopped container with docker rm </a:t>
            </a:r>
            <a:r>
              <a:rPr lang="en-US" dirty="0" err="1"/>
              <a:t>container_id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docker rm -f to forcefully remove a container</a:t>
            </a:r>
          </a:p>
        </p:txBody>
      </p:sp>
    </p:spTree>
    <p:extLst>
      <p:ext uri="{BB962C8B-B14F-4D97-AF65-F5344CB8AC3E}">
        <p14:creationId xmlns:p14="http://schemas.microsoft.com/office/powerpoint/2010/main" val="3268560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1194" y="2817541"/>
            <a:ext cx="11436823" cy="421441"/>
          </a:xfrm>
        </p:spPr>
        <p:txBody>
          <a:bodyPr/>
          <a:lstStyle/>
          <a:p>
            <a:pPr algn="ctr"/>
            <a:r>
              <a:rPr lang="en-IN" dirty="0" smtClean="0"/>
              <a:t>PRACTICAL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341194" y="1137256"/>
            <a:ext cx="11436823" cy="1505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829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9D2EB889-9377-F47C-4FAC-85B198BF2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018" b="31469"/>
          <a:stretch/>
        </p:blipFill>
        <p:spPr>
          <a:xfrm>
            <a:off x="0" y="0"/>
            <a:ext cx="8398815" cy="3650297"/>
          </a:xfrm>
          <a:noFill/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A99D1CE5-B17B-B419-7B37-15568E97D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71766878-3199-4EAB-94E7-2D6D11070E14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5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D8D787CD-7E7B-6FA0-BE38-464CD00A4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018" b="31398"/>
          <a:stretch/>
        </p:blipFill>
        <p:spPr>
          <a:xfrm>
            <a:off x="3454400" y="3263393"/>
            <a:ext cx="8737601" cy="31475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42559650"/>
      </p:ext>
    </p:extLst>
  </p:cSld>
  <p:clrMapOvr>
    <a:masterClrMapping/>
  </p:clrMapOvr>
</p:sld>
</file>

<file path=ppt/theme/theme1.xml><?xml version="1.0" encoding="utf-8"?>
<a:theme xmlns:a="http://schemas.openxmlformats.org/drawingml/2006/main" name="NAAC PRT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AC PRT Template [Compatibility Mode]" id="{A3D2B74B-B15B-466F-9768-BD91F499C34C}" vid="{0E57DE27-252B-4995-BE16-123377BD3E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CFAEECCB58604E8B63CEA210F463F7" ma:contentTypeVersion="3" ma:contentTypeDescription="Create a new document." ma:contentTypeScope="" ma:versionID="fadaa0d7b9c85efc62cc58293efcff19">
  <xsd:schema xmlns:xsd="http://www.w3.org/2001/XMLSchema" xmlns:xs="http://www.w3.org/2001/XMLSchema" xmlns:p="http://schemas.microsoft.com/office/2006/metadata/properties" xmlns:ns2="a5147383-383e-4ee4-837c-24a59d0f2b15" targetNamespace="http://schemas.microsoft.com/office/2006/metadata/properties" ma:root="true" ma:fieldsID="a6dbd143f0020259446d740ef1e4f286" ns2:_="">
    <xsd:import namespace="a5147383-383e-4ee4-837c-24a59d0f2b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147383-383e-4ee4-837c-24a59d0f2b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4484ED-64A2-4F4B-AF51-4175CE9A28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147383-383e-4ee4-837c-24a59d0f2b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8FEAA8-0548-4F62-9011-BF5A8ACE7B87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72316fd4-f550-4442-b53d-c3f520c90673"/>
    <ds:schemaRef ds:uri="0871b904-98c6-4e86-9e88-11239d2b074e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4CC50E3-F888-4D3F-A20C-B500B38A91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NAAC PRT Template</Template>
  <TotalTime>6292</TotalTime>
  <Words>364</Words>
  <Application>Microsoft Office PowerPoint</Application>
  <PresentationFormat>Widescreen</PresentationFormat>
  <Paragraphs>71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Georgia</vt:lpstr>
      <vt:lpstr>NAAC PRT Template</vt:lpstr>
      <vt:lpstr>PowerPoint Presentation</vt:lpstr>
      <vt:lpstr>What are Container Images?</vt:lpstr>
      <vt:lpstr>Benefits of Container Images</vt:lpstr>
      <vt:lpstr>Building Container Images: Dockerfile</vt:lpstr>
      <vt:lpstr>Building and Running Container Images: Dockerfile</vt:lpstr>
      <vt:lpstr>Inspecting Running Containers</vt:lpstr>
      <vt:lpstr>Stopping and removing Containers</vt:lpstr>
      <vt:lpstr>PRACTICAL IMPLEMENTATION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 !!!!!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bp_peeta@blr.amrita.edu</dc:creator>
  <cp:lastModifiedBy>Lenovo</cp:lastModifiedBy>
  <cp:revision>1191</cp:revision>
  <dcterms:created xsi:type="dcterms:W3CDTF">2021-03-08T16:55:55Z</dcterms:created>
  <dcterms:modified xsi:type="dcterms:W3CDTF">2024-05-05T22:04:55Z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0x010100E0CFAEECCB58604E8B63CEA210F463F7</vt:lpwstr>
  </property>
</Properties>
</file>