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4"/>
  </p:normalViewPr>
  <p:slideViewPr>
    <p:cSldViewPr snapToGrid="0">
      <p:cViewPr>
        <p:scale>
          <a:sx n="94" d="100"/>
          <a:sy n="94" d="100"/>
        </p:scale>
        <p:origin x="14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5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39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97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87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2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194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2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959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B2F97F-A7AA-7E49-9A4D-6FC247ECB9EB}" type="datetimeFigureOut">
              <a:rPr lang="es-EC" smtClean="0"/>
              <a:t>25/11/24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439D-4991-5347-837D-242FDEDBDA89}" type="slidenum">
              <a:rPr lang="es-EC" smtClean="0"/>
              <a:t>‹Nº›</a:t>
            </a:fld>
            <a:endParaRPr lang="es-EC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651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community/file/87457462583226897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widgets/basics" TargetMode="External"/><Relationship Id="rId2" Type="http://schemas.openxmlformats.org/officeDocument/2006/relationships/hyperlink" Target="https://docs.flutter.dev/ui/widg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tter.dev/ui/widgets/layou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widgets/material" TargetMode="External"/><Relationship Id="rId2" Type="http://schemas.openxmlformats.org/officeDocument/2006/relationships/hyperlink" Target="https://docs.flutter.dev/ui/widgets/cupertin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alles.com/files/flutter-cheat-sheet.pdf" TargetMode="External"/><Relationship Id="rId2" Type="http://schemas.openxmlformats.org/officeDocument/2006/relationships/hyperlink" Target="https://devtalles.com/files/dart-cheat-she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10DE1-7FE6-5F28-1978-8CD3C5F2C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Flutter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F185F-E197-CAD1-18D8-D30435B8E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355986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76C7-42F8-CF01-D199-9263236D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Vamos a practicar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2A032-B5FE-FB4A-5BBB-5B1CCDDF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https://www.figma.com/community/file/874574625832268971</a:t>
            </a:r>
            <a:r>
              <a:rPr lang="es-EC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2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19B9-5265-972F-F109-F846F067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 flutter todo es un widget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DC213-7BDA-5196-2DFE-EC793EA3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1026" name="Picture 2" descr="Flutter, ¿Qué debes saber al crear, desplegar y mantener tu app? | by Bryan  Aguilar | Medium">
            <a:extLst>
              <a:ext uri="{FF2B5EF4-FFF2-40B4-BE49-F238E27FC236}">
                <a16:creationId xmlns:a16="http://schemas.microsoft.com/office/drawing/2014/main" id="{BB3B6270-8FA2-6ABF-4CD4-CA29091F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1" y="2052116"/>
            <a:ext cx="9018494" cy="39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3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1D41-610D-14A4-6090-32F88F0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Árbol de widgets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AECCF-5835-495D-A9B0-3D298DA0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 descr="Día 3: Arquitectura Flutter y configuración del proyecto | by Jaime  Hernández | Medium">
            <a:extLst>
              <a:ext uri="{FF2B5EF4-FFF2-40B4-BE49-F238E27FC236}">
                <a16:creationId xmlns:a16="http://schemas.microsoft.com/office/drawing/2014/main" id="{3B415DF6-5C5E-9AC2-A412-962870D7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7" y="1347693"/>
            <a:ext cx="8269288" cy="551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15A338C-E306-669F-6486-AD24C6909ACE}"/>
              </a:ext>
            </a:extLst>
          </p:cNvPr>
          <p:cNvSpPr/>
          <p:nvPr/>
        </p:nvSpPr>
        <p:spPr>
          <a:xfrm>
            <a:off x="3509682" y="3039035"/>
            <a:ext cx="1922930" cy="645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5931084-2882-728E-26ED-649EEC582AC2}"/>
              </a:ext>
            </a:extLst>
          </p:cNvPr>
          <p:cNvCxnSpPr>
            <a:cxnSpLocks/>
          </p:cNvCxnSpPr>
          <p:nvPr/>
        </p:nvCxnSpPr>
        <p:spPr>
          <a:xfrm flipV="1">
            <a:off x="5482895" y="3361764"/>
            <a:ext cx="1502485" cy="3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5647FC9-3C81-BC13-EFC5-BAF8F3B843C8}"/>
              </a:ext>
            </a:extLst>
          </p:cNvPr>
          <p:cNvSpPr/>
          <p:nvPr/>
        </p:nvSpPr>
        <p:spPr>
          <a:xfrm>
            <a:off x="3509682" y="3765792"/>
            <a:ext cx="1922930" cy="645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8657D2-F063-8892-8DC6-C8936FE430DC}"/>
              </a:ext>
            </a:extLst>
          </p:cNvPr>
          <p:cNvSpPr/>
          <p:nvPr/>
        </p:nvSpPr>
        <p:spPr>
          <a:xfrm>
            <a:off x="1840843" y="4578082"/>
            <a:ext cx="1922930" cy="6454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0028CF0-2727-379B-C423-CB217CC36DB6}"/>
              </a:ext>
            </a:extLst>
          </p:cNvPr>
          <p:cNvCxnSpPr>
            <a:cxnSpLocks/>
          </p:cNvCxnSpPr>
          <p:nvPr/>
        </p:nvCxnSpPr>
        <p:spPr>
          <a:xfrm flipV="1">
            <a:off x="5482895" y="3933594"/>
            <a:ext cx="1375105" cy="4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FC6E92-49A9-56E6-3558-4B902A729AA7}"/>
              </a:ext>
            </a:extLst>
          </p:cNvPr>
          <p:cNvCxnSpPr>
            <a:cxnSpLocks/>
          </p:cNvCxnSpPr>
          <p:nvPr/>
        </p:nvCxnSpPr>
        <p:spPr>
          <a:xfrm flipV="1">
            <a:off x="3623615" y="1966583"/>
            <a:ext cx="3576958" cy="280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3E798C-2394-9B9D-7EA9-8A2DA470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9214663" cy="1077229"/>
          </a:xfrm>
        </p:spPr>
        <p:txBody>
          <a:bodyPr>
            <a:normAutofit/>
          </a:bodyPr>
          <a:lstStyle/>
          <a:p>
            <a:pPr algn="l"/>
            <a:r>
              <a:rPr lang="es-EC" dirty="0"/>
              <a:t>Importancia del Context (BuildContext)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E664E-9B3C-7784-75C6-4574DF89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5731285" cy="39978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sz="1600" b="0" i="0" dirty="0">
                <a:effectLst/>
                <a:latin typeface="PTSans-Regular" panose="020B0503020203020204" pitchFamily="34" charset="77"/>
              </a:rPr>
              <a:t>El contexto es un enlace a la ubicación de un widget en la estructura de un árbol de los widgets.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600" b="0" i="0" dirty="0">
                <a:effectLst/>
                <a:latin typeface="PTSans-Regular" panose="020B0503020203020204" pitchFamily="34" charset="77"/>
              </a:rPr>
              <a:t>El contexto puede pertenecer a un solo widget.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600" b="0" i="0" dirty="0">
                <a:effectLst/>
                <a:latin typeface="PTSans-Regular" panose="020B0503020203020204" pitchFamily="34" charset="77"/>
              </a:rPr>
              <a:t>Si un widget tiene widgets secundarios, el contexto del widget principal se convierte en el contexto principal para los contextos de los elementos secundarios directos.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600" b="0" i="0" dirty="0">
                <a:effectLst/>
                <a:latin typeface="PTSans-Regular" panose="020B0503020203020204" pitchFamily="34" charset="77"/>
              </a:rPr>
              <a:t>Un widget es visible solo en su propio contexto o en el contexto de su contexto principal.</a:t>
            </a:r>
          </a:p>
          <a:p>
            <a:endParaRPr lang="es-EC" sz="1800" dirty="0"/>
          </a:p>
        </p:txBody>
      </p:sp>
      <p:pic>
        <p:nvPicPr>
          <p:cNvPr id="3074" name="Picture 2" descr="A Guide to Flutter Widgets | Direktpoint">
            <a:extLst>
              <a:ext uri="{FF2B5EF4-FFF2-40B4-BE49-F238E27FC236}">
                <a16:creationId xmlns:a16="http://schemas.microsoft.com/office/drawing/2014/main" id="{AF1BD3EF-02F1-596F-5779-7CE94B31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753" y="2222630"/>
            <a:ext cx="3535713" cy="3535713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E93B-6907-C2F1-4C20-F7DFAD4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Widgets de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D8026-316E-F809-AD4E-B5C884B4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CD245-65C9-B305-445E-1FA2FFE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01" y="2536056"/>
            <a:ext cx="1996708" cy="24366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617E90-7E22-1041-03A5-E44E1390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65" y="2536056"/>
            <a:ext cx="2036302" cy="24366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4AEA33-43CE-40E7-5C03-A313580D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23" y="2536056"/>
            <a:ext cx="20479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414E82-16C1-00CE-0F0C-4B849BF6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384" y="2536056"/>
            <a:ext cx="2045422" cy="243666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C462D3B-00E5-05F1-3702-4670E407EE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6A4519FA-C5D3-8E7D-FAA0-799B5112E907}"/>
              </a:ext>
            </a:extLst>
          </p:cNvPr>
          <p:cNvSpPr/>
          <p:nvPr/>
        </p:nvSpPr>
        <p:spPr>
          <a:xfrm>
            <a:off x="982194" y="262890"/>
            <a:ext cx="10310646" cy="16223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19D5A94-F3A9-B119-186D-3AE28566ED68}"/>
              </a:ext>
            </a:extLst>
          </p:cNvPr>
          <p:cNvSpPr/>
          <p:nvPr/>
        </p:nvSpPr>
        <p:spPr>
          <a:xfrm>
            <a:off x="1067112" y="2131991"/>
            <a:ext cx="10310646" cy="36287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31DB336-78DA-A8E6-679B-F35577DE223D}"/>
              </a:ext>
            </a:extLst>
          </p:cNvPr>
          <p:cNvSpPr/>
          <p:nvPr/>
        </p:nvSpPr>
        <p:spPr>
          <a:xfrm>
            <a:off x="1185222" y="2236665"/>
            <a:ext cx="10024584" cy="304399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47CA384-76D0-51A2-E472-0BF627C90414}"/>
              </a:ext>
            </a:extLst>
          </p:cNvPr>
          <p:cNvSpPr/>
          <p:nvPr/>
        </p:nvSpPr>
        <p:spPr>
          <a:xfrm>
            <a:off x="1337622" y="2617470"/>
            <a:ext cx="2045422" cy="13998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D527529D-1359-A1D3-5F84-734E8A2DA0E3}"/>
              </a:ext>
            </a:extLst>
          </p:cNvPr>
          <p:cNvSpPr/>
          <p:nvPr/>
        </p:nvSpPr>
        <p:spPr>
          <a:xfrm>
            <a:off x="1288011" y="3985528"/>
            <a:ext cx="2045422" cy="33113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C4F858BF-BEA5-ED3F-A3C9-9E358AE8D19D}"/>
              </a:ext>
            </a:extLst>
          </p:cNvPr>
          <p:cNvSpPr/>
          <p:nvPr/>
        </p:nvSpPr>
        <p:spPr>
          <a:xfrm>
            <a:off x="1363101" y="4316667"/>
            <a:ext cx="2045422" cy="52965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3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6063-2A5A-A0A4-3A74-3C4378E6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Widgets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A5F36-95D6-48A4-9910-19A3ED1F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Scaffold: implementa el diseño básico de un layout basado en material.</a:t>
            </a:r>
          </a:p>
          <a:p>
            <a:r>
              <a:rPr lang="es-EC" dirty="0"/>
              <a:t>AppBar: es un widget que muestra una barra superior con sus acciones y propiedades propias de una barra top.</a:t>
            </a:r>
          </a:p>
          <a:p>
            <a:r>
              <a:rPr lang="es-EC" dirty="0"/>
              <a:t>Text: permite renderizar un texto en la pantalla de la aplicación móvil.</a:t>
            </a:r>
          </a:p>
          <a:p>
            <a:r>
              <a:rPr lang="es-EC" dirty="0"/>
              <a:t>FloatingActionButton: botón flotante que permite ejecutar una acción</a:t>
            </a:r>
          </a:p>
          <a:p>
            <a:r>
              <a:rPr lang="es-EC" dirty="0"/>
              <a:t>Icon: permite renderizar iconos, el data de este icono depende de material y cupertino.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71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D328-633F-F643-313A-A07070F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Pero….. ¿En dónde encuentro todo eso?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C15DE-DE97-D067-434B-B676F83C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Documentación oficial de flutter</a:t>
            </a:r>
          </a:p>
          <a:p>
            <a:r>
              <a:rPr lang="es-EC" dirty="0">
                <a:hlinkClick r:id="rId2"/>
              </a:rPr>
              <a:t>https://docs.flutter.dev/ui/widgets</a:t>
            </a:r>
            <a:r>
              <a:rPr lang="es-EC" dirty="0"/>
              <a:t> </a:t>
            </a:r>
          </a:p>
          <a:p>
            <a:pPr lvl="1"/>
            <a:r>
              <a:rPr lang="es-EC" dirty="0">
                <a:hlinkClick r:id="rId3"/>
              </a:rPr>
              <a:t>https://docs.flutter.dev/ui/widgets/basics</a:t>
            </a:r>
            <a:r>
              <a:rPr lang="es-EC" dirty="0"/>
              <a:t> </a:t>
            </a:r>
          </a:p>
          <a:p>
            <a:pPr lvl="1"/>
            <a:r>
              <a:rPr lang="es-EC" dirty="0">
                <a:hlinkClick r:id="rId4"/>
              </a:rPr>
              <a:t>https://docs.flutter.dev/ui/widgets/layout</a:t>
            </a:r>
            <a:r>
              <a:rPr lang="es-EC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9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49703-507F-D89D-04D5-ED92A977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Vamos a analizar la diferencia entre material y cupertino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A8ABC-183C-0977-0E45-82DB089F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https://docs.flutter.dev/ui/widgets/cupertino</a:t>
            </a:r>
            <a:r>
              <a:rPr lang="es-EC" dirty="0"/>
              <a:t> </a:t>
            </a:r>
          </a:p>
          <a:p>
            <a:r>
              <a:rPr lang="es-EC" dirty="0">
                <a:hlinkClick r:id="rId3"/>
              </a:rPr>
              <a:t>https://docs.flutter.dev/ui/widgets/material</a:t>
            </a:r>
            <a:r>
              <a:rPr lang="es-EC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02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068-61E4-D11E-F581-A75DA317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Una ayudita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A06F4-ED3B-78EB-FE65-7698571B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https://devtalles.com/files/dart-cheat-sheet.pdf</a:t>
            </a:r>
            <a:r>
              <a:rPr lang="es-EC" dirty="0"/>
              <a:t> </a:t>
            </a:r>
          </a:p>
          <a:p>
            <a:r>
              <a:rPr lang="es-EC" dirty="0">
                <a:hlinkClick r:id="rId3"/>
              </a:rPr>
              <a:t>https://devtalles.com/files/flutter-cheat-sheet.pdf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112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506</TotalTime>
  <Words>296</Words>
  <Application>Microsoft Macintosh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MS Shell Dlg 2</vt:lpstr>
      <vt:lpstr>PTSans-Regular</vt:lpstr>
      <vt:lpstr>Wingdings</vt:lpstr>
      <vt:lpstr>Wingdings 3</vt:lpstr>
      <vt:lpstr>Madison</vt:lpstr>
      <vt:lpstr>Flutter</vt:lpstr>
      <vt:lpstr>En flutter todo es un widget</vt:lpstr>
      <vt:lpstr>Árbol de widgets</vt:lpstr>
      <vt:lpstr>Importancia del Context (BuildContext)</vt:lpstr>
      <vt:lpstr>Widgets de estructura</vt:lpstr>
      <vt:lpstr>Widgets básicos</vt:lpstr>
      <vt:lpstr>Pero….. ¿En dónde encuentro todo eso?</vt:lpstr>
      <vt:lpstr>Vamos a analizar la diferencia entre material y cupertino </vt:lpstr>
      <vt:lpstr>Una ayudita</vt:lpstr>
      <vt:lpstr>Vamos a practicar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 Cangui</dc:creator>
  <cp:lastModifiedBy>Richar Cangui</cp:lastModifiedBy>
  <cp:revision>4</cp:revision>
  <dcterms:created xsi:type="dcterms:W3CDTF">2024-08-19T11:23:14Z</dcterms:created>
  <dcterms:modified xsi:type="dcterms:W3CDTF">2024-11-26T02:00:25Z</dcterms:modified>
</cp:coreProperties>
</file>