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F862-C833-4710-81A2-6B5CC9682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942F-AEF3-4535-B1C3-2A911C1BC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289AB-23A7-4C99-B6EE-B1E0677D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0EA7-7D2F-467E-A09E-4DB8E105077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6D181-DFAB-40B1-B4A4-83B1EC97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FD47F-9249-4B8B-B8B2-440A39E3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FD43-D6DE-47B3-BE40-957E8F1B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7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E431-6A20-40A3-9FA1-149FF2C2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8CBE5-ADEA-4B2B-A278-467D07147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6C7DE-F5D0-4FB2-B4A2-84A67129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0EA7-7D2F-467E-A09E-4DB8E105077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B8D53-C2AC-40F3-97C8-8F723918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9344D-9887-4B3C-B7C3-53DB5FD43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FD43-D6DE-47B3-BE40-957E8F1B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2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894379-D226-4A1A-947B-310C5D443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5AEFA-DF44-4401-A64C-7E2362F90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67A5B-B419-471B-8CC8-3EED969D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0EA7-7D2F-467E-A09E-4DB8E105077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2C735-E5F2-4D74-A471-47A7A4DE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D8D25-6C01-4B49-8473-05A7905B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FD43-D6DE-47B3-BE40-957E8F1B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8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76DA-C1BA-48DE-BECA-0731F990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157FA-25D6-405B-A26F-7B05C1AF9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EC109-F50A-4E41-AE66-09E34807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0EA7-7D2F-467E-A09E-4DB8E105077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91BAD-BA39-4FAC-9756-4BB40064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F62A6-F6C4-4192-AE0D-251147D4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FD43-D6DE-47B3-BE40-957E8F1B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93FF-0F87-4403-B37A-57B3DE408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8D1FF-01ED-40C7-BD12-76A8268E5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40EEA-948E-4A7F-8267-FDF335BF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0EA7-7D2F-467E-A09E-4DB8E105077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600BB-D2C5-4E73-84A2-C7B0DF7A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7135D-C67C-4D8A-B433-2D363514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FD43-D6DE-47B3-BE40-957E8F1B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4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D2F9-1C7A-48E1-914A-3A4BDAF7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7E8B0-F39D-40EF-8381-B16410EC2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E2960-F6C6-4E34-BC0A-C13F318FA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5BD3D-D46D-4FCD-A61F-60D632F5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0EA7-7D2F-467E-A09E-4DB8E105077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CE8EB-19F5-4886-9B55-07B6C0E4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19D0A-C87D-4268-9403-33E2CC20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FD43-D6DE-47B3-BE40-957E8F1B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B8B4-3D51-44DA-ACA4-18F708570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0A995-8067-4C37-8632-19D47840D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BE6C8-F589-42C8-94F8-87A315F06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7EC77-F733-4535-82E1-4F8980D26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0B0016-74D8-462A-9DEC-861A340B8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25437-4C02-445C-B2CF-A785914B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0EA7-7D2F-467E-A09E-4DB8E105077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F40DDE-3994-4379-B3DF-127AD50D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C68D5-6850-496F-B853-9B75F4CC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FD43-D6DE-47B3-BE40-957E8F1B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4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7A0D-88CF-4A36-9EFA-17610FA8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3B8A59-6BCC-4C86-933A-876F0917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0EA7-7D2F-467E-A09E-4DB8E105077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456A5-8675-471C-8C4B-EF7A12C4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EB800-C606-409E-B486-0B15D379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FD43-D6DE-47B3-BE40-957E8F1B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0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0D7EB6-F349-457B-B963-B35078CB8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0EA7-7D2F-467E-A09E-4DB8E105077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58F15-6594-4E3E-AC2A-EE1D38AE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B5B48-7320-4FDC-94C9-E81B7CA2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FD43-D6DE-47B3-BE40-957E8F1B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BF4A-FD9A-407E-95DF-F47A3DE4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E923F-6474-45F5-874B-E405672D2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91004-32E0-4F2D-9BCB-3F07476B4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7F313-B5DA-47BA-BC49-43C017B3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0EA7-7D2F-467E-A09E-4DB8E105077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B85F6-1B0A-47C5-A827-75080399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17856-E9AD-4D0D-8516-36CE7B12C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FD43-D6DE-47B3-BE40-957E8F1B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0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543A-5F5C-42F1-9810-9CFF68562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3057C2-F162-46BE-8040-9B56CB0AB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FF09C-FDCD-4D3B-9696-EFF2B5737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8E417-74A9-42D0-B3F1-21FC4789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0EA7-7D2F-467E-A09E-4DB8E105077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F1EE3-34A9-492F-9747-6639F30C4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BF0A6-2338-4E04-A4D9-CA84B499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FD43-D6DE-47B3-BE40-957E8F1B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1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5EC2B-D058-40D8-84A9-35D0A85A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687BC-0E85-4FCF-990C-956B79E2C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3912B-0B2E-49F7-83BD-FB2D045BF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70EA7-7D2F-467E-A09E-4DB8E105077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2F14A-1236-413C-9C0D-2D3C8E196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AE94F-A91E-41AC-87AC-428D14BF2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0FD43-D6DE-47B3-BE40-957E8F1B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7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FA9D7B-4EDD-4E85-B95F-5DCD15B7B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445" y="0"/>
            <a:ext cx="5729555" cy="3148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D90034-B7C8-47A8-A90D-1F8965975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93527"/>
            <a:ext cx="11969393" cy="37644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A0A542-4649-41C8-8702-812B3C95CAD1}"/>
              </a:ext>
            </a:extLst>
          </p:cNvPr>
          <p:cNvSpPr txBox="1"/>
          <p:nvPr/>
        </p:nvSpPr>
        <p:spPr>
          <a:xfrm>
            <a:off x="287677" y="657545"/>
            <a:ext cx="5948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of different methods for predicting fitness of frequent clones.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Gfree</a:t>
            </a:r>
            <a:r>
              <a:rPr lang="en-US" dirty="0"/>
              <a:t> is the method that doesn’t require growth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outperformed by methods that use growth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updated the method that uses growth data to be simpler to explain and the updated method works better</a:t>
            </a:r>
          </a:p>
        </p:txBody>
      </p:sp>
    </p:spTree>
    <p:extLst>
      <p:ext uri="{BB962C8B-B14F-4D97-AF65-F5344CB8AC3E}">
        <p14:creationId xmlns:p14="http://schemas.microsoft.com/office/powerpoint/2010/main" val="59608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7EF742-0B38-4097-87C7-823312654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18" y="2550171"/>
            <a:ext cx="5024337" cy="4149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F3EB7D-C57E-4763-915E-608375415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559" y="2550172"/>
            <a:ext cx="5024336" cy="4149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87FD17-5A22-4914-B9BB-78483ACFB1ED}"/>
              </a:ext>
            </a:extLst>
          </p:cNvPr>
          <p:cNvSpPr txBox="1"/>
          <p:nvPr/>
        </p:nvSpPr>
        <p:spPr>
          <a:xfrm>
            <a:off x="852755" y="281989"/>
            <a:ext cx="10551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When the method without growth data fails it often does so for obvious reasons so it might stand to be improved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10C28B-638A-435C-9141-0E34D870F60E}"/>
              </a:ext>
            </a:extLst>
          </p:cNvPr>
          <p:cNvSpPr txBox="1"/>
          <p:nvPr/>
        </p:nvSpPr>
        <p:spPr>
          <a:xfrm>
            <a:off x="1037688" y="1513886"/>
            <a:ext cx="4017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it looks like 221 is outcompeting 222 but it’s just random. Leads to a negative R2.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C01864-6EBF-42B8-B829-B9C7D31A0571}"/>
              </a:ext>
            </a:extLst>
          </p:cNvPr>
          <p:cNvSpPr txBox="1"/>
          <p:nvPr/>
        </p:nvSpPr>
        <p:spPr>
          <a:xfrm>
            <a:off x="7130129" y="1606219"/>
            <a:ext cx="401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the optimization simply failed.</a:t>
            </a:r>
          </a:p>
        </p:txBody>
      </p:sp>
    </p:spTree>
    <p:extLst>
      <p:ext uri="{BB962C8B-B14F-4D97-AF65-F5344CB8AC3E}">
        <p14:creationId xmlns:p14="http://schemas.microsoft.com/office/powerpoint/2010/main" val="226562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CBD638-C833-4BE6-8384-389DC405D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080" y="402419"/>
            <a:ext cx="6234920" cy="354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D00DA4-BEDA-4E44-9F88-7D2FEB20F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45276"/>
            <a:ext cx="12192000" cy="29127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8DF63F-59FE-4049-8955-D7824886E889}"/>
              </a:ext>
            </a:extLst>
          </p:cNvPr>
          <p:cNvSpPr txBox="1"/>
          <p:nvPr/>
        </p:nvSpPr>
        <p:spPr>
          <a:xfrm>
            <a:off x="329708" y="402418"/>
            <a:ext cx="43716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of predicting fitness of nearest </a:t>
            </a:r>
            <a:r>
              <a:rPr lang="en-US" dirty="0" err="1"/>
              <a:t>neighbours</a:t>
            </a:r>
            <a:r>
              <a:rPr lang="en-US" dirty="0"/>
              <a:t> of observed clones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the predictions get better for simpler landscapes (different rows)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Errors from prior steps propagate through. Again growth data free method results could be improved by improving first step or simply screening out the times where it obviously failed.</a:t>
            </a:r>
          </a:p>
        </p:txBody>
      </p:sp>
    </p:spTree>
    <p:extLst>
      <p:ext uri="{BB962C8B-B14F-4D97-AF65-F5344CB8AC3E}">
        <p14:creationId xmlns:p14="http://schemas.microsoft.com/office/powerpoint/2010/main" val="229769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29505D-70B5-4869-A708-AD7124B91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396" y="120951"/>
            <a:ext cx="5431604" cy="35552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152A48-3647-4F21-A342-01E4B81EC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2193" y="3666103"/>
            <a:ext cx="12192000" cy="31918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FE99C6-E945-44E7-A3D6-3DFC3A9D5167}"/>
              </a:ext>
            </a:extLst>
          </p:cNvPr>
          <p:cNvSpPr txBox="1"/>
          <p:nvPr/>
        </p:nvSpPr>
        <p:spPr>
          <a:xfrm>
            <a:off x="394363" y="665897"/>
            <a:ext cx="5701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of predicting fitness at distance of +2 away from observed clones.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for the roughest landscape the predictive value is basically zero which is expected.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simplest landscape &amp; the method with growth data the r2 is close to one. </a:t>
            </a:r>
          </a:p>
        </p:txBody>
      </p:sp>
    </p:spTree>
    <p:extLst>
      <p:ext uri="{BB962C8B-B14F-4D97-AF65-F5344CB8AC3E}">
        <p14:creationId xmlns:p14="http://schemas.microsoft.com/office/powerpoint/2010/main" val="112381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1690A4-9551-4C94-ABCE-246B5D133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924612"/>
            <a:ext cx="5015873" cy="41777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8BE5D5-34D6-41BF-8292-2055D5E474FB}"/>
              </a:ext>
            </a:extLst>
          </p:cNvPr>
          <p:cNvSpPr txBox="1"/>
          <p:nvPr/>
        </p:nvSpPr>
        <p:spPr>
          <a:xfrm>
            <a:off x="645145" y="3718796"/>
            <a:ext cx="47964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Leave out some of the frequently observed clones from the entire optimization procedure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and predict their fitness using the landscape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 back to step one and predict the clone fitness from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landscape and direct estimates of fitness match up, we will say the landscape is predictive.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680B22-5FE9-4374-9CBE-6BE3CA8B1FAE}"/>
              </a:ext>
            </a:extLst>
          </p:cNvPr>
          <p:cNvSpPr txBox="1"/>
          <p:nvPr/>
        </p:nvSpPr>
        <p:spPr>
          <a:xfrm>
            <a:off x="803564" y="434109"/>
            <a:ext cx="1030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Validating the landscape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52197C-38F8-4C77-B955-7C7253B25A40}"/>
              </a:ext>
            </a:extLst>
          </p:cNvPr>
          <p:cNvSpPr txBox="1"/>
          <p:nvPr/>
        </p:nvSpPr>
        <p:spPr>
          <a:xfrm>
            <a:off x="6483927" y="5223562"/>
            <a:ext cx="4627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shows a comparison of RMSE between landscape estimate and direct data estimate for clones (x axis) vs RMSE between ground truth and landscape estimate.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51ADC-0246-4720-AFBD-3CC8BBB2B532}"/>
              </a:ext>
            </a:extLst>
          </p:cNvPr>
          <p:cNvSpPr txBox="1"/>
          <p:nvPr/>
        </p:nvSpPr>
        <p:spPr>
          <a:xfrm>
            <a:off x="803564" y="952321"/>
            <a:ext cx="44796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think the previous idea of using the ability to predict population evolution to evaluate the accuracy of a landscape is not effective, particularly when there are low numbers of parallel evolution replicates. E.g. consider problems when we have an initially diploid cell evolving on a fitness landscape with a symmetric peak </a:t>
            </a:r>
            <a:r>
              <a:rPr lang="en-US" dirty="0" err="1"/>
              <a:t>centred</a:t>
            </a:r>
            <a:r>
              <a:rPr lang="en-US" dirty="0"/>
              <a:t> on exact triploid configuration… </a:t>
            </a:r>
            <a:r>
              <a:rPr lang="en-US" b="1" dirty="0"/>
              <a:t>alternative approach:</a:t>
            </a:r>
          </a:p>
        </p:txBody>
      </p:sp>
    </p:spTree>
    <p:extLst>
      <p:ext uri="{BB962C8B-B14F-4D97-AF65-F5344CB8AC3E}">
        <p14:creationId xmlns:p14="http://schemas.microsoft.com/office/powerpoint/2010/main" val="7162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347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Beck, Richard J</dc:creator>
  <cp:lastModifiedBy>Beck, Richard J</cp:lastModifiedBy>
  <cp:revision>1</cp:revision>
  <dcterms:created xsi:type="dcterms:W3CDTF">2023-04-28T14:52:52Z</dcterms:created>
  <dcterms:modified xsi:type="dcterms:W3CDTF">2023-04-28T15:48:23Z</dcterms:modified>
</cp:coreProperties>
</file>