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36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7B23D-E035-49E0-94D2-B0473E45E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66C22-B485-45B6-9924-1E2EF66CC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1428D-8E87-4D02-8927-940443104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6478-4E51-4DF8-AA74-C3A09F34F08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39529-52A7-4095-9CEB-9E165FFD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B66EB-94DB-4695-96AA-7F87BFAB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3D5C-C611-4718-BB0F-B9DF103A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6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86A4-1311-49B8-A62F-245D1BB5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8DBE7-4B0E-48FA-87D6-28EFAC0CC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23EB5-64F1-40A8-B633-A67AD5FE4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6478-4E51-4DF8-AA74-C3A09F34F08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68516-055A-4C7E-8C7A-89C0E343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FE3EC-70DF-4858-8B73-4C25BFEF1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3D5C-C611-4718-BB0F-B9DF103A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2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05AB78-B265-4265-814B-4143EA9314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E63C3-84A0-47A3-94E0-9F69E2E9C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2FF92-4FBC-4AF9-80DE-4BCA51060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6478-4E51-4DF8-AA74-C3A09F34F08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1ED2E-1119-4562-B6A0-FF3AD6396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1B229-EC92-470D-A5A3-44CDAC2E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3D5C-C611-4718-BB0F-B9DF103A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6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DE26F-545B-4378-931B-23B7684D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8BB1-24BA-4051-A7FD-0A5474766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CF2D4-C004-479D-A517-29237C2B5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6478-4E51-4DF8-AA74-C3A09F34F08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34129-90DD-4ED2-B96E-1BBDB442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8CB41-4CBC-4D73-9B58-6C5ABDBC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3D5C-C611-4718-BB0F-B9DF103A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8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98AA4-536D-4AFD-BAFC-2BDB50D0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1A748-EECA-4180-A609-51CCE4008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263C1-CBBF-450B-9938-C0BAC9AC0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6478-4E51-4DF8-AA74-C3A09F34F08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529E6-BEC3-4BF8-AFDA-56A858E14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11553-460D-4E88-8D38-B17144DA1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3D5C-C611-4718-BB0F-B9DF103A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5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67CC-677A-43B4-B46D-F19DFA20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681E3-0813-4189-8128-0A1F889B1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744D3-B291-45FB-8C80-0D538E051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3F02F-4054-4D0E-8C24-9724E278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6478-4E51-4DF8-AA74-C3A09F34F08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B58FF-8CBB-4764-A3C7-311A99E9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8E64D-4BA4-419D-9768-1FC03AEC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3D5C-C611-4718-BB0F-B9DF103A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4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29A4-78CD-40CC-BF48-6AD19F37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F9E95-DB59-46F0-A36B-FD0035C3D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3ABFE-C961-4965-ACD1-4908A6BF4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36E3DF-0ECA-44DB-BD79-586316B3C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73A27A-EE5A-43A4-A872-3A930974D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5199A-E8F7-4181-9F75-22E4E31ED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6478-4E51-4DF8-AA74-C3A09F34F08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DC68DC-2DC5-494A-8797-D5E328AE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60E54-8C76-4CA8-B313-C0C6754E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3D5C-C611-4718-BB0F-B9DF103A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6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30B6A-6B54-4A8B-8448-DCB56CD1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87A9A-8B20-4BC1-8FE0-957AFA821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6478-4E51-4DF8-AA74-C3A09F34F08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1E7DD-7502-40AE-94F1-2F98EC4E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B6BF90-6010-4A96-A892-2D21CBC0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3D5C-C611-4718-BB0F-B9DF103A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8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6317D4-6B77-452E-96AA-5E0D31E0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6478-4E51-4DF8-AA74-C3A09F34F08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DD80A-1CB5-4D62-91E8-7BF40D6C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0E615-A9D4-4332-892F-60D06832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3D5C-C611-4718-BB0F-B9DF103A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0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F7CD-E807-4F23-9010-51FE6F53B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EFC07-0634-4A40-BAFD-F284B72E6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DF474-33E0-40D6-86A8-DE68BF227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258CC-D101-4C6B-A1F1-56D619AC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6478-4E51-4DF8-AA74-C3A09F34F08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56A50-7B05-4EAD-B3D0-5874FBA4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046E8-155F-4EA2-9225-5EBEB272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3D5C-C611-4718-BB0F-B9DF103A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5E800-3E0D-419C-B2AD-E1CC0F9B5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B23A2-F174-496B-8398-AF8A99692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332A5-4B24-42DD-AE70-71BFCF575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D4277-9C38-4DA5-B908-E19F93E2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6478-4E51-4DF8-AA74-C3A09F34F08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2EADE-4652-495F-BF4C-197A4691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8D0C3-F0A5-4005-B7FE-97A569DE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3D5C-C611-4718-BB0F-B9DF103A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4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67A71D-AE6F-4343-9A7B-2C85CA0B8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89BCC-542E-445B-A140-4D61078C5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E2DF7-4D69-4FC9-AEBA-B47E85759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76478-4E51-4DF8-AA74-C3A09F34F08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37E7E-26DA-446A-9CF4-6471B940E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320F0-D15D-41C4-86AB-BF3AB1F81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43D5C-C611-4718-BB0F-B9DF103A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6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240733-89D3-4031-BFE6-EE20AD40A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771" y="829424"/>
            <a:ext cx="6369036" cy="422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98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Beck, Richard J</dc:creator>
  <cp:lastModifiedBy>Beck, Richard J</cp:lastModifiedBy>
  <cp:revision>1</cp:revision>
  <dcterms:created xsi:type="dcterms:W3CDTF">2023-05-10T20:56:32Z</dcterms:created>
  <dcterms:modified xsi:type="dcterms:W3CDTF">2023-05-10T20:56:55Z</dcterms:modified>
</cp:coreProperties>
</file>