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C3E3E-A0AF-422D-85B8-265628CD27EB}" v="1" dt="2021-03-15T17:58:28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rtsUniTeamAries/SoftwareEnginee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/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aries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7CFD-ECA0-443A-A810-688DBE99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BC5B-5B61-4DF9-9682-328A6828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Github</a:t>
            </a:r>
            <a:r>
              <a:rPr lang="en-GB" dirty="0"/>
              <a:t> repository set 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Database schema defined.</a:t>
            </a:r>
          </a:p>
        </p:txBody>
      </p:sp>
    </p:spTree>
    <p:extLst>
      <p:ext uri="{BB962C8B-B14F-4D97-AF65-F5344CB8AC3E}">
        <p14:creationId xmlns:p14="http://schemas.microsoft.com/office/powerpoint/2010/main" val="129631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0E2F-9DF1-4FF6-B5EA-E2F8E88E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B4E3-3B81-4D74-BEE3-CFC7144E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2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BD7F-BCD5-46A7-AAF0-EF3E8E34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Git/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5652-0929-41A8-BB4B-7F115322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repository set up at the following address:</a:t>
            </a:r>
          </a:p>
          <a:p>
            <a:r>
              <a:rPr lang="en-GB" dirty="0">
                <a:hlinkClick r:id="rId2"/>
              </a:rPr>
              <a:t>https://github.com/HertsUniTeamAries/SoftwareEngineering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12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3AC1-9723-42F2-930D-B3961A39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Risks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E2FE-8F73-425B-80BF-3E6B2C1F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80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79B9-AEB2-49E6-895B-CE74F350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F24-0027-48AC-A142-7776C49BD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2414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A9692AF885CF40A5A651BE2E4EF159" ma:contentTypeVersion="4" ma:contentTypeDescription="Create a new document." ma:contentTypeScope="" ma:versionID="2c54d40d706fdcb152d26309d3402c6e">
  <xsd:schema xmlns:xsd="http://www.w3.org/2001/XMLSchema" xmlns:xs="http://www.w3.org/2001/XMLSchema" xmlns:p="http://schemas.microsoft.com/office/2006/metadata/properties" xmlns:ns3="2132cede-8639-41ff-8502-c264a3af829a" targetNamespace="http://schemas.microsoft.com/office/2006/metadata/properties" ma:root="true" ma:fieldsID="aee084558bee344f9a93b53837f0076c" ns3:_="">
    <xsd:import namespace="2132cede-8639-41ff-8502-c264a3af82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2cede-8639-41ff-8502-c264a3af82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FEE7F2-FB72-40A5-B87A-E30978F802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32cede-8639-41ff-8502-c264a3af82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F525C2-68FF-492A-804C-616F7B95A7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45AE39-B9B6-4FA3-B7A9-66084C3A4E81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2132cede-8639-41ff-8502-c264a3af829a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{D1345FEC-A910-4C9D-AD3A-28E4C60EC0CD}tf56160789_win32</Template>
  <TotalTime>221</TotalTime>
  <Words>43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Franklin Gothic Book</vt:lpstr>
      <vt:lpstr>Wingdings</vt:lpstr>
      <vt:lpstr>1_RetrospectVTI</vt:lpstr>
      <vt:lpstr>Assignment 2</vt:lpstr>
      <vt:lpstr>Progress made</vt:lpstr>
      <vt:lpstr>Tasks</vt:lpstr>
      <vt:lpstr>Git/Github</vt:lpstr>
      <vt:lpstr>Risks / Challenges</vt:lpstr>
      <vt:lpstr>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Richard Bowen</dc:creator>
  <cp:lastModifiedBy>Richard Bowen</cp:lastModifiedBy>
  <cp:revision>2</cp:revision>
  <dcterms:created xsi:type="dcterms:W3CDTF">2021-03-15T14:18:44Z</dcterms:created>
  <dcterms:modified xsi:type="dcterms:W3CDTF">2021-03-15T18:00:17Z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0x010100A4A9692AF885CF40A5A651BE2E4EF159</vt:lpwstr>
  </property>
</Properties>
</file>