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0" r:id="rId4"/>
    <p:sldId id="276" r:id="rId5"/>
    <p:sldId id="291" r:id="rId6"/>
    <p:sldId id="292" r:id="rId7"/>
    <p:sldId id="293" r:id="rId8"/>
    <p:sldId id="294" r:id="rId9"/>
    <p:sldId id="295" r:id="rId10"/>
    <p:sldId id="297" r:id="rId11"/>
    <p:sldId id="299" r:id="rId12"/>
    <p:sldId id="298" r:id="rId13"/>
    <p:sldId id="30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0FA74-9812-B24E-BA55-8F57EF2DA3D8}" v="45" dt="2020-09-25T12:11:45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0305-10D7-4316-B9D3-EFA2306FD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2EFCA-3139-4035-8861-67ECEC099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5FD7-13E1-4BC3-8328-2C43835D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FC1-7949-4778-83BC-B5FB89B15D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F45C-BACB-4700-A151-616A10C5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0B868-4FC4-4174-8832-680D0197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767B-A1CA-4410-B329-08B5065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1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C2FA-F6ED-47C0-B5EE-E4A8A123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9BA6D-C5B2-4703-8393-1F21C38E1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7937-D022-4C3D-931D-E95D804E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FC1-7949-4778-83BC-B5FB89B15D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CD49-D3BE-4D61-B66F-B029A0EF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581C-090D-48FB-9144-F8BEB5C0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767B-A1CA-4410-B329-08B5065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0D854-BBB2-4701-AF0A-F38226EB8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27783-5A67-4401-800E-19C81F86C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2C4C4-9E16-4E0D-A9BF-94A4846C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FC1-7949-4778-83BC-B5FB89B15D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12C8-30D3-4C06-A2C9-FBF335F9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557-B635-40E2-AF5A-9F46BAEE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767B-A1CA-4410-B329-08B5065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1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DDBE-1232-4905-AFE8-080EEEA7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4D95-3598-49BD-B927-6E2F7D3B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B6D3-2636-4FDA-8365-29E48B30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FC1-7949-4778-83BC-B5FB89B15D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3C6B-DDD9-408B-BFFD-37856C68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CFD7-50B4-4EA7-96B0-83C42FBE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767B-A1CA-4410-B329-08B5065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0BEC-E4D8-48A9-B5AC-7FA43CE4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9160A-B0FA-4114-85E1-2235F6F9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B60D-23CC-487E-B034-206AAB01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FC1-7949-4778-83BC-B5FB89B15D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7A3A-19B7-4F87-B6C4-0E8E9400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3729-03EF-4EEE-ACC0-DBAD2AF3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767B-A1CA-4410-B329-08B5065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5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04F0-D09B-47E9-89E0-C15B5B9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D942-E8D8-4D2D-9111-6EABE255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50853-D6AC-4748-BF89-8C7CF70E2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F1A7-8132-41BD-B2A0-AE526891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FC1-7949-4778-83BC-B5FB89B15D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50C78-8041-4205-975A-E259AE0D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6F4BC-B7E4-45CE-9B64-AD63711E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767B-A1CA-4410-B329-08B5065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7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FAF8-054E-47F9-BA7F-850D04BB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FFA98-9B05-4580-BB6F-16F76EE3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DA08-E4D5-44DB-A9F7-246303AB1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CE594-23CD-443B-AD04-5C167945D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9C22E-2151-4B12-A312-782A19AB9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094C1-ED9E-4990-9256-8A32E764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FC1-7949-4778-83BC-B5FB89B15D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5AB5A-2225-4E76-A25A-0F45E722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1EB0C-3D5A-4732-85AA-E3407BA2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767B-A1CA-4410-B329-08B5065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69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A7EF-2D5B-4ECE-931B-F9F24F10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2435E-C635-4351-9A2B-466D8E5B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FC1-7949-4778-83BC-B5FB89B15D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4769-4C93-4997-A1D3-B7B0687B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9FE3F-6D5F-4744-9EF5-420C7A63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767B-A1CA-4410-B329-08B5065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1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A8DF3-9AE1-4726-BEAA-31900F02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FC1-7949-4778-83BC-B5FB89B15D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8670F-D26B-4A81-8422-BDAACBEE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04923-D8EE-4FF3-BA74-E2AF45FD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767B-A1CA-4410-B329-08B5065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2757-0D7D-4018-92B8-F0434210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58DA1-D012-48C2-B292-81397D01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53641-D062-4614-9D31-C4F72406D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FE933-1537-456C-90A5-EC264CB9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FC1-7949-4778-83BC-B5FB89B15D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406E5-C4DB-4F3E-B973-4DE8DEEC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6EA1C-96A2-4C36-BD2F-3660AA0B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767B-A1CA-4410-B329-08B5065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43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C90F-D760-4654-A263-BA0CBA97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407E2-EEBD-4381-9128-530BE499B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41213-AFA1-4816-98DA-61895AC04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91119-4B3C-41F7-8EFA-6BB6A299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DFC1-7949-4778-83BC-B5FB89B15D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1C1D3-D4F2-416B-B753-92AE1137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F15A5-4521-4850-8BAE-7B55B97A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767B-A1CA-4410-B329-08B5065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9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4BA69-A9D9-4320-8979-914BEB8C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85C69-DA76-4E99-9B3E-EF691BC1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BE2E-D041-4F02-83C4-819CFD071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DFC1-7949-4778-83BC-B5FB89B15D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DE46-3786-4BA9-8F0E-1B539DD51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CE80E-3756-46C3-9F83-551BF35AD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2767B-A1CA-4410-B329-08B5065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5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8915-B8C3-4904-B310-81CE3B3D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en-GB" dirty="0"/>
              <a:t>Sales Data Forecasting Based on Prophet Time Series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1786A-FC33-4388-9994-E5610771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1572"/>
            <a:ext cx="9144000" cy="747485"/>
          </a:xfrm>
        </p:spPr>
        <p:txBody>
          <a:bodyPr>
            <a:noAutofit/>
          </a:bodyPr>
          <a:lstStyle/>
          <a:p>
            <a:r>
              <a:rPr lang="en-GB" sz="1800" dirty="0"/>
              <a:t>Wei Chi</a:t>
            </a:r>
          </a:p>
          <a:p>
            <a:r>
              <a:rPr lang="en-GB" sz="1800" dirty="0"/>
              <a:t>14 May 2025</a:t>
            </a:r>
          </a:p>
        </p:txBody>
      </p:sp>
    </p:spTree>
    <p:extLst>
      <p:ext uri="{BB962C8B-B14F-4D97-AF65-F5344CB8AC3E}">
        <p14:creationId xmlns:p14="http://schemas.microsoft.com/office/powerpoint/2010/main" val="41616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E004C-8BEA-FDEF-2AF6-52761C823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F80E406-5B93-6F52-AAF4-DE5A7709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GB" dirty="0"/>
              <a:t>The Prophet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8B7BB-FA18-DAFE-F093-C4FBD9D2CA98}"/>
              </a:ext>
            </a:extLst>
          </p:cNvPr>
          <p:cNvSpPr txBox="1"/>
          <p:nvPr/>
        </p:nvSpPr>
        <p:spPr>
          <a:xfrm>
            <a:off x="838200" y="1674674"/>
            <a:ext cx="989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Prophet Model = Trend + Seasonality + Holiday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22786-74AF-E552-A4A5-1A5378293263}"/>
              </a:ext>
            </a:extLst>
          </p:cNvPr>
          <p:cNvSpPr txBox="1"/>
          <p:nvPr/>
        </p:nvSpPr>
        <p:spPr>
          <a:xfrm>
            <a:off x="838200" y="3429000"/>
            <a:ext cx="7151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Why is it useful?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b="1" dirty="0"/>
              <a:t>customize holidays and special events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automatically handles </a:t>
            </a:r>
            <a:r>
              <a:rPr lang="en-US" b="1" dirty="0"/>
              <a:t>missing data</a:t>
            </a:r>
            <a:r>
              <a:rPr lang="en-US" dirty="0"/>
              <a:t> and </a:t>
            </a:r>
            <a:r>
              <a:rPr lang="en-US" b="1" dirty="0"/>
              <a:t>outliers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works well with </a:t>
            </a:r>
            <a:r>
              <a:rPr lang="en-US" b="1" dirty="0"/>
              <a:t>daily, weekly, or monthly</a:t>
            </a:r>
            <a:r>
              <a:rPr lang="en-US" dirty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use, even with </a:t>
            </a:r>
            <a:r>
              <a:rPr lang="en-US" b="1" dirty="0"/>
              <a:t>limited data science experience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2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FBC9F-908B-4175-9F6E-3A81C904C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04A74-F294-CBE4-B636-9CE9E0592394}"/>
              </a:ext>
            </a:extLst>
          </p:cNvPr>
          <p:cNvSpPr txBox="1"/>
          <p:nvPr/>
        </p:nvSpPr>
        <p:spPr>
          <a:xfrm>
            <a:off x="620486" y="138474"/>
            <a:ext cx="989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Prophet Model = Trend + Seasonality + Holiday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E5B2F-F944-0108-4E89-DB972306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" y="784805"/>
            <a:ext cx="6074229" cy="2047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6FB50F-0296-0329-EDB5-B34012AE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630" y="2668784"/>
            <a:ext cx="6169366" cy="2047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CFC86-5474-D682-E200-4FFBB046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02" y="4621062"/>
            <a:ext cx="6226593" cy="20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3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E7B74-F8E0-9294-0D8F-35C9DE971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2C6EF1-2740-0DF8-015E-C031EBBB0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12192000" cy="605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02BD5-C6C0-0CD3-903B-561D9AED087E}"/>
              </a:ext>
            </a:extLst>
          </p:cNvPr>
          <p:cNvSpPr txBox="1"/>
          <p:nvPr/>
        </p:nvSpPr>
        <p:spPr>
          <a:xfrm>
            <a:off x="1055915" y="960665"/>
            <a:ext cx="339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Forecasting MAPE: 0.0211 (2.11%)</a:t>
            </a:r>
          </a:p>
        </p:txBody>
      </p:sp>
    </p:spTree>
    <p:extLst>
      <p:ext uri="{BB962C8B-B14F-4D97-AF65-F5344CB8AC3E}">
        <p14:creationId xmlns:p14="http://schemas.microsoft.com/office/powerpoint/2010/main" val="347625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344EA-5D47-8873-3AF3-43463AE4E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31A908E-24FB-FCBF-1EEE-D724123D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810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GB" dirty="0"/>
              <a:t>Forecasting daily sales for March-May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55D4F1-453B-30DE-3373-36AADB047E1A}"/>
              </a:ext>
            </a:extLst>
          </p:cNvPr>
          <p:cNvSpPr txBox="1"/>
          <p:nvPr/>
        </p:nvSpPr>
        <p:spPr>
          <a:xfrm>
            <a:off x="838200" y="2543613"/>
            <a:ext cx="8338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Well… we all </a:t>
            </a:r>
            <a:r>
              <a:rPr lang="en-US" sz="2800" dirty="0">
                <a:solidFill>
                  <a:srgbClr val="000000"/>
                </a:solidFill>
                <a:latin typeface="-webkit-standard"/>
              </a:rPr>
              <a:t>know what happened in Shanghai during 2022 March to May… It was a sad story…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Add the covid influence into the model like it was in the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-webkit-standard"/>
              </a:rPr>
              <a:t>Add the holiday and the day_of_week data to the model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98220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C864-76A0-4B6D-8722-7EB79942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GB" dirty="0"/>
              <a:t>SQL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927E0-841D-8E40-E76E-3CA74B5F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9114"/>
            <a:ext cx="7678836" cy="50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75FB91-339C-0305-67BF-A7CBDBD5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12192000" cy="605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022979-B324-2F21-87DF-69D0EDD60154}"/>
              </a:ext>
            </a:extLst>
          </p:cNvPr>
          <p:cNvSpPr txBox="1"/>
          <p:nvPr/>
        </p:nvSpPr>
        <p:spPr>
          <a:xfrm>
            <a:off x="1055915" y="960665"/>
            <a:ext cx="339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Forecasting MAPE: 0.0211 (2.11%)</a:t>
            </a:r>
          </a:p>
        </p:txBody>
      </p:sp>
    </p:spTree>
    <p:extLst>
      <p:ext uri="{BB962C8B-B14F-4D97-AF65-F5344CB8AC3E}">
        <p14:creationId xmlns:p14="http://schemas.microsoft.com/office/powerpoint/2010/main" val="186805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4BE8D-F89F-B94F-F8F4-CE059EA41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B9FF9-6C81-939D-E14E-E461F51A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561236-DB5A-2359-CFD7-C3D05E39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43"/>
            <a:ext cx="10515600" cy="5027432"/>
          </a:xfrm>
        </p:spPr>
        <p:txBody>
          <a:bodyPr/>
          <a:lstStyle/>
          <a:p>
            <a:r>
              <a:rPr lang="en-GB" dirty="0"/>
              <a:t>Data Cleaning</a:t>
            </a:r>
          </a:p>
          <a:p>
            <a:r>
              <a:rPr lang="en-GB" dirty="0"/>
              <a:t>Data Insight</a:t>
            </a:r>
          </a:p>
          <a:p>
            <a:r>
              <a:rPr lang="en-GB" dirty="0"/>
              <a:t>The Prophet Model</a:t>
            </a:r>
          </a:p>
          <a:p>
            <a:r>
              <a:rPr lang="en-GB" dirty="0"/>
              <a:t>SQL test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1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8FD7FEC-ECCD-544F-BB47-539FCF4B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GB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99E97-9754-C308-D4AE-41AEABF8C673}"/>
              </a:ext>
            </a:extLst>
          </p:cNvPr>
          <p:cNvSpPr txBox="1"/>
          <p:nvPr/>
        </p:nvSpPr>
        <p:spPr>
          <a:xfrm>
            <a:off x="838200" y="1443403"/>
            <a:ext cx="32994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calendar_date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Column: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Incorrect Format</a:t>
            </a:r>
            <a:endParaRPr lang="en-US" sz="2000" dirty="0">
              <a:solidFill>
                <a:srgbClr val="000000"/>
              </a:solidFill>
              <a:latin typeface="-webkit-standard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Invalid 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day_of_week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Column: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Incorrect Range</a:t>
            </a:r>
            <a:endParaRPr lang="en-US" sz="2000" dirty="0">
              <a:solidFill>
                <a:srgbClr val="000000"/>
              </a:solidFill>
              <a:latin typeface="-webkit-standard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Missing Values</a:t>
            </a:r>
            <a:endParaRPr lang="en-US" sz="2000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holiday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Column: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Inconsistent</a:t>
            </a:r>
            <a:endParaRPr lang="en-US" sz="2000" dirty="0">
              <a:solidFill>
                <a:srgbClr val="000000"/>
              </a:solidFill>
              <a:latin typeface="-webkit-standard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Holidays Not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quantity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Column: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Non-Numeric Values</a:t>
            </a:r>
            <a:endParaRPr lang="en-US" sz="2000" dirty="0">
              <a:solidFill>
                <a:srgbClr val="000000"/>
              </a:solidFill>
              <a:latin typeface="-webkit-standard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Negative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Extreme Values</a:t>
            </a:r>
            <a:endParaRPr lang="en-US" sz="2000" dirty="0">
              <a:solidFill>
                <a:srgbClr val="000000"/>
              </a:solidFill>
              <a:latin typeface="-webkit-standard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Missing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61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BCCDD-6A56-30B8-2A74-C4D35F911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B167E04-5E4D-2D23-88B6-3B646731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639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GB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0DE91-861C-B92B-5CAC-D975D175DD59}"/>
              </a:ext>
            </a:extLst>
          </p:cNvPr>
          <p:cNvSpPr txBox="1"/>
          <p:nvPr/>
        </p:nvSpPr>
        <p:spPr>
          <a:xfrm>
            <a:off x="838200" y="2105561"/>
            <a:ext cx="5125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calendar_date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Column: no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day_of_week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Column: no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holiday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Column: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quantity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Column: outlier detection using IQR</a:t>
            </a:r>
          </a:p>
        </p:txBody>
      </p:sp>
    </p:spTree>
    <p:extLst>
      <p:ext uri="{BB962C8B-B14F-4D97-AF65-F5344CB8AC3E}">
        <p14:creationId xmlns:p14="http://schemas.microsoft.com/office/powerpoint/2010/main" val="307705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071F4-2B47-8FC0-1C14-A0B183E2E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6DD3B59-1CEE-B742-A342-56C52492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GB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434ECE-8504-B1B9-E0EF-6C461DD0B7DA}"/>
              </a:ext>
            </a:extLst>
          </p:cNvPr>
          <p:cNvSpPr txBox="1"/>
          <p:nvPr/>
        </p:nvSpPr>
        <p:spPr>
          <a:xfrm>
            <a:off x="838200" y="1225689"/>
            <a:ext cx="1988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quantity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Column: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14D4C-17BA-E452-7AAF-A650530C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7689"/>
            <a:ext cx="10499143" cy="42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8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2656B-0B84-686B-2BDA-4442025B0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9367DE5-ED16-FF51-5F57-DF5A27E0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GB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24DDE-D531-EADD-301D-E364B681AE93}"/>
              </a:ext>
            </a:extLst>
          </p:cNvPr>
          <p:cNvSpPr txBox="1"/>
          <p:nvPr/>
        </p:nvSpPr>
        <p:spPr>
          <a:xfrm>
            <a:off x="838200" y="941956"/>
            <a:ext cx="187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holiday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Column: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1A6D3-76ED-EC08-D98F-2F8BFFF8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748"/>
            <a:ext cx="7772400" cy="54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7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7EA95-8FDE-0C1B-3F83-1783A66D3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0B4D74E-15AD-06BB-9C05-37E2E48D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GB" dirty="0"/>
              <a:t>Data Insight: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563393-FDF8-808D-D6DB-7823F3DA7815}"/>
              </a:ext>
            </a:extLst>
          </p:cNvPr>
          <p:cNvSpPr txBox="1"/>
          <p:nvPr/>
        </p:nvSpPr>
        <p:spPr>
          <a:xfrm>
            <a:off x="838200" y="1103559"/>
            <a:ext cx="3878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holiday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Column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&amp;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Outlier quantity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B0D576-B93F-9D28-A2C1-D18C8316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8954"/>
            <a:ext cx="11353800" cy="482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0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BC50F-CE38-C594-5624-1FA1DCEBB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8C80DFF-0DDD-64FD-D977-6E401693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GB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40B1C-71C6-FF03-A884-5DA28FCE99B2}"/>
              </a:ext>
            </a:extLst>
          </p:cNvPr>
          <p:cNvSpPr txBox="1"/>
          <p:nvPr/>
        </p:nvSpPr>
        <p:spPr>
          <a:xfrm>
            <a:off x="838200" y="1104753"/>
            <a:ext cx="187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holiday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Column: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16C47-27D6-131F-53D0-83646A64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1343"/>
            <a:ext cx="10691740" cy="42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1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250</Words>
  <Application>Microsoft Macintosh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-webkit-standard</vt:lpstr>
      <vt:lpstr>Arial</vt:lpstr>
      <vt:lpstr>Calibri</vt:lpstr>
      <vt:lpstr>Calibri Light</vt:lpstr>
      <vt:lpstr>Office Theme</vt:lpstr>
      <vt:lpstr>Sales Data Forecasting Based on Prophet Time Series Model</vt:lpstr>
      <vt:lpstr>PowerPoint Presentation</vt:lpstr>
      <vt:lpstr>Outline</vt:lpstr>
      <vt:lpstr>Data Cleaning</vt:lpstr>
      <vt:lpstr>Data Cleaning</vt:lpstr>
      <vt:lpstr>Data Cleaning</vt:lpstr>
      <vt:lpstr>Data Cleaning</vt:lpstr>
      <vt:lpstr>Data Insight:</vt:lpstr>
      <vt:lpstr>Data Cleaning</vt:lpstr>
      <vt:lpstr>The Prophet Model</vt:lpstr>
      <vt:lpstr>PowerPoint Presentation</vt:lpstr>
      <vt:lpstr>PowerPoint Presentation</vt:lpstr>
      <vt:lpstr>Forecasting daily sales for March-May 2022</vt:lpstr>
      <vt:lpstr>SQL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the classification of brain cancer</dc:title>
  <dc:creator>David Paul</dc:creator>
  <cp:lastModifiedBy>Richard Wei</cp:lastModifiedBy>
  <cp:revision>27</cp:revision>
  <dcterms:created xsi:type="dcterms:W3CDTF">2020-07-21T08:40:29Z</dcterms:created>
  <dcterms:modified xsi:type="dcterms:W3CDTF">2025-05-14T01:47:02Z</dcterms:modified>
</cp:coreProperties>
</file>