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026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709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3618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77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935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1048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5515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3203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29352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CE5-0D6A-874E-B10E-4122EC10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3B32-5415-457A-9E73-4F1E5276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69F-A95F-A57B-96B7-C3ECB037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B5B2-5DFB-B492-A55B-7940FB51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2CC0-D3DE-8DF5-E6CC-88624AFB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586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557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85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786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3120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896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885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5704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034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96B083-E936-4027-BE3A-67F18F7682F4}" type="datetimeFigureOut">
              <a:rPr lang="en-UG" smtClean="0"/>
              <a:t>28/04/2024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003096-45E6-4652-AFD9-261AEC9F774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484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F5F977A-2AFF-E3CC-9A0E-D7720B089E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546F5-DE49-CA81-4794-85256F01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379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4E560-34EC-20AB-EB5E-8804FA6E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92" y="484088"/>
            <a:ext cx="9037321" cy="3103173"/>
          </a:xfrm>
          <a:gradFill>
            <a:gsLst>
              <a:gs pos="0">
                <a:schemeClr val="accent2">
                  <a:lumMod val="7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       	Computer repair and         	maintenance coursework    			presentation</a:t>
            </a:r>
            <a:r>
              <a:rPr lang="en-US" dirty="0"/>
              <a:t>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17C1-11EF-71FB-8C90-C5B42631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7261"/>
            <a:ext cx="10515600" cy="2786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33B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EDWARD WALYAULA.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33B10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VU-BIT-2109-0675-DAY</a:t>
            </a:r>
            <a:r>
              <a:rPr lang="en-US" sz="4000" b="1" dirty="0">
                <a:solidFill>
                  <a:srgbClr val="33B101"/>
                </a:solidFill>
                <a:latin typeface="Algerian" panose="04020705040A02060702" pitchFamily="82" charset="0"/>
              </a:rPr>
              <a:t>.</a:t>
            </a:r>
            <a:endParaRPr lang="en-UG" sz="4000" b="1" dirty="0">
              <a:solidFill>
                <a:srgbClr val="33B10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4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05D65-9BAB-12F5-6FB9-FAD2650AB3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8FD58-8784-8A28-2A18-EFBDF6FE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683F29-66B9-EA0C-E3EB-B1C06103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522" y="611158"/>
            <a:ext cx="8625651" cy="5616647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r>
              <a:rPr lang="en-US" sz="4000" b="1" u="sng" dirty="0">
                <a:solidFill>
                  <a:srgbClr val="7030A0"/>
                </a:solidFill>
                <a:latin typeface="Algerian" panose="04020705040A02060702" pitchFamily="82" charset="0"/>
              </a:rPr>
              <a:t>DISK CLONING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Transfer of programs/applications, files and operating systems from one storage media to another/ONE PARTITION TO THE OTHER.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Its done without necessarily affecting the functionality of programs, uninstallation and also loss of data.</a:t>
            </a:r>
          </a:p>
          <a:p>
            <a:r>
              <a:rPr lang="en-US" sz="2600" b="1" u="sng" dirty="0">
                <a:solidFill>
                  <a:srgbClr val="7030A0"/>
                </a:solidFill>
              </a:rPr>
              <a:t>Reasons for disk cloning.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Insufficient storage space on local disk 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to upgrade from HDD to SSD.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Failures detected  on the existing drive on which programs are installed.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for backup.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3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F37B3-76D1-A4BD-C041-FCE038EF2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9667"/>
            <a:ext cx="12192000" cy="10837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74510-46D1-AC0E-96DF-3F1A6D94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PRECAUTIONS UNDERTAKEN</a:t>
            </a:r>
            <a:r>
              <a:rPr lang="en-US" dirty="0"/>
              <a:t>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51F0-E305-EDD5-0642-D962AE9C5C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4854" y="1964724"/>
            <a:ext cx="7994822" cy="3826475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solidFill>
                  <a:srgbClr val="00B0F0"/>
                </a:solidFill>
              </a:rPr>
              <a:t>Back any important data.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00B0F0"/>
                </a:solidFill>
              </a:rPr>
              <a:t>Check the storage media compatibility</a:t>
            </a:r>
            <a:r>
              <a:rPr lang="en-US" cap="none" dirty="0">
                <a:solidFill>
                  <a:srgbClr val="00B0F0"/>
                </a:solidFill>
              </a:rPr>
              <a:t>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</a:rPr>
              <a:t>the destination drive must have a bigger storage capacity than the source drive.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00B0F0"/>
                </a:solidFill>
              </a:rPr>
              <a:t>Determine the type of account in use before</a:t>
            </a:r>
            <a:r>
              <a:rPr lang="en-US" cap="none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</a:rPr>
              <a:t>User accounts on the system with less privileges are denied access hence may not clone</a:t>
            </a:r>
            <a:r>
              <a:rPr lang="en-US" cap="none" dirty="0"/>
              <a:t>.</a:t>
            </a:r>
            <a:endParaRPr lang="en-UG" cap="none" dirty="0"/>
          </a:p>
        </p:txBody>
      </p:sp>
    </p:spTree>
    <p:extLst>
      <p:ext uri="{BB962C8B-B14F-4D97-AF65-F5344CB8AC3E}">
        <p14:creationId xmlns:p14="http://schemas.microsoft.com/office/powerpoint/2010/main" val="42356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510DC-A887-EBA8-D270-6900D2695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ACA34-2D97-5A55-9E6B-4AD5BA38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48" y="321956"/>
            <a:ext cx="5182225" cy="64187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DISK CLONING PROCESS</a:t>
            </a:r>
            <a:r>
              <a:rPr lang="en-US" dirty="0"/>
              <a:t>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7417-54EB-CD6F-5147-B8991DDBBE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692" y="963827"/>
            <a:ext cx="11228173" cy="5894173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rgbClr val="FFFF00"/>
                </a:solidFill>
              </a:rPr>
              <a:t>The software used- </a:t>
            </a:r>
            <a:r>
              <a:rPr lang="en-US" sz="2800" cap="none" dirty="0" err="1">
                <a:solidFill>
                  <a:srgbClr val="FFFF00"/>
                </a:solidFill>
              </a:rPr>
              <a:t>Easeus</a:t>
            </a:r>
            <a:r>
              <a:rPr lang="en-US" sz="2800" cap="none" dirty="0">
                <a:solidFill>
                  <a:srgbClr val="FFFF00"/>
                </a:solidFill>
              </a:rPr>
              <a:t> partition master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FF00"/>
                </a:solidFill>
              </a:rPr>
              <a:t>PROCEDURES.</a:t>
            </a:r>
          </a:p>
          <a:p>
            <a:r>
              <a:rPr lang="en-US" sz="2800" cap="none" dirty="0">
                <a:solidFill>
                  <a:srgbClr val="FFFF00"/>
                </a:solidFill>
              </a:rPr>
              <a:t>Download and launch the </a:t>
            </a:r>
            <a:r>
              <a:rPr lang="en-US" sz="2800" cap="none" dirty="0" err="1">
                <a:solidFill>
                  <a:srgbClr val="FFFF00"/>
                </a:solidFill>
              </a:rPr>
              <a:t>Easeus</a:t>
            </a:r>
            <a:r>
              <a:rPr lang="en-US" sz="2800" cap="none" dirty="0">
                <a:solidFill>
                  <a:srgbClr val="FFFF00"/>
                </a:solidFill>
              </a:rPr>
              <a:t> partition master software or any other tool for cloning.</a:t>
            </a:r>
          </a:p>
          <a:p>
            <a:r>
              <a:rPr lang="en-US" sz="2800" cap="none" dirty="0">
                <a:solidFill>
                  <a:srgbClr val="FFFF00"/>
                </a:solidFill>
              </a:rPr>
              <a:t>Locate the disk clone option on the start page interface and click on it</a:t>
            </a:r>
          </a:p>
          <a:p>
            <a:r>
              <a:rPr lang="en-US" sz="2800" cap="none" dirty="0">
                <a:solidFill>
                  <a:srgbClr val="FFFF00"/>
                </a:solidFill>
              </a:rPr>
              <a:t>Select the mode of clone -PARTITIONS</a:t>
            </a:r>
          </a:p>
          <a:p>
            <a:r>
              <a:rPr lang="en-US" sz="2800" cap="none" dirty="0">
                <a:solidFill>
                  <a:srgbClr val="FFFF00"/>
                </a:solidFill>
              </a:rPr>
              <a:t>select the source partition and the destination.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cap="none" dirty="0">
                <a:solidFill>
                  <a:srgbClr val="FFFF00"/>
                </a:solidFill>
              </a:rPr>
              <a:t>Click next to start the cloning process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  <a:endParaRPr lang="en-UG" sz="2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710A4-4CE4-5D4D-0672-422D6D73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97" y="3910913"/>
            <a:ext cx="4451803" cy="29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E53D8-0DCA-88EC-4457-1CA0C4CF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AC82A-10E2-B8CF-D759-EDF16977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00FF"/>
                </a:highlight>
              </a:rPr>
              <a:t>REBOOTING</a:t>
            </a:r>
            <a:endParaRPr lang="en-UG" b="1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95B7-FAAA-4FC2-1C6D-CDF237790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65621" y="2214694"/>
            <a:ext cx="7043352" cy="3366442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accent1">
                    <a:lumMod val="75000"/>
                  </a:schemeClr>
                </a:solidFill>
              </a:rPr>
              <a:t>After cloning completion, restart the computer and </a:t>
            </a:r>
          </a:p>
          <a:p>
            <a:pPr marL="0" indent="0">
              <a:buNone/>
            </a:pPr>
            <a:r>
              <a:rPr lang="en-US" sz="3200" b="1" cap="none" dirty="0">
                <a:solidFill>
                  <a:schemeClr val="accent1">
                    <a:lumMod val="75000"/>
                  </a:schemeClr>
                </a:solidFill>
              </a:rPr>
              <a:t>reboot from the target(destination)drive.</a:t>
            </a:r>
          </a:p>
          <a:p>
            <a:pPr marL="0" indent="0">
              <a:buNone/>
            </a:pPr>
            <a:r>
              <a:rPr lang="en-US" sz="3200" b="1" cap="none" dirty="0">
                <a:solidFill>
                  <a:schemeClr val="accent1">
                    <a:lumMod val="75000"/>
                  </a:schemeClr>
                </a:solidFill>
              </a:rPr>
              <a:t>the system will enact the changes and hence programs will begin running from the d drive.</a:t>
            </a:r>
          </a:p>
          <a:p>
            <a:pPr marL="0" indent="0" algn="ctr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THANKS FOR YOUR AUDIENCE.</a:t>
            </a:r>
            <a:endParaRPr lang="en-UG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107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478</TotalTime>
  <Words>258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Times New Roman</vt:lpstr>
      <vt:lpstr>Tw Cen MT</vt:lpstr>
      <vt:lpstr>Wingdings</vt:lpstr>
      <vt:lpstr>Droplet</vt:lpstr>
      <vt:lpstr>        Computer repair and          maintenance coursework       presentation.</vt:lpstr>
      <vt:lpstr>PowerPoint Presentation</vt:lpstr>
      <vt:lpstr>PRECAUTIONS UNDERTAKEN.</vt:lpstr>
      <vt:lpstr>DISK CLONING PROCESS.</vt:lpstr>
      <vt:lpstr>REBOOTING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Computer repair and          maintenance coursework       presentation.</dc:title>
  <dc:creator>richard edward walyaula</dc:creator>
  <cp:lastModifiedBy>richard edward walyaula</cp:lastModifiedBy>
  <cp:revision>1</cp:revision>
  <dcterms:created xsi:type="dcterms:W3CDTF">2024-04-28T16:56:49Z</dcterms:created>
  <dcterms:modified xsi:type="dcterms:W3CDTF">2024-04-29T00:55:11Z</dcterms:modified>
</cp:coreProperties>
</file>