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2DC5-14E5-45CC-9451-F06B3697C3F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0EFB-08DB-432D-8FD7-0F39E7294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22" y="0"/>
            <a:ext cx="9984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bus going from Fort Lauderdale, FL (FLL) to Jacksonville, FL (JAX) have </a:t>
            </a:r>
            <a:r>
              <a:rPr lang="en-US" dirty="0" err="1"/>
              <a:t>wifi</a:t>
            </a:r>
            <a:r>
              <a:rPr lang="en-US" dirty="0"/>
              <a:t> and a bathroom?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1" y="509921"/>
            <a:ext cx="10601630" cy="59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How many aisle seats does the bus going from Miami, FL (MIA) to Naples, FL (APF)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0"/>
            <a:ext cx="10039350" cy="6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is Scenic Route’s most busiest time of year?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834" y="927100"/>
            <a:ext cx="10445550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Which driver drove the most miles in 2013?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509" y="990790"/>
            <a:ext cx="9856981" cy="57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Does the bus going from Fort Lauderdale, FL (FLL) to Jacksonville, FL (JAX) have wifi and a bathroom?</vt:lpstr>
      <vt:lpstr>PowerPoint Presentation</vt:lpstr>
      <vt:lpstr> How many aisle seats does the bus going from Miami, FL (MIA) to Naples, FL (APF)</vt:lpstr>
      <vt:lpstr>PowerPoint Presentation</vt:lpstr>
      <vt:lpstr>What’s is Scenic Route’s most busiest time of year?</vt:lpstr>
      <vt:lpstr>PowerPoint Presentation</vt:lpstr>
      <vt:lpstr>Which driver drove the most miles in 2013?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Hartwig, Richard F</dc:creator>
  <cp:lastModifiedBy>Hartwig, Richard F</cp:lastModifiedBy>
  <cp:revision>2</cp:revision>
  <dcterms:created xsi:type="dcterms:W3CDTF">2015-04-01T18:46:01Z</dcterms:created>
  <dcterms:modified xsi:type="dcterms:W3CDTF">2015-04-01T18:52:19Z</dcterms:modified>
</cp:coreProperties>
</file>