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456" y="-845"/>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468880" y="6817362"/>
            <a:ext cx="27980640" cy="470408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937760" y="12435840"/>
            <a:ext cx="23042880" cy="5608320"/>
          </a:xfrm>
          <a:prstGeom prst="rect">
            <a:avLst/>
          </a:prstGeom>
          <a:noFill/>
          <a:ln>
            <a:noFill/>
          </a:ln>
        </p:spPr>
        <p:txBody>
          <a:bodyPr spcFirstLastPara="1" wrap="square" lIns="313500" tIns="156750" rIns="313500" bIns="156750" anchor="t" anchorCtr="0">
            <a:normAutofit/>
          </a:bodyPr>
          <a:lstStyle>
            <a:lvl1pPr lvl="0" algn="ctr">
              <a:spcBef>
                <a:spcPts val="2200"/>
              </a:spcBef>
              <a:spcAft>
                <a:spcPts val="0"/>
              </a:spcAft>
              <a:buClr>
                <a:srgbClr val="888888"/>
              </a:buClr>
              <a:buSzPts val="11000"/>
              <a:buNone/>
              <a:defRPr>
                <a:solidFill>
                  <a:srgbClr val="888888"/>
                </a:solidFill>
              </a:defRPr>
            </a:lvl1pPr>
            <a:lvl2pPr lvl="1" algn="ctr">
              <a:spcBef>
                <a:spcPts val="1920"/>
              </a:spcBef>
              <a:spcAft>
                <a:spcPts val="0"/>
              </a:spcAft>
              <a:buClr>
                <a:srgbClr val="888888"/>
              </a:buClr>
              <a:buSzPts val="9600"/>
              <a:buNone/>
              <a:defRPr>
                <a:solidFill>
                  <a:srgbClr val="888888"/>
                </a:solidFill>
              </a:defRPr>
            </a:lvl2pPr>
            <a:lvl3pPr lvl="2" algn="ctr">
              <a:spcBef>
                <a:spcPts val="1640"/>
              </a:spcBef>
              <a:spcAft>
                <a:spcPts val="0"/>
              </a:spcAft>
              <a:buClr>
                <a:srgbClr val="888888"/>
              </a:buClr>
              <a:buSzPts val="8200"/>
              <a:buNone/>
              <a:defRPr>
                <a:solidFill>
                  <a:srgbClr val="888888"/>
                </a:solidFill>
              </a:defRPr>
            </a:lvl3pPr>
            <a:lvl4pPr lvl="3" algn="ctr">
              <a:spcBef>
                <a:spcPts val="1380"/>
              </a:spcBef>
              <a:spcAft>
                <a:spcPts val="0"/>
              </a:spcAft>
              <a:buClr>
                <a:srgbClr val="888888"/>
              </a:buClr>
              <a:buSzPts val="6900"/>
              <a:buNone/>
              <a:defRPr>
                <a:solidFill>
                  <a:srgbClr val="888888"/>
                </a:solidFill>
              </a:defRPr>
            </a:lvl4pPr>
            <a:lvl5pPr lvl="4" algn="ctr">
              <a:spcBef>
                <a:spcPts val="1380"/>
              </a:spcBef>
              <a:spcAft>
                <a:spcPts val="0"/>
              </a:spcAft>
              <a:buClr>
                <a:srgbClr val="888888"/>
              </a:buClr>
              <a:buSzPts val="6900"/>
              <a:buNone/>
              <a:defRPr>
                <a:solidFill>
                  <a:srgbClr val="888888"/>
                </a:solidFill>
              </a:defRPr>
            </a:lvl5pPr>
            <a:lvl6pPr lvl="5" algn="ctr">
              <a:spcBef>
                <a:spcPts val="1380"/>
              </a:spcBef>
              <a:spcAft>
                <a:spcPts val="0"/>
              </a:spcAft>
              <a:buClr>
                <a:srgbClr val="888888"/>
              </a:buClr>
              <a:buSzPts val="6900"/>
              <a:buNone/>
              <a:defRPr>
                <a:solidFill>
                  <a:srgbClr val="888888"/>
                </a:solidFill>
              </a:defRPr>
            </a:lvl6pPr>
            <a:lvl7pPr lvl="6" algn="ctr">
              <a:spcBef>
                <a:spcPts val="1380"/>
              </a:spcBef>
              <a:spcAft>
                <a:spcPts val="0"/>
              </a:spcAft>
              <a:buClr>
                <a:srgbClr val="888888"/>
              </a:buClr>
              <a:buSzPts val="6900"/>
              <a:buNone/>
              <a:defRPr>
                <a:solidFill>
                  <a:srgbClr val="888888"/>
                </a:solidFill>
              </a:defRPr>
            </a:lvl7pPr>
            <a:lvl8pPr lvl="7" algn="ctr">
              <a:spcBef>
                <a:spcPts val="1380"/>
              </a:spcBef>
              <a:spcAft>
                <a:spcPts val="0"/>
              </a:spcAft>
              <a:buClr>
                <a:srgbClr val="888888"/>
              </a:buClr>
              <a:buSzPts val="6900"/>
              <a:buNone/>
              <a:defRPr>
                <a:solidFill>
                  <a:srgbClr val="888888"/>
                </a:solidFill>
              </a:defRPr>
            </a:lvl8pPr>
            <a:lvl9pPr lvl="8" algn="ctr">
              <a:spcBef>
                <a:spcPts val="1380"/>
              </a:spcBef>
              <a:spcAft>
                <a:spcPts val="0"/>
              </a:spcAft>
              <a:buClr>
                <a:srgbClr val="888888"/>
              </a:buClr>
              <a:buSzPts val="6900"/>
              <a:buNone/>
              <a:defRPr>
                <a:solidFill>
                  <a:srgbClr val="888888"/>
                </a:solidFill>
              </a:defRPr>
            </a:lvl9pPr>
          </a:lstStyle>
          <a:p>
            <a:endParaRPr/>
          </a:p>
        </p:txBody>
      </p:sp>
      <p:sp>
        <p:nvSpPr>
          <p:cNvPr id="18" name="Google Shape;18;p2"/>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9217659" y="-2451098"/>
            <a:ext cx="14483082" cy="29626560"/>
          </a:xfrm>
          <a:prstGeom prst="rect">
            <a:avLst/>
          </a:prstGeom>
          <a:noFill/>
          <a:ln>
            <a:noFill/>
          </a:ln>
        </p:spPr>
        <p:txBody>
          <a:bodyPr spcFirstLastPara="1" wrap="square" lIns="313500" tIns="156750" rIns="313500" bIns="1567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69290248" y="19443384"/>
            <a:ext cx="59918602" cy="26660477"/>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5689264" y="-6948484"/>
            <a:ext cx="59918602" cy="79444213"/>
          </a:xfrm>
          <a:prstGeom prst="rect">
            <a:avLst/>
          </a:prstGeom>
          <a:noFill/>
          <a:ln>
            <a:noFill/>
          </a:ln>
        </p:spPr>
        <p:txBody>
          <a:bodyPr spcFirstLastPara="1" wrap="square" lIns="313500" tIns="156750" rIns="313500" bIns="1567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645920" y="5120641"/>
            <a:ext cx="29626560" cy="14483082"/>
          </a:xfrm>
          <a:prstGeom prst="rect">
            <a:avLst/>
          </a:prstGeom>
          <a:noFill/>
          <a:ln>
            <a:noFill/>
          </a:ln>
        </p:spPr>
        <p:txBody>
          <a:bodyPr spcFirstLastPara="1" wrap="square" lIns="313500" tIns="156750" rIns="313500" bIns="1567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600327" y="14102082"/>
            <a:ext cx="27980640" cy="4358640"/>
          </a:xfrm>
          <a:prstGeom prst="rect">
            <a:avLst/>
          </a:prstGeom>
          <a:noFill/>
          <a:ln>
            <a:noFill/>
          </a:ln>
        </p:spPr>
        <p:txBody>
          <a:bodyPr spcFirstLastPara="1" wrap="square" lIns="313500" tIns="156750" rIns="313500" bIns="156750" anchor="t" anchorCtr="0">
            <a:normAutofit/>
          </a:bodyPr>
          <a:lstStyle>
            <a:lvl1pPr lvl="0" algn="l">
              <a:spcBef>
                <a:spcPts val="0"/>
              </a:spcBef>
              <a:spcAft>
                <a:spcPts val="0"/>
              </a:spcAft>
              <a:buClr>
                <a:schemeClr val="dk1"/>
              </a:buClr>
              <a:buSzPts val="13700"/>
              <a:buFont typeface="Calibri"/>
              <a:buNone/>
              <a:defRPr sz="13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600327" y="9301483"/>
            <a:ext cx="27980640" cy="4800598"/>
          </a:xfrm>
          <a:prstGeom prst="rect">
            <a:avLst/>
          </a:prstGeom>
          <a:noFill/>
          <a:ln>
            <a:noFill/>
          </a:ln>
        </p:spPr>
        <p:txBody>
          <a:bodyPr spcFirstLastPara="1" wrap="square" lIns="313500" tIns="156750" rIns="313500" bIns="156750" anchor="b" anchorCtr="0">
            <a:normAutofit/>
          </a:bodyPr>
          <a:lstStyle>
            <a:lvl1pPr marL="457200" lvl="0" indent="-228600" algn="l">
              <a:spcBef>
                <a:spcPts val="1380"/>
              </a:spcBef>
              <a:spcAft>
                <a:spcPts val="0"/>
              </a:spcAft>
              <a:buClr>
                <a:srgbClr val="888888"/>
              </a:buClr>
              <a:buSzPts val="6900"/>
              <a:buNone/>
              <a:defRPr sz="6900">
                <a:solidFill>
                  <a:srgbClr val="888888"/>
                </a:solidFill>
              </a:defRPr>
            </a:lvl1pPr>
            <a:lvl2pPr marL="914400" lvl="1" indent="-228600" algn="l">
              <a:spcBef>
                <a:spcPts val="1240"/>
              </a:spcBef>
              <a:spcAft>
                <a:spcPts val="0"/>
              </a:spcAft>
              <a:buClr>
                <a:srgbClr val="888888"/>
              </a:buClr>
              <a:buSzPts val="6200"/>
              <a:buNone/>
              <a:defRPr sz="6200">
                <a:solidFill>
                  <a:srgbClr val="888888"/>
                </a:solidFill>
              </a:defRPr>
            </a:lvl2pPr>
            <a:lvl3pPr marL="1371600" lvl="2" indent="-228600" algn="l">
              <a:spcBef>
                <a:spcPts val="1100"/>
              </a:spcBef>
              <a:spcAft>
                <a:spcPts val="0"/>
              </a:spcAft>
              <a:buClr>
                <a:srgbClr val="888888"/>
              </a:buClr>
              <a:buSzPts val="5500"/>
              <a:buNone/>
              <a:defRPr sz="5500">
                <a:solidFill>
                  <a:srgbClr val="888888"/>
                </a:solidFill>
              </a:defRPr>
            </a:lvl3pPr>
            <a:lvl4pPr marL="1828800" lvl="3" indent="-228600" algn="l">
              <a:spcBef>
                <a:spcPts val="960"/>
              </a:spcBef>
              <a:spcAft>
                <a:spcPts val="0"/>
              </a:spcAft>
              <a:buClr>
                <a:srgbClr val="888888"/>
              </a:buClr>
              <a:buSzPts val="4800"/>
              <a:buNone/>
              <a:defRPr sz="4800">
                <a:solidFill>
                  <a:srgbClr val="888888"/>
                </a:solidFill>
              </a:defRPr>
            </a:lvl4pPr>
            <a:lvl5pPr marL="2286000" lvl="4" indent="-228600" algn="l">
              <a:spcBef>
                <a:spcPts val="960"/>
              </a:spcBef>
              <a:spcAft>
                <a:spcPts val="0"/>
              </a:spcAft>
              <a:buClr>
                <a:srgbClr val="888888"/>
              </a:buClr>
              <a:buSzPts val="4800"/>
              <a:buNone/>
              <a:defRPr sz="4800">
                <a:solidFill>
                  <a:srgbClr val="888888"/>
                </a:solidFill>
              </a:defRPr>
            </a:lvl5pPr>
            <a:lvl6pPr marL="2743200" lvl="5" indent="-228600" algn="l">
              <a:spcBef>
                <a:spcPts val="960"/>
              </a:spcBef>
              <a:spcAft>
                <a:spcPts val="0"/>
              </a:spcAft>
              <a:buClr>
                <a:srgbClr val="888888"/>
              </a:buClr>
              <a:buSzPts val="4800"/>
              <a:buNone/>
              <a:defRPr sz="4800">
                <a:solidFill>
                  <a:srgbClr val="888888"/>
                </a:solidFill>
              </a:defRPr>
            </a:lvl6pPr>
            <a:lvl7pPr marL="3200400" lvl="6" indent="-228600" algn="l">
              <a:spcBef>
                <a:spcPts val="960"/>
              </a:spcBef>
              <a:spcAft>
                <a:spcPts val="0"/>
              </a:spcAft>
              <a:buClr>
                <a:srgbClr val="888888"/>
              </a:buClr>
              <a:buSzPts val="4800"/>
              <a:buNone/>
              <a:defRPr sz="4800">
                <a:solidFill>
                  <a:srgbClr val="888888"/>
                </a:solidFill>
              </a:defRPr>
            </a:lvl7pPr>
            <a:lvl8pPr marL="3657600" lvl="7" indent="-228600" algn="l">
              <a:spcBef>
                <a:spcPts val="960"/>
              </a:spcBef>
              <a:spcAft>
                <a:spcPts val="0"/>
              </a:spcAft>
              <a:buClr>
                <a:srgbClr val="888888"/>
              </a:buClr>
              <a:buSzPts val="4800"/>
              <a:buNone/>
              <a:defRPr sz="4800">
                <a:solidFill>
                  <a:srgbClr val="888888"/>
                </a:solidFill>
              </a:defRPr>
            </a:lvl8pPr>
            <a:lvl9pPr marL="4114800" lvl="8" indent="-228600" algn="l">
              <a:spcBef>
                <a:spcPts val="960"/>
              </a:spcBef>
              <a:spcAft>
                <a:spcPts val="0"/>
              </a:spcAft>
              <a:buClr>
                <a:srgbClr val="888888"/>
              </a:buClr>
              <a:buSzPts val="4800"/>
              <a:buNone/>
              <a:defRPr sz="4800">
                <a:solidFill>
                  <a:srgbClr val="888888"/>
                </a:solidFill>
              </a:defRPr>
            </a:lvl9pPr>
          </a:lstStyle>
          <a:p>
            <a:endParaRPr/>
          </a:p>
        </p:txBody>
      </p:sp>
      <p:sp>
        <p:nvSpPr>
          <p:cNvPr id="30" name="Google Shape;30;p4"/>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5926457" y="16388081"/>
            <a:ext cx="53052343" cy="46344842"/>
          </a:xfrm>
          <a:prstGeom prst="rect">
            <a:avLst/>
          </a:prstGeom>
          <a:noFill/>
          <a:ln>
            <a:noFill/>
          </a:ln>
        </p:spPr>
        <p:txBody>
          <a:bodyPr spcFirstLastPara="1" wrap="square" lIns="313500" tIns="156750" rIns="313500" bIns="156750" anchor="t" anchorCtr="0">
            <a:normAutofit/>
          </a:bodyPr>
          <a:lstStyle>
            <a:lvl1pPr marL="457200" lvl="0" indent="-838200" algn="l">
              <a:spcBef>
                <a:spcPts val="1920"/>
              </a:spcBef>
              <a:spcAft>
                <a:spcPts val="0"/>
              </a:spcAft>
              <a:buClr>
                <a:schemeClr val="dk1"/>
              </a:buClr>
              <a:buSzPts val="9600"/>
              <a:buChar char="•"/>
              <a:defRPr sz="9600"/>
            </a:lvl1pPr>
            <a:lvl2pPr marL="914400" lvl="1" indent="-749300" algn="l">
              <a:spcBef>
                <a:spcPts val="1640"/>
              </a:spcBef>
              <a:spcAft>
                <a:spcPts val="0"/>
              </a:spcAft>
              <a:buClr>
                <a:schemeClr val="dk1"/>
              </a:buClr>
              <a:buSzPts val="8200"/>
              <a:buChar char="–"/>
              <a:defRPr sz="8200"/>
            </a:lvl2pPr>
            <a:lvl3pPr marL="1371600" lvl="2" indent="-666750" algn="l">
              <a:spcBef>
                <a:spcPts val="1380"/>
              </a:spcBef>
              <a:spcAft>
                <a:spcPts val="0"/>
              </a:spcAft>
              <a:buClr>
                <a:schemeClr val="dk1"/>
              </a:buClr>
              <a:buSzPts val="6900"/>
              <a:buChar char="•"/>
              <a:defRPr sz="6900"/>
            </a:lvl3pPr>
            <a:lvl4pPr marL="1828800" lvl="3" indent="-622300" algn="l">
              <a:spcBef>
                <a:spcPts val="1240"/>
              </a:spcBef>
              <a:spcAft>
                <a:spcPts val="0"/>
              </a:spcAft>
              <a:buClr>
                <a:schemeClr val="dk1"/>
              </a:buClr>
              <a:buSzPts val="6200"/>
              <a:buChar char="–"/>
              <a:defRPr sz="6200"/>
            </a:lvl4pPr>
            <a:lvl5pPr marL="2286000" lvl="4" indent="-622300" algn="l">
              <a:spcBef>
                <a:spcPts val="1240"/>
              </a:spcBef>
              <a:spcAft>
                <a:spcPts val="0"/>
              </a:spcAft>
              <a:buClr>
                <a:schemeClr val="dk1"/>
              </a:buClr>
              <a:buSzPts val="6200"/>
              <a:buChar char="»"/>
              <a:defRPr sz="6200"/>
            </a:lvl5pPr>
            <a:lvl6pPr marL="2743200" lvl="5" indent="-622300" algn="l">
              <a:spcBef>
                <a:spcPts val="1240"/>
              </a:spcBef>
              <a:spcAft>
                <a:spcPts val="0"/>
              </a:spcAft>
              <a:buClr>
                <a:schemeClr val="dk1"/>
              </a:buClr>
              <a:buSzPts val="6200"/>
              <a:buChar char="•"/>
              <a:defRPr sz="6200"/>
            </a:lvl6pPr>
            <a:lvl7pPr marL="3200400" lvl="6" indent="-622300" algn="l">
              <a:spcBef>
                <a:spcPts val="1240"/>
              </a:spcBef>
              <a:spcAft>
                <a:spcPts val="0"/>
              </a:spcAft>
              <a:buClr>
                <a:schemeClr val="dk1"/>
              </a:buClr>
              <a:buSzPts val="6200"/>
              <a:buChar char="•"/>
              <a:defRPr sz="6200"/>
            </a:lvl7pPr>
            <a:lvl8pPr marL="3657600" lvl="7" indent="-622300" algn="l">
              <a:spcBef>
                <a:spcPts val="1240"/>
              </a:spcBef>
              <a:spcAft>
                <a:spcPts val="0"/>
              </a:spcAft>
              <a:buClr>
                <a:schemeClr val="dk1"/>
              </a:buClr>
              <a:buSzPts val="6200"/>
              <a:buChar char="•"/>
              <a:defRPr sz="6200"/>
            </a:lvl8pPr>
            <a:lvl9pPr marL="4114800" lvl="8" indent="-622300" algn="l">
              <a:spcBef>
                <a:spcPts val="1240"/>
              </a:spcBef>
              <a:spcAft>
                <a:spcPts val="0"/>
              </a:spcAft>
              <a:buClr>
                <a:schemeClr val="dk1"/>
              </a:buClr>
              <a:buSzPts val="6200"/>
              <a:buChar char="•"/>
              <a:defRPr sz="6200"/>
            </a:lvl9pPr>
          </a:lstStyle>
          <a:p>
            <a:endParaRPr/>
          </a:p>
        </p:txBody>
      </p:sp>
      <p:sp>
        <p:nvSpPr>
          <p:cNvPr id="36" name="Google Shape;36;p5"/>
          <p:cNvSpPr txBox="1">
            <a:spLocks noGrp="1"/>
          </p:cNvSpPr>
          <p:nvPr>
            <p:ph type="body" idx="2"/>
          </p:nvPr>
        </p:nvSpPr>
        <p:spPr>
          <a:xfrm>
            <a:off x="59527442" y="16388081"/>
            <a:ext cx="53052347" cy="46344842"/>
          </a:xfrm>
          <a:prstGeom prst="rect">
            <a:avLst/>
          </a:prstGeom>
          <a:noFill/>
          <a:ln>
            <a:noFill/>
          </a:ln>
        </p:spPr>
        <p:txBody>
          <a:bodyPr spcFirstLastPara="1" wrap="square" lIns="313500" tIns="156750" rIns="313500" bIns="156750" anchor="t" anchorCtr="0">
            <a:normAutofit/>
          </a:bodyPr>
          <a:lstStyle>
            <a:lvl1pPr marL="457200" lvl="0" indent="-838200" algn="l">
              <a:spcBef>
                <a:spcPts val="1920"/>
              </a:spcBef>
              <a:spcAft>
                <a:spcPts val="0"/>
              </a:spcAft>
              <a:buClr>
                <a:schemeClr val="dk1"/>
              </a:buClr>
              <a:buSzPts val="9600"/>
              <a:buChar char="•"/>
              <a:defRPr sz="9600"/>
            </a:lvl1pPr>
            <a:lvl2pPr marL="914400" lvl="1" indent="-749300" algn="l">
              <a:spcBef>
                <a:spcPts val="1640"/>
              </a:spcBef>
              <a:spcAft>
                <a:spcPts val="0"/>
              </a:spcAft>
              <a:buClr>
                <a:schemeClr val="dk1"/>
              </a:buClr>
              <a:buSzPts val="8200"/>
              <a:buChar char="–"/>
              <a:defRPr sz="8200"/>
            </a:lvl2pPr>
            <a:lvl3pPr marL="1371600" lvl="2" indent="-666750" algn="l">
              <a:spcBef>
                <a:spcPts val="1380"/>
              </a:spcBef>
              <a:spcAft>
                <a:spcPts val="0"/>
              </a:spcAft>
              <a:buClr>
                <a:schemeClr val="dk1"/>
              </a:buClr>
              <a:buSzPts val="6900"/>
              <a:buChar char="•"/>
              <a:defRPr sz="6900"/>
            </a:lvl3pPr>
            <a:lvl4pPr marL="1828800" lvl="3" indent="-622300" algn="l">
              <a:spcBef>
                <a:spcPts val="1240"/>
              </a:spcBef>
              <a:spcAft>
                <a:spcPts val="0"/>
              </a:spcAft>
              <a:buClr>
                <a:schemeClr val="dk1"/>
              </a:buClr>
              <a:buSzPts val="6200"/>
              <a:buChar char="–"/>
              <a:defRPr sz="6200"/>
            </a:lvl4pPr>
            <a:lvl5pPr marL="2286000" lvl="4" indent="-622300" algn="l">
              <a:spcBef>
                <a:spcPts val="1240"/>
              </a:spcBef>
              <a:spcAft>
                <a:spcPts val="0"/>
              </a:spcAft>
              <a:buClr>
                <a:schemeClr val="dk1"/>
              </a:buClr>
              <a:buSzPts val="6200"/>
              <a:buChar char="»"/>
              <a:defRPr sz="6200"/>
            </a:lvl5pPr>
            <a:lvl6pPr marL="2743200" lvl="5" indent="-622300" algn="l">
              <a:spcBef>
                <a:spcPts val="1240"/>
              </a:spcBef>
              <a:spcAft>
                <a:spcPts val="0"/>
              </a:spcAft>
              <a:buClr>
                <a:schemeClr val="dk1"/>
              </a:buClr>
              <a:buSzPts val="6200"/>
              <a:buChar char="•"/>
              <a:defRPr sz="6200"/>
            </a:lvl6pPr>
            <a:lvl7pPr marL="3200400" lvl="6" indent="-622300" algn="l">
              <a:spcBef>
                <a:spcPts val="1240"/>
              </a:spcBef>
              <a:spcAft>
                <a:spcPts val="0"/>
              </a:spcAft>
              <a:buClr>
                <a:schemeClr val="dk1"/>
              </a:buClr>
              <a:buSzPts val="6200"/>
              <a:buChar char="•"/>
              <a:defRPr sz="6200"/>
            </a:lvl7pPr>
            <a:lvl8pPr marL="3657600" lvl="7" indent="-622300" algn="l">
              <a:spcBef>
                <a:spcPts val="1240"/>
              </a:spcBef>
              <a:spcAft>
                <a:spcPts val="0"/>
              </a:spcAft>
              <a:buClr>
                <a:schemeClr val="dk1"/>
              </a:buClr>
              <a:buSzPts val="6200"/>
              <a:buChar char="•"/>
              <a:defRPr sz="6200"/>
            </a:lvl8pPr>
            <a:lvl9pPr marL="4114800" lvl="8" indent="-622300" algn="l">
              <a:spcBef>
                <a:spcPts val="1240"/>
              </a:spcBef>
              <a:spcAft>
                <a:spcPts val="0"/>
              </a:spcAft>
              <a:buClr>
                <a:schemeClr val="dk1"/>
              </a:buClr>
              <a:buSzPts val="6200"/>
              <a:buChar char="•"/>
              <a:defRPr sz="6200"/>
            </a:lvl9pPr>
          </a:lstStyle>
          <a:p>
            <a:endParaRPr/>
          </a:p>
        </p:txBody>
      </p:sp>
      <p:sp>
        <p:nvSpPr>
          <p:cNvPr id="37" name="Google Shape;37;p5"/>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5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645920" y="4912362"/>
            <a:ext cx="14544677" cy="2047238"/>
          </a:xfrm>
          <a:prstGeom prst="rect">
            <a:avLst/>
          </a:prstGeom>
          <a:noFill/>
          <a:ln>
            <a:noFill/>
          </a:ln>
        </p:spPr>
        <p:txBody>
          <a:bodyPr spcFirstLastPara="1" wrap="square" lIns="313500" tIns="156750" rIns="313500" bIns="156750" anchor="b" anchorCtr="0">
            <a:normAutofit/>
          </a:bodyPr>
          <a:lstStyle>
            <a:lvl1pPr marL="457200" lvl="0" indent="-228600" algn="l">
              <a:spcBef>
                <a:spcPts val="1640"/>
              </a:spcBef>
              <a:spcAft>
                <a:spcPts val="0"/>
              </a:spcAft>
              <a:buClr>
                <a:schemeClr val="dk1"/>
              </a:buClr>
              <a:buSzPts val="8200"/>
              <a:buNone/>
              <a:defRPr sz="8200" b="1"/>
            </a:lvl1pPr>
            <a:lvl2pPr marL="914400" lvl="1" indent="-228600" algn="l">
              <a:spcBef>
                <a:spcPts val="1380"/>
              </a:spcBef>
              <a:spcAft>
                <a:spcPts val="0"/>
              </a:spcAft>
              <a:buClr>
                <a:schemeClr val="dk1"/>
              </a:buClr>
              <a:buSzPts val="6900"/>
              <a:buNone/>
              <a:defRPr sz="6900" b="1"/>
            </a:lvl2pPr>
            <a:lvl3pPr marL="1371600" lvl="2" indent="-228600" algn="l">
              <a:spcBef>
                <a:spcPts val="1240"/>
              </a:spcBef>
              <a:spcAft>
                <a:spcPts val="0"/>
              </a:spcAft>
              <a:buClr>
                <a:schemeClr val="dk1"/>
              </a:buClr>
              <a:buSzPts val="6200"/>
              <a:buNone/>
              <a:defRPr sz="6200" b="1"/>
            </a:lvl3pPr>
            <a:lvl4pPr marL="1828800" lvl="3" indent="-228600" algn="l">
              <a:spcBef>
                <a:spcPts val="1100"/>
              </a:spcBef>
              <a:spcAft>
                <a:spcPts val="0"/>
              </a:spcAft>
              <a:buClr>
                <a:schemeClr val="dk1"/>
              </a:buClr>
              <a:buSzPts val="5500"/>
              <a:buNone/>
              <a:defRPr sz="5500" b="1"/>
            </a:lvl4pPr>
            <a:lvl5pPr marL="2286000" lvl="4" indent="-228600" algn="l">
              <a:spcBef>
                <a:spcPts val="1100"/>
              </a:spcBef>
              <a:spcAft>
                <a:spcPts val="0"/>
              </a:spcAft>
              <a:buClr>
                <a:schemeClr val="dk1"/>
              </a:buClr>
              <a:buSzPts val="5500"/>
              <a:buNone/>
              <a:defRPr sz="5500" b="1"/>
            </a:lvl5pPr>
            <a:lvl6pPr marL="2743200" lvl="5" indent="-228600" algn="l">
              <a:spcBef>
                <a:spcPts val="1100"/>
              </a:spcBef>
              <a:spcAft>
                <a:spcPts val="0"/>
              </a:spcAft>
              <a:buClr>
                <a:schemeClr val="dk1"/>
              </a:buClr>
              <a:buSzPts val="5500"/>
              <a:buNone/>
              <a:defRPr sz="5500" b="1"/>
            </a:lvl6pPr>
            <a:lvl7pPr marL="3200400" lvl="6" indent="-228600" algn="l">
              <a:spcBef>
                <a:spcPts val="1100"/>
              </a:spcBef>
              <a:spcAft>
                <a:spcPts val="0"/>
              </a:spcAft>
              <a:buClr>
                <a:schemeClr val="dk1"/>
              </a:buClr>
              <a:buSzPts val="5500"/>
              <a:buNone/>
              <a:defRPr sz="5500" b="1"/>
            </a:lvl7pPr>
            <a:lvl8pPr marL="3657600" lvl="7" indent="-228600" algn="l">
              <a:spcBef>
                <a:spcPts val="1100"/>
              </a:spcBef>
              <a:spcAft>
                <a:spcPts val="0"/>
              </a:spcAft>
              <a:buClr>
                <a:schemeClr val="dk1"/>
              </a:buClr>
              <a:buSzPts val="5500"/>
              <a:buNone/>
              <a:defRPr sz="5500" b="1"/>
            </a:lvl8pPr>
            <a:lvl9pPr marL="4114800" lvl="8" indent="-228600" algn="l">
              <a:spcBef>
                <a:spcPts val="1100"/>
              </a:spcBef>
              <a:spcAft>
                <a:spcPts val="0"/>
              </a:spcAft>
              <a:buClr>
                <a:schemeClr val="dk1"/>
              </a:buClr>
              <a:buSzPts val="5500"/>
              <a:buNone/>
              <a:defRPr sz="5500" b="1"/>
            </a:lvl9pPr>
          </a:lstStyle>
          <a:p>
            <a:endParaRPr/>
          </a:p>
        </p:txBody>
      </p:sp>
      <p:sp>
        <p:nvSpPr>
          <p:cNvPr id="43" name="Google Shape;43;p6"/>
          <p:cNvSpPr txBox="1">
            <a:spLocks noGrp="1"/>
          </p:cNvSpPr>
          <p:nvPr>
            <p:ph type="body" idx="2"/>
          </p:nvPr>
        </p:nvSpPr>
        <p:spPr>
          <a:xfrm>
            <a:off x="1645920" y="6959600"/>
            <a:ext cx="14544677" cy="12644122"/>
          </a:xfrm>
          <a:prstGeom prst="rect">
            <a:avLst/>
          </a:prstGeom>
          <a:noFill/>
          <a:ln>
            <a:noFill/>
          </a:ln>
        </p:spPr>
        <p:txBody>
          <a:bodyPr spcFirstLastPara="1" wrap="square" lIns="313500" tIns="156750" rIns="313500" bIns="156750" anchor="t" anchorCtr="0">
            <a:normAutofit/>
          </a:bodyPr>
          <a:lstStyle>
            <a:lvl1pPr marL="457200" lvl="0" indent="-749300" algn="l">
              <a:spcBef>
                <a:spcPts val="1640"/>
              </a:spcBef>
              <a:spcAft>
                <a:spcPts val="0"/>
              </a:spcAft>
              <a:buClr>
                <a:schemeClr val="dk1"/>
              </a:buClr>
              <a:buSzPts val="8200"/>
              <a:buChar char="•"/>
              <a:defRPr sz="8200"/>
            </a:lvl1pPr>
            <a:lvl2pPr marL="914400" lvl="1" indent="-666750" algn="l">
              <a:spcBef>
                <a:spcPts val="1380"/>
              </a:spcBef>
              <a:spcAft>
                <a:spcPts val="0"/>
              </a:spcAft>
              <a:buClr>
                <a:schemeClr val="dk1"/>
              </a:buClr>
              <a:buSzPts val="6900"/>
              <a:buChar char="–"/>
              <a:defRPr sz="6900"/>
            </a:lvl2pPr>
            <a:lvl3pPr marL="1371600" lvl="2" indent="-622300" algn="l">
              <a:spcBef>
                <a:spcPts val="1240"/>
              </a:spcBef>
              <a:spcAft>
                <a:spcPts val="0"/>
              </a:spcAft>
              <a:buClr>
                <a:schemeClr val="dk1"/>
              </a:buClr>
              <a:buSzPts val="6200"/>
              <a:buChar char="•"/>
              <a:defRPr sz="6200"/>
            </a:lvl3pPr>
            <a:lvl4pPr marL="1828800" lvl="3" indent="-577850" algn="l">
              <a:spcBef>
                <a:spcPts val="1100"/>
              </a:spcBef>
              <a:spcAft>
                <a:spcPts val="0"/>
              </a:spcAft>
              <a:buClr>
                <a:schemeClr val="dk1"/>
              </a:buClr>
              <a:buSzPts val="5500"/>
              <a:buChar char="–"/>
              <a:defRPr sz="5500"/>
            </a:lvl4pPr>
            <a:lvl5pPr marL="2286000" lvl="4" indent="-577850" algn="l">
              <a:spcBef>
                <a:spcPts val="1100"/>
              </a:spcBef>
              <a:spcAft>
                <a:spcPts val="0"/>
              </a:spcAft>
              <a:buClr>
                <a:schemeClr val="dk1"/>
              </a:buClr>
              <a:buSzPts val="5500"/>
              <a:buChar char="»"/>
              <a:defRPr sz="5500"/>
            </a:lvl5pPr>
            <a:lvl6pPr marL="2743200" lvl="5" indent="-577850" algn="l">
              <a:spcBef>
                <a:spcPts val="1100"/>
              </a:spcBef>
              <a:spcAft>
                <a:spcPts val="0"/>
              </a:spcAft>
              <a:buClr>
                <a:schemeClr val="dk1"/>
              </a:buClr>
              <a:buSzPts val="5500"/>
              <a:buChar char="•"/>
              <a:defRPr sz="5500"/>
            </a:lvl6pPr>
            <a:lvl7pPr marL="3200400" lvl="6" indent="-577850" algn="l">
              <a:spcBef>
                <a:spcPts val="1100"/>
              </a:spcBef>
              <a:spcAft>
                <a:spcPts val="0"/>
              </a:spcAft>
              <a:buClr>
                <a:schemeClr val="dk1"/>
              </a:buClr>
              <a:buSzPts val="5500"/>
              <a:buChar char="•"/>
              <a:defRPr sz="5500"/>
            </a:lvl7pPr>
            <a:lvl8pPr marL="3657600" lvl="7" indent="-577850" algn="l">
              <a:spcBef>
                <a:spcPts val="1100"/>
              </a:spcBef>
              <a:spcAft>
                <a:spcPts val="0"/>
              </a:spcAft>
              <a:buClr>
                <a:schemeClr val="dk1"/>
              </a:buClr>
              <a:buSzPts val="5500"/>
              <a:buChar char="•"/>
              <a:defRPr sz="5500"/>
            </a:lvl8pPr>
            <a:lvl9pPr marL="4114800" lvl="8" indent="-577850" algn="l">
              <a:spcBef>
                <a:spcPts val="1100"/>
              </a:spcBef>
              <a:spcAft>
                <a:spcPts val="0"/>
              </a:spcAft>
              <a:buClr>
                <a:schemeClr val="dk1"/>
              </a:buClr>
              <a:buSzPts val="5500"/>
              <a:buChar char="•"/>
              <a:defRPr sz="5500"/>
            </a:lvl9pPr>
          </a:lstStyle>
          <a:p>
            <a:endParaRPr/>
          </a:p>
        </p:txBody>
      </p:sp>
      <p:sp>
        <p:nvSpPr>
          <p:cNvPr id="44" name="Google Shape;44;p6"/>
          <p:cNvSpPr txBox="1">
            <a:spLocks noGrp="1"/>
          </p:cNvSpPr>
          <p:nvPr>
            <p:ph type="body" idx="3"/>
          </p:nvPr>
        </p:nvSpPr>
        <p:spPr>
          <a:xfrm>
            <a:off x="16722092" y="4912362"/>
            <a:ext cx="14550390" cy="2047238"/>
          </a:xfrm>
          <a:prstGeom prst="rect">
            <a:avLst/>
          </a:prstGeom>
          <a:noFill/>
          <a:ln>
            <a:noFill/>
          </a:ln>
        </p:spPr>
        <p:txBody>
          <a:bodyPr spcFirstLastPara="1" wrap="square" lIns="313500" tIns="156750" rIns="313500" bIns="156750" anchor="b" anchorCtr="0">
            <a:normAutofit/>
          </a:bodyPr>
          <a:lstStyle>
            <a:lvl1pPr marL="457200" lvl="0" indent="-228600" algn="l">
              <a:spcBef>
                <a:spcPts val="1640"/>
              </a:spcBef>
              <a:spcAft>
                <a:spcPts val="0"/>
              </a:spcAft>
              <a:buClr>
                <a:schemeClr val="dk1"/>
              </a:buClr>
              <a:buSzPts val="8200"/>
              <a:buNone/>
              <a:defRPr sz="8200" b="1"/>
            </a:lvl1pPr>
            <a:lvl2pPr marL="914400" lvl="1" indent="-228600" algn="l">
              <a:spcBef>
                <a:spcPts val="1380"/>
              </a:spcBef>
              <a:spcAft>
                <a:spcPts val="0"/>
              </a:spcAft>
              <a:buClr>
                <a:schemeClr val="dk1"/>
              </a:buClr>
              <a:buSzPts val="6900"/>
              <a:buNone/>
              <a:defRPr sz="6900" b="1"/>
            </a:lvl2pPr>
            <a:lvl3pPr marL="1371600" lvl="2" indent="-228600" algn="l">
              <a:spcBef>
                <a:spcPts val="1240"/>
              </a:spcBef>
              <a:spcAft>
                <a:spcPts val="0"/>
              </a:spcAft>
              <a:buClr>
                <a:schemeClr val="dk1"/>
              </a:buClr>
              <a:buSzPts val="6200"/>
              <a:buNone/>
              <a:defRPr sz="6200" b="1"/>
            </a:lvl3pPr>
            <a:lvl4pPr marL="1828800" lvl="3" indent="-228600" algn="l">
              <a:spcBef>
                <a:spcPts val="1100"/>
              </a:spcBef>
              <a:spcAft>
                <a:spcPts val="0"/>
              </a:spcAft>
              <a:buClr>
                <a:schemeClr val="dk1"/>
              </a:buClr>
              <a:buSzPts val="5500"/>
              <a:buNone/>
              <a:defRPr sz="5500" b="1"/>
            </a:lvl4pPr>
            <a:lvl5pPr marL="2286000" lvl="4" indent="-228600" algn="l">
              <a:spcBef>
                <a:spcPts val="1100"/>
              </a:spcBef>
              <a:spcAft>
                <a:spcPts val="0"/>
              </a:spcAft>
              <a:buClr>
                <a:schemeClr val="dk1"/>
              </a:buClr>
              <a:buSzPts val="5500"/>
              <a:buNone/>
              <a:defRPr sz="5500" b="1"/>
            </a:lvl5pPr>
            <a:lvl6pPr marL="2743200" lvl="5" indent="-228600" algn="l">
              <a:spcBef>
                <a:spcPts val="1100"/>
              </a:spcBef>
              <a:spcAft>
                <a:spcPts val="0"/>
              </a:spcAft>
              <a:buClr>
                <a:schemeClr val="dk1"/>
              </a:buClr>
              <a:buSzPts val="5500"/>
              <a:buNone/>
              <a:defRPr sz="5500" b="1"/>
            </a:lvl6pPr>
            <a:lvl7pPr marL="3200400" lvl="6" indent="-228600" algn="l">
              <a:spcBef>
                <a:spcPts val="1100"/>
              </a:spcBef>
              <a:spcAft>
                <a:spcPts val="0"/>
              </a:spcAft>
              <a:buClr>
                <a:schemeClr val="dk1"/>
              </a:buClr>
              <a:buSzPts val="5500"/>
              <a:buNone/>
              <a:defRPr sz="5500" b="1"/>
            </a:lvl7pPr>
            <a:lvl8pPr marL="3657600" lvl="7" indent="-228600" algn="l">
              <a:spcBef>
                <a:spcPts val="1100"/>
              </a:spcBef>
              <a:spcAft>
                <a:spcPts val="0"/>
              </a:spcAft>
              <a:buClr>
                <a:schemeClr val="dk1"/>
              </a:buClr>
              <a:buSzPts val="5500"/>
              <a:buNone/>
              <a:defRPr sz="5500" b="1"/>
            </a:lvl8pPr>
            <a:lvl9pPr marL="4114800" lvl="8" indent="-228600" algn="l">
              <a:spcBef>
                <a:spcPts val="1100"/>
              </a:spcBef>
              <a:spcAft>
                <a:spcPts val="0"/>
              </a:spcAft>
              <a:buClr>
                <a:schemeClr val="dk1"/>
              </a:buClr>
              <a:buSzPts val="5500"/>
              <a:buNone/>
              <a:defRPr sz="5500" b="1"/>
            </a:lvl9pPr>
          </a:lstStyle>
          <a:p>
            <a:endParaRPr/>
          </a:p>
        </p:txBody>
      </p:sp>
      <p:sp>
        <p:nvSpPr>
          <p:cNvPr id="45" name="Google Shape;45;p6"/>
          <p:cNvSpPr txBox="1">
            <a:spLocks noGrp="1"/>
          </p:cNvSpPr>
          <p:nvPr>
            <p:ph type="body" idx="4"/>
          </p:nvPr>
        </p:nvSpPr>
        <p:spPr>
          <a:xfrm>
            <a:off x="16722092" y="6959600"/>
            <a:ext cx="14550390" cy="12644122"/>
          </a:xfrm>
          <a:prstGeom prst="rect">
            <a:avLst/>
          </a:prstGeom>
          <a:noFill/>
          <a:ln>
            <a:noFill/>
          </a:ln>
        </p:spPr>
        <p:txBody>
          <a:bodyPr spcFirstLastPara="1" wrap="square" lIns="313500" tIns="156750" rIns="313500" bIns="156750" anchor="t" anchorCtr="0">
            <a:normAutofit/>
          </a:bodyPr>
          <a:lstStyle>
            <a:lvl1pPr marL="457200" lvl="0" indent="-749300" algn="l">
              <a:spcBef>
                <a:spcPts val="1640"/>
              </a:spcBef>
              <a:spcAft>
                <a:spcPts val="0"/>
              </a:spcAft>
              <a:buClr>
                <a:schemeClr val="dk1"/>
              </a:buClr>
              <a:buSzPts val="8200"/>
              <a:buChar char="•"/>
              <a:defRPr sz="8200"/>
            </a:lvl1pPr>
            <a:lvl2pPr marL="914400" lvl="1" indent="-666750" algn="l">
              <a:spcBef>
                <a:spcPts val="1380"/>
              </a:spcBef>
              <a:spcAft>
                <a:spcPts val="0"/>
              </a:spcAft>
              <a:buClr>
                <a:schemeClr val="dk1"/>
              </a:buClr>
              <a:buSzPts val="6900"/>
              <a:buChar char="–"/>
              <a:defRPr sz="6900"/>
            </a:lvl2pPr>
            <a:lvl3pPr marL="1371600" lvl="2" indent="-622300" algn="l">
              <a:spcBef>
                <a:spcPts val="1240"/>
              </a:spcBef>
              <a:spcAft>
                <a:spcPts val="0"/>
              </a:spcAft>
              <a:buClr>
                <a:schemeClr val="dk1"/>
              </a:buClr>
              <a:buSzPts val="6200"/>
              <a:buChar char="•"/>
              <a:defRPr sz="6200"/>
            </a:lvl3pPr>
            <a:lvl4pPr marL="1828800" lvl="3" indent="-577850" algn="l">
              <a:spcBef>
                <a:spcPts val="1100"/>
              </a:spcBef>
              <a:spcAft>
                <a:spcPts val="0"/>
              </a:spcAft>
              <a:buClr>
                <a:schemeClr val="dk1"/>
              </a:buClr>
              <a:buSzPts val="5500"/>
              <a:buChar char="–"/>
              <a:defRPr sz="5500"/>
            </a:lvl4pPr>
            <a:lvl5pPr marL="2286000" lvl="4" indent="-577850" algn="l">
              <a:spcBef>
                <a:spcPts val="1100"/>
              </a:spcBef>
              <a:spcAft>
                <a:spcPts val="0"/>
              </a:spcAft>
              <a:buClr>
                <a:schemeClr val="dk1"/>
              </a:buClr>
              <a:buSzPts val="5500"/>
              <a:buChar char="»"/>
              <a:defRPr sz="5500"/>
            </a:lvl5pPr>
            <a:lvl6pPr marL="2743200" lvl="5" indent="-577850" algn="l">
              <a:spcBef>
                <a:spcPts val="1100"/>
              </a:spcBef>
              <a:spcAft>
                <a:spcPts val="0"/>
              </a:spcAft>
              <a:buClr>
                <a:schemeClr val="dk1"/>
              </a:buClr>
              <a:buSzPts val="5500"/>
              <a:buChar char="•"/>
              <a:defRPr sz="5500"/>
            </a:lvl6pPr>
            <a:lvl7pPr marL="3200400" lvl="6" indent="-577850" algn="l">
              <a:spcBef>
                <a:spcPts val="1100"/>
              </a:spcBef>
              <a:spcAft>
                <a:spcPts val="0"/>
              </a:spcAft>
              <a:buClr>
                <a:schemeClr val="dk1"/>
              </a:buClr>
              <a:buSzPts val="5500"/>
              <a:buChar char="•"/>
              <a:defRPr sz="5500"/>
            </a:lvl7pPr>
            <a:lvl8pPr marL="3657600" lvl="7" indent="-577850" algn="l">
              <a:spcBef>
                <a:spcPts val="1100"/>
              </a:spcBef>
              <a:spcAft>
                <a:spcPts val="0"/>
              </a:spcAft>
              <a:buClr>
                <a:schemeClr val="dk1"/>
              </a:buClr>
              <a:buSzPts val="5500"/>
              <a:buChar char="•"/>
              <a:defRPr sz="5500"/>
            </a:lvl8pPr>
            <a:lvl9pPr marL="4114800" lvl="8" indent="-577850" algn="l">
              <a:spcBef>
                <a:spcPts val="1100"/>
              </a:spcBef>
              <a:spcAft>
                <a:spcPts val="0"/>
              </a:spcAft>
              <a:buClr>
                <a:schemeClr val="dk1"/>
              </a:buClr>
              <a:buSzPts val="5500"/>
              <a:buChar char="•"/>
              <a:defRPr sz="5500"/>
            </a:lvl9pPr>
          </a:lstStyle>
          <a:p>
            <a:endParaRPr/>
          </a:p>
        </p:txBody>
      </p:sp>
      <p:sp>
        <p:nvSpPr>
          <p:cNvPr id="46" name="Google Shape;46;p6"/>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645922" y="873760"/>
            <a:ext cx="10829927" cy="3718560"/>
          </a:xfrm>
          <a:prstGeom prst="rect">
            <a:avLst/>
          </a:prstGeom>
          <a:noFill/>
          <a:ln>
            <a:noFill/>
          </a:ln>
        </p:spPr>
        <p:txBody>
          <a:bodyPr spcFirstLastPara="1" wrap="square" lIns="313500" tIns="156750" rIns="313500" bIns="156750" anchor="b" anchorCtr="0">
            <a:normAutofit/>
          </a:bodyPr>
          <a:lstStyle>
            <a:lvl1pPr lvl="0" algn="l">
              <a:spcBef>
                <a:spcPts val="0"/>
              </a:spcBef>
              <a:spcAft>
                <a:spcPts val="0"/>
              </a:spcAft>
              <a:buClr>
                <a:schemeClr val="dk1"/>
              </a:buClr>
              <a:buSzPts val="6900"/>
              <a:buFont typeface="Calibri"/>
              <a:buNone/>
              <a:defRPr sz="69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2870180" y="873761"/>
            <a:ext cx="18402300" cy="18729962"/>
          </a:xfrm>
          <a:prstGeom prst="rect">
            <a:avLst/>
          </a:prstGeom>
          <a:noFill/>
          <a:ln>
            <a:noFill/>
          </a:ln>
        </p:spPr>
        <p:txBody>
          <a:bodyPr spcFirstLastPara="1" wrap="square" lIns="313500" tIns="156750" rIns="313500" bIns="156750" anchor="t" anchorCtr="0">
            <a:normAutofit/>
          </a:bodyPr>
          <a:lstStyle>
            <a:lvl1pPr marL="457200" lvl="0" indent="-927100" algn="l">
              <a:spcBef>
                <a:spcPts val="2200"/>
              </a:spcBef>
              <a:spcAft>
                <a:spcPts val="0"/>
              </a:spcAft>
              <a:buClr>
                <a:schemeClr val="dk1"/>
              </a:buClr>
              <a:buSzPts val="11000"/>
              <a:buChar char="•"/>
              <a:defRPr sz="11000"/>
            </a:lvl1pPr>
            <a:lvl2pPr marL="914400" lvl="1" indent="-838200" algn="l">
              <a:spcBef>
                <a:spcPts val="1920"/>
              </a:spcBef>
              <a:spcAft>
                <a:spcPts val="0"/>
              </a:spcAft>
              <a:buClr>
                <a:schemeClr val="dk1"/>
              </a:buClr>
              <a:buSzPts val="9600"/>
              <a:buChar char="–"/>
              <a:defRPr sz="9600"/>
            </a:lvl2pPr>
            <a:lvl3pPr marL="1371600" lvl="2" indent="-749300" algn="l">
              <a:spcBef>
                <a:spcPts val="1640"/>
              </a:spcBef>
              <a:spcAft>
                <a:spcPts val="0"/>
              </a:spcAft>
              <a:buClr>
                <a:schemeClr val="dk1"/>
              </a:buClr>
              <a:buSzPts val="8200"/>
              <a:buChar char="•"/>
              <a:defRPr sz="8200"/>
            </a:lvl3pPr>
            <a:lvl4pPr marL="1828800" lvl="3" indent="-666750" algn="l">
              <a:spcBef>
                <a:spcPts val="1380"/>
              </a:spcBef>
              <a:spcAft>
                <a:spcPts val="0"/>
              </a:spcAft>
              <a:buClr>
                <a:schemeClr val="dk1"/>
              </a:buClr>
              <a:buSzPts val="6900"/>
              <a:buChar char="–"/>
              <a:defRPr sz="6900"/>
            </a:lvl4pPr>
            <a:lvl5pPr marL="2286000" lvl="4" indent="-666750" algn="l">
              <a:spcBef>
                <a:spcPts val="1380"/>
              </a:spcBef>
              <a:spcAft>
                <a:spcPts val="0"/>
              </a:spcAft>
              <a:buClr>
                <a:schemeClr val="dk1"/>
              </a:buClr>
              <a:buSzPts val="6900"/>
              <a:buChar char="»"/>
              <a:defRPr sz="6900"/>
            </a:lvl5pPr>
            <a:lvl6pPr marL="2743200" lvl="5" indent="-666750" algn="l">
              <a:spcBef>
                <a:spcPts val="1380"/>
              </a:spcBef>
              <a:spcAft>
                <a:spcPts val="0"/>
              </a:spcAft>
              <a:buClr>
                <a:schemeClr val="dk1"/>
              </a:buClr>
              <a:buSzPts val="6900"/>
              <a:buChar char="•"/>
              <a:defRPr sz="6900"/>
            </a:lvl6pPr>
            <a:lvl7pPr marL="3200400" lvl="6" indent="-666750" algn="l">
              <a:spcBef>
                <a:spcPts val="1380"/>
              </a:spcBef>
              <a:spcAft>
                <a:spcPts val="0"/>
              </a:spcAft>
              <a:buClr>
                <a:schemeClr val="dk1"/>
              </a:buClr>
              <a:buSzPts val="6900"/>
              <a:buChar char="•"/>
              <a:defRPr sz="6900"/>
            </a:lvl7pPr>
            <a:lvl8pPr marL="3657600" lvl="7" indent="-666750" algn="l">
              <a:spcBef>
                <a:spcPts val="1380"/>
              </a:spcBef>
              <a:spcAft>
                <a:spcPts val="0"/>
              </a:spcAft>
              <a:buClr>
                <a:schemeClr val="dk1"/>
              </a:buClr>
              <a:buSzPts val="6900"/>
              <a:buChar char="•"/>
              <a:defRPr sz="6900"/>
            </a:lvl8pPr>
            <a:lvl9pPr marL="4114800" lvl="8" indent="-666750" algn="l">
              <a:spcBef>
                <a:spcPts val="1380"/>
              </a:spcBef>
              <a:spcAft>
                <a:spcPts val="0"/>
              </a:spcAft>
              <a:buClr>
                <a:schemeClr val="dk1"/>
              </a:buClr>
              <a:buSzPts val="6900"/>
              <a:buChar char="•"/>
              <a:defRPr sz="6900"/>
            </a:lvl9pPr>
          </a:lstStyle>
          <a:p>
            <a:endParaRPr/>
          </a:p>
        </p:txBody>
      </p:sp>
      <p:sp>
        <p:nvSpPr>
          <p:cNvPr id="61" name="Google Shape;61;p9"/>
          <p:cNvSpPr txBox="1">
            <a:spLocks noGrp="1"/>
          </p:cNvSpPr>
          <p:nvPr>
            <p:ph type="body" idx="2"/>
          </p:nvPr>
        </p:nvSpPr>
        <p:spPr>
          <a:xfrm>
            <a:off x="1645922" y="4592321"/>
            <a:ext cx="10829927" cy="15011402"/>
          </a:xfrm>
          <a:prstGeom prst="rect">
            <a:avLst/>
          </a:prstGeom>
          <a:noFill/>
          <a:ln>
            <a:noFill/>
          </a:ln>
        </p:spPr>
        <p:txBody>
          <a:bodyPr spcFirstLastPara="1" wrap="square" lIns="313500" tIns="156750" rIns="313500" bIns="156750" anchor="t" anchorCtr="0">
            <a:normAutofit/>
          </a:bodyPr>
          <a:lstStyle>
            <a:lvl1pPr marL="457200" lvl="0" indent="-228600" algn="l">
              <a:spcBef>
                <a:spcPts val="960"/>
              </a:spcBef>
              <a:spcAft>
                <a:spcPts val="0"/>
              </a:spcAft>
              <a:buClr>
                <a:schemeClr val="dk1"/>
              </a:buClr>
              <a:buSzPts val="4800"/>
              <a:buNone/>
              <a:defRPr sz="4800"/>
            </a:lvl1pPr>
            <a:lvl2pPr marL="914400" lvl="1" indent="-228600" algn="l">
              <a:spcBef>
                <a:spcPts val="820"/>
              </a:spcBef>
              <a:spcAft>
                <a:spcPts val="0"/>
              </a:spcAft>
              <a:buClr>
                <a:schemeClr val="dk1"/>
              </a:buClr>
              <a:buSzPts val="4100"/>
              <a:buNone/>
              <a:defRPr sz="4100"/>
            </a:lvl2pPr>
            <a:lvl3pPr marL="1371600" lvl="2" indent="-228600" algn="l">
              <a:spcBef>
                <a:spcPts val="680"/>
              </a:spcBef>
              <a:spcAft>
                <a:spcPts val="0"/>
              </a:spcAft>
              <a:buClr>
                <a:schemeClr val="dk1"/>
              </a:buClr>
              <a:buSzPts val="3400"/>
              <a:buNone/>
              <a:defRPr sz="3400"/>
            </a:lvl3pPr>
            <a:lvl4pPr marL="1828800" lvl="3" indent="-228600" algn="l">
              <a:spcBef>
                <a:spcPts val="620"/>
              </a:spcBef>
              <a:spcAft>
                <a:spcPts val="0"/>
              </a:spcAft>
              <a:buClr>
                <a:schemeClr val="dk1"/>
              </a:buClr>
              <a:buSzPts val="3100"/>
              <a:buNone/>
              <a:defRPr sz="3100"/>
            </a:lvl4pPr>
            <a:lvl5pPr marL="2286000" lvl="4" indent="-228600" algn="l">
              <a:spcBef>
                <a:spcPts val="620"/>
              </a:spcBef>
              <a:spcAft>
                <a:spcPts val="0"/>
              </a:spcAft>
              <a:buClr>
                <a:schemeClr val="dk1"/>
              </a:buClr>
              <a:buSzPts val="3100"/>
              <a:buNone/>
              <a:defRPr sz="3100"/>
            </a:lvl5pPr>
            <a:lvl6pPr marL="2743200" lvl="5" indent="-228600" algn="l">
              <a:spcBef>
                <a:spcPts val="620"/>
              </a:spcBef>
              <a:spcAft>
                <a:spcPts val="0"/>
              </a:spcAft>
              <a:buClr>
                <a:schemeClr val="dk1"/>
              </a:buClr>
              <a:buSzPts val="3100"/>
              <a:buNone/>
              <a:defRPr sz="3100"/>
            </a:lvl6pPr>
            <a:lvl7pPr marL="3200400" lvl="6" indent="-228600" algn="l">
              <a:spcBef>
                <a:spcPts val="620"/>
              </a:spcBef>
              <a:spcAft>
                <a:spcPts val="0"/>
              </a:spcAft>
              <a:buClr>
                <a:schemeClr val="dk1"/>
              </a:buClr>
              <a:buSzPts val="3100"/>
              <a:buNone/>
              <a:defRPr sz="3100"/>
            </a:lvl7pPr>
            <a:lvl8pPr marL="3657600" lvl="7" indent="-228600" algn="l">
              <a:spcBef>
                <a:spcPts val="620"/>
              </a:spcBef>
              <a:spcAft>
                <a:spcPts val="0"/>
              </a:spcAft>
              <a:buClr>
                <a:schemeClr val="dk1"/>
              </a:buClr>
              <a:buSzPts val="3100"/>
              <a:buNone/>
              <a:defRPr sz="3100"/>
            </a:lvl8pPr>
            <a:lvl9pPr marL="4114800" lvl="8" indent="-228600" algn="l">
              <a:spcBef>
                <a:spcPts val="620"/>
              </a:spcBef>
              <a:spcAft>
                <a:spcPts val="0"/>
              </a:spcAft>
              <a:buClr>
                <a:schemeClr val="dk1"/>
              </a:buClr>
              <a:buSzPts val="3100"/>
              <a:buNone/>
              <a:defRPr sz="3100"/>
            </a:lvl9pPr>
          </a:lstStyle>
          <a:p>
            <a:endParaRPr/>
          </a:p>
        </p:txBody>
      </p:sp>
      <p:sp>
        <p:nvSpPr>
          <p:cNvPr id="62" name="Google Shape;62;p9"/>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452237" y="15361920"/>
            <a:ext cx="19751040" cy="1813562"/>
          </a:xfrm>
          <a:prstGeom prst="rect">
            <a:avLst/>
          </a:prstGeom>
          <a:noFill/>
          <a:ln>
            <a:noFill/>
          </a:ln>
        </p:spPr>
        <p:txBody>
          <a:bodyPr spcFirstLastPara="1" wrap="square" lIns="313500" tIns="156750" rIns="313500" bIns="156750" anchor="b" anchorCtr="0">
            <a:normAutofit/>
          </a:bodyPr>
          <a:lstStyle>
            <a:lvl1pPr lvl="0" algn="l">
              <a:spcBef>
                <a:spcPts val="0"/>
              </a:spcBef>
              <a:spcAft>
                <a:spcPts val="0"/>
              </a:spcAft>
              <a:buClr>
                <a:schemeClr val="dk1"/>
              </a:buClr>
              <a:buSzPts val="6900"/>
              <a:buFont typeface="Calibri"/>
              <a:buNone/>
              <a:defRPr sz="69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6452237" y="1960880"/>
            <a:ext cx="19751040" cy="13167360"/>
          </a:xfrm>
          <a:prstGeom prst="rect">
            <a:avLst/>
          </a:prstGeom>
          <a:noFill/>
          <a:ln>
            <a:noFill/>
          </a:ln>
        </p:spPr>
      </p:sp>
      <p:sp>
        <p:nvSpPr>
          <p:cNvPr id="68" name="Google Shape;68;p10"/>
          <p:cNvSpPr txBox="1">
            <a:spLocks noGrp="1"/>
          </p:cNvSpPr>
          <p:nvPr>
            <p:ph type="body" idx="1"/>
          </p:nvPr>
        </p:nvSpPr>
        <p:spPr>
          <a:xfrm>
            <a:off x="6452237" y="17175482"/>
            <a:ext cx="19751040" cy="2575558"/>
          </a:xfrm>
          <a:prstGeom prst="rect">
            <a:avLst/>
          </a:prstGeom>
          <a:noFill/>
          <a:ln>
            <a:noFill/>
          </a:ln>
        </p:spPr>
        <p:txBody>
          <a:bodyPr spcFirstLastPara="1" wrap="square" lIns="313500" tIns="156750" rIns="313500" bIns="156750" anchor="t" anchorCtr="0">
            <a:normAutofit/>
          </a:bodyPr>
          <a:lstStyle>
            <a:lvl1pPr marL="457200" lvl="0" indent="-228600" algn="l">
              <a:spcBef>
                <a:spcPts val="960"/>
              </a:spcBef>
              <a:spcAft>
                <a:spcPts val="0"/>
              </a:spcAft>
              <a:buClr>
                <a:schemeClr val="dk1"/>
              </a:buClr>
              <a:buSzPts val="4800"/>
              <a:buNone/>
              <a:defRPr sz="4800"/>
            </a:lvl1pPr>
            <a:lvl2pPr marL="914400" lvl="1" indent="-228600" algn="l">
              <a:spcBef>
                <a:spcPts val="820"/>
              </a:spcBef>
              <a:spcAft>
                <a:spcPts val="0"/>
              </a:spcAft>
              <a:buClr>
                <a:schemeClr val="dk1"/>
              </a:buClr>
              <a:buSzPts val="4100"/>
              <a:buNone/>
              <a:defRPr sz="4100"/>
            </a:lvl2pPr>
            <a:lvl3pPr marL="1371600" lvl="2" indent="-228600" algn="l">
              <a:spcBef>
                <a:spcPts val="680"/>
              </a:spcBef>
              <a:spcAft>
                <a:spcPts val="0"/>
              </a:spcAft>
              <a:buClr>
                <a:schemeClr val="dk1"/>
              </a:buClr>
              <a:buSzPts val="3400"/>
              <a:buNone/>
              <a:defRPr sz="3400"/>
            </a:lvl3pPr>
            <a:lvl4pPr marL="1828800" lvl="3" indent="-228600" algn="l">
              <a:spcBef>
                <a:spcPts val="620"/>
              </a:spcBef>
              <a:spcAft>
                <a:spcPts val="0"/>
              </a:spcAft>
              <a:buClr>
                <a:schemeClr val="dk1"/>
              </a:buClr>
              <a:buSzPts val="3100"/>
              <a:buNone/>
              <a:defRPr sz="3100"/>
            </a:lvl4pPr>
            <a:lvl5pPr marL="2286000" lvl="4" indent="-228600" algn="l">
              <a:spcBef>
                <a:spcPts val="620"/>
              </a:spcBef>
              <a:spcAft>
                <a:spcPts val="0"/>
              </a:spcAft>
              <a:buClr>
                <a:schemeClr val="dk1"/>
              </a:buClr>
              <a:buSzPts val="3100"/>
              <a:buNone/>
              <a:defRPr sz="3100"/>
            </a:lvl5pPr>
            <a:lvl6pPr marL="2743200" lvl="5" indent="-228600" algn="l">
              <a:spcBef>
                <a:spcPts val="620"/>
              </a:spcBef>
              <a:spcAft>
                <a:spcPts val="0"/>
              </a:spcAft>
              <a:buClr>
                <a:schemeClr val="dk1"/>
              </a:buClr>
              <a:buSzPts val="3100"/>
              <a:buNone/>
              <a:defRPr sz="3100"/>
            </a:lvl6pPr>
            <a:lvl7pPr marL="3200400" lvl="6" indent="-228600" algn="l">
              <a:spcBef>
                <a:spcPts val="620"/>
              </a:spcBef>
              <a:spcAft>
                <a:spcPts val="0"/>
              </a:spcAft>
              <a:buClr>
                <a:schemeClr val="dk1"/>
              </a:buClr>
              <a:buSzPts val="3100"/>
              <a:buNone/>
              <a:defRPr sz="3100"/>
            </a:lvl7pPr>
            <a:lvl8pPr marL="3657600" lvl="7" indent="-228600" algn="l">
              <a:spcBef>
                <a:spcPts val="620"/>
              </a:spcBef>
              <a:spcAft>
                <a:spcPts val="0"/>
              </a:spcAft>
              <a:buClr>
                <a:schemeClr val="dk1"/>
              </a:buClr>
              <a:buSzPts val="3100"/>
              <a:buNone/>
              <a:defRPr sz="3100"/>
            </a:lvl8pPr>
            <a:lvl9pPr marL="4114800" lvl="8" indent="-228600" algn="l">
              <a:spcBef>
                <a:spcPts val="620"/>
              </a:spcBef>
              <a:spcAft>
                <a:spcPts val="0"/>
              </a:spcAft>
              <a:buClr>
                <a:schemeClr val="dk1"/>
              </a:buClr>
              <a:buSzPts val="3100"/>
              <a:buNone/>
              <a:defRPr sz="3100"/>
            </a:lvl9pPr>
          </a:lstStyle>
          <a:p>
            <a:endParaRPr/>
          </a:p>
        </p:txBody>
      </p:sp>
      <p:sp>
        <p:nvSpPr>
          <p:cNvPr id="69" name="Google Shape;69;p10"/>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marR="0" lvl="0" algn="ctr" rtl="0">
              <a:spcBef>
                <a:spcPts val="0"/>
              </a:spcBef>
              <a:spcAft>
                <a:spcPts val="0"/>
              </a:spcAft>
              <a:buClr>
                <a:schemeClr val="dk1"/>
              </a:buClr>
              <a:buSzPts val="15100"/>
              <a:buFont typeface="Calibri"/>
              <a:buNone/>
              <a:defRPr sz="15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645920" y="5120641"/>
            <a:ext cx="29626560" cy="14483082"/>
          </a:xfrm>
          <a:prstGeom prst="rect">
            <a:avLst/>
          </a:prstGeom>
          <a:noFill/>
          <a:ln>
            <a:noFill/>
          </a:ln>
        </p:spPr>
        <p:txBody>
          <a:bodyPr spcFirstLastPara="1" wrap="square" lIns="313500" tIns="156750" rIns="313500" bIns="156750" anchor="t" anchorCtr="0">
            <a:norm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3pPr>
            <a:lvl4pPr marL="1828800" marR="0" lvl="3"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4pPr>
            <a:lvl5pPr marL="2286000" marR="0" lvl="4"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5pPr>
            <a:lvl6pPr marL="2743200" marR="0" lvl="5"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6pPr>
            <a:lvl7pPr marL="3200400" marR="0" lvl="6"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7pPr>
            <a:lvl8pPr marL="3657600" marR="0" lvl="7"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8pPr>
            <a:lvl9pPr marL="4114800" marR="0" lvl="8"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marR="0" lvl="0" algn="l" rtl="0">
              <a:spcBef>
                <a:spcPts val="0"/>
              </a:spcBef>
              <a:spcAft>
                <a:spcPts val="0"/>
              </a:spcAft>
              <a:buSzPts val="1400"/>
              <a:buNone/>
              <a:defRPr sz="4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marR="0" lvl="0" algn="ctr" rtl="0">
              <a:spcBef>
                <a:spcPts val="0"/>
              </a:spcBef>
              <a:spcAft>
                <a:spcPts val="0"/>
              </a:spcAft>
              <a:buSzPts val="1400"/>
              <a:buNone/>
              <a:defRPr sz="4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marR="0" lvl="0" indent="0" algn="r" rtl="0">
              <a:spcBef>
                <a:spcPts val="0"/>
              </a:spcBef>
              <a:buNone/>
              <a:defRPr sz="4100" b="0" i="0" u="none" strike="noStrike" cap="none">
                <a:solidFill>
                  <a:srgbClr val="888888"/>
                </a:solidFill>
                <a:latin typeface="Calibri"/>
                <a:ea typeface="Calibri"/>
                <a:cs typeface="Calibri"/>
                <a:sym typeface="Calibri"/>
              </a:defRPr>
            </a:lvl1pPr>
            <a:lvl2pPr marL="0" marR="0" lvl="1" indent="0" algn="r" rtl="0">
              <a:spcBef>
                <a:spcPts val="0"/>
              </a:spcBef>
              <a:buNone/>
              <a:defRPr sz="4100" b="0" i="0" u="none" strike="noStrike" cap="none">
                <a:solidFill>
                  <a:srgbClr val="888888"/>
                </a:solidFill>
                <a:latin typeface="Calibri"/>
                <a:ea typeface="Calibri"/>
                <a:cs typeface="Calibri"/>
                <a:sym typeface="Calibri"/>
              </a:defRPr>
            </a:lvl2pPr>
            <a:lvl3pPr marL="0" marR="0" lvl="2" indent="0" algn="r" rtl="0">
              <a:spcBef>
                <a:spcPts val="0"/>
              </a:spcBef>
              <a:buNone/>
              <a:defRPr sz="4100" b="0" i="0" u="none" strike="noStrike" cap="none">
                <a:solidFill>
                  <a:srgbClr val="888888"/>
                </a:solidFill>
                <a:latin typeface="Calibri"/>
                <a:ea typeface="Calibri"/>
                <a:cs typeface="Calibri"/>
                <a:sym typeface="Calibri"/>
              </a:defRPr>
            </a:lvl3pPr>
            <a:lvl4pPr marL="0" marR="0" lvl="3" indent="0" algn="r" rtl="0">
              <a:spcBef>
                <a:spcPts val="0"/>
              </a:spcBef>
              <a:buNone/>
              <a:defRPr sz="4100" b="0" i="0" u="none" strike="noStrike" cap="none">
                <a:solidFill>
                  <a:srgbClr val="888888"/>
                </a:solidFill>
                <a:latin typeface="Calibri"/>
                <a:ea typeface="Calibri"/>
                <a:cs typeface="Calibri"/>
                <a:sym typeface="Calibri"/>
              </a:defRPr>
            </a:lvl4pPr>
            <a:lvl5pPr marL="0" marR="0" lvl="4" indent="0" algn="r" rtl="0">
              <a:spcBef>
                <a:spcPts val="0"/>
              </a:spcBef>
              <a:buNone/>
              <a:defRPr sz="4100" b="0" i="0" u="none" strike="noStrike" cap="none">
                <a:solidFill>
                  <a:srgbClr val="888888"/>
                </a:solidFill>
                <a:latin typeface="Calibri"/>
                <a:ea typeface="Calibri"/>
                <a:cs typeface="Calibri"/>
                <a:sym typeface="Calibri"/>
              </a:defRPr>
            </a:lvl5pPr>
            <a:lvl6pPr marL="0" marR="0" lvl="5" indent="0" algn="r" rtl="0">
              <a:spcBef>
                <a:spcPts val="0"/>
              </a:spcBef>
              <a:buNone/>
              <a:defRPr sz="4100" b="0" i="0" u="none" strike="noStrike" cap="none">
                <a:solidFill>
                  <a:srgbClr val="888888"/>
                </a:solidFill>
                <a:latin typeface="Calibri"/>
                <a:ea typeface="Calibri"/>
                <a:cs typeface="Calibri"/>
                <a:sym typeface="Calibri"/>
              </a:defRPr>
            </a:lvl6pPr>
            <a:lvl7pPr marL="0" marR="0" lvl="6" indent="0" algn="r" rtl="0">
              <a:spcBef>
                <a:spcPts val="0"/>
              </a:spcBef>
              <a:buNone/>
              <a:defRPr sz="4100" b="0" i="0" u="none" strike="noStrike" cap="none">
                <a:solidFill>
                  <a:srgbClr val="888888"/>
                </a:solidFill>
                <a:latin typeface="Calibri"/>
                <a:ea typeface="Calibri"/>
                <a:cs typeface="Calibri"/>
                <a:sym typeface="Calibri"/>
              </a:defRPr>
            </a:lvl7pPr>
            <a:lvl8pPr marL="0" marR="0" lvl="7" indent="0" algn="r" rtl="0">
              <a:spcBef>
                <a:spcPts val="0"/>
              </a:spcBef>
              <a:buNone/>
              <a:defRPr sz="4100" b="0" i="0" u="none" strike="noStrike" cap="none">
                <a:solidFill>
                  <a:srgbClr val="888888"/>
                </a:solidFill>
                <a:latin typeface="Calibri"/>
                <a:ea typeface="Calibri"/>
                <a:cs typeface="Calibri"/>
                <a:sym typeface="Calibri"/>
              </a:defRPr>
            </a:lvl8pPr>
            <a:lvl9pPr marL="0" marR="0" lvl="8" indent="0" algn="r" rtl="0">
              <a:spcBef>
                <a:spcPts val="0"/>
              </a:spcBef>
              <a:buNone/>
              <a:defRPr sz="4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3"/>
          <p:cNvSpPr txBox="1"/>
          <p:nvPr/>
        </p:nvSpPr>
        <p:spPr>
          <a:xfrm>
            <a:off x="2743200" y="471606"/>
            <a:ext cx="27432000" cy="861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dk1"/>
                </a:solidFill>
                <a:latin typeface="Calibri"/>
                <a:ea typeface="Calibri"/>
                <a:cs typeface="Calibri"/>
                <a:sym typeface="Calibri"/>
              </a:rPr>
              <a:t>Real-Time Force and Moment Feedback of a Hexarotor Drone</a:t>
            </a:r>
            <a:endParaRPr/>
          </a:p>
        </p:txBody>
      </p:sp>
      <p:sp>
        <p:nvSpPr>
          <p:cNvPr id="89" name="Google Shape;89;p13"/>
          <p:cNvSpPr txBox="1"/>
          <p:nvPr/>
        </p:nvSpPr>
        <p:spPr>
          <a:xfrm>
            <a:off x="2743200" y="1232118"/>
            <a:ext cx="27432000" cy="181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Richard Kovalcik,</a:t>
            </a:r>
            <a:r>
              <a:rPr lang="en-US" sz="4000" b="0" i="0" u="none" strike="noStrike" cap="none" dirty="0">
                <a:solidFill>
                  <a:schemeClr val="dk1"/>
                </a:solidFill>
                <a:latin typeface="Calibri"/>
                <a:ea typeface="Calibri"/>
                <a:cs typeface="Calibri"/>
                <a:sym typeface="Calibri"/>
              </a:rPr>
              <a:t> </a:t>
            </a:r>
            <a:r>
              <a:rPr lang="en-US" sz="4000" dirty="0">
                <a:solidFill>
                  <a:schemeClr val="dk1"/>
                </a:solidFill>
                <a:latin typeface="Calibri"/>
                <a:ea typeface="Calibri"/>
                <a:cs typeface="Calibri"/>
                <a:sym typeface="Calibri"/>
              </a:rPr>
              <a:t>Engineering(Robotics)</a:t>
            </a:r>
            <a:endParaRPr dirty="0"/>
          </a:p>
          <a:p>
            <a:pPr marL="0" marR="0" lvl="0" indent="0" algn="ctr" rtl="0">
              <a:spcBef>
                <a:spcPts val="0"/>
              </a:spcBef>
              <a:spcAft>
                <a:spcPts val="0"/>
              </a:spcAft>
              <a:buNone/>
            </a:pPr>
            <a:r>
              <a:rPr lang="en-US" sz="3600" b="0" i="0" u="none" strike="noStrike" cap="none" dirty="0">
                <a:solidFill>
                  <a:schemeClr val="dk1"/>
                </a:solidFill>
                <a:latin typeface="Calibri"/>
                <a:ea typeface="Calibri"/>
                <a:cs typeface="Calibri"/>
                <a:sym typeface="Calibri"/>
              </a:rPr>
              <a:t>Mentor: </a:t>
            </a:r>
            <a:r>
              <a:rPr lang="en-US" sz="3600" dirty="0">
                <a:solidFill>
                  <a:schemeClr val="dk1"/>
                </a:solidFill>
                <a:latin typeface="Calibri"/>
                <a:ea typeface="Calibri"/>
                <a:cs typeface="Calibri"/>
                <a:sym typeface="Calibri"/>
              </a:rPr>
              <a:t>Wenlong Zhang</a:t>
            </a:r>
            <a:r>
              <a:rPr lang="en-US" sz="3600" b="0" i="0" u="none" strike="noStrike" cap="none" dirty="0">
                <a:solidFill>
                  <a:schemeClr val="dk1"/>
                </a:solidFill>
                <a:latin typeface="Calibri"/>
                <a:ea typeface="Calibri"/>
                <a:cs typeface="Calibri"/>
                <a:sym typeface="Calibri"/>
              </a:rPr>
              <a:t>, </a:t>
            </a:r>
            <a:r>
              <a:rPr lang="en-US" sz="3600" dirty="0">
                <a:solidFill>
                  <a:schemeClr val="dk1"/>
                </a:solidFill>
                <a:latin typeface="Calibri"/>
                <a:ea typeface="Calibri"/>
                <a:cs typeface="Calibri"/>
                <a:sym typeface="Calibri"/>
              </a:rPr>
              <a:t>Associate Professor</a:t>
            </a:r>
            <a:endParaRPr dirty="0"/>
          </a:p>
          <a:p>
            <a:pPr marL="0" marR="0" lvl="0" indent="0" algn="ctr" rtl="0">
              <a:spcBef>
                <a:spcPts val="0"/>
              </a:spcBef>
              <a:spcAft>
                <a:spcPts val="0"/>
              </a:spcAft>
              <a:buNone/>
            </a:pPr>
            <a:r>
              <a:rPr lang="en-US" sz="3600" dirty="0">
                <a:solidFill>
                  <a:schemeClr val="dk1"/>
                </a:solidFill>
                <a:latin typeface="Calibri"/>
                <a:ea typeface="Calibri"/>
                <a:cs typeface="Calibri"/>
                <a:sym typeface="Calibri"/>
              </a:rPr>
              <a:t>School of Manufacturing Systems and Networks</a:t>
            </a:r>
            <a:endParaRPr lang="en-US" dirty="0"/>
          </a:p>
        </p:txBody>
      </p:sp>
      <p:sp>
        <p:nvSpPr>
          <p:cNvPr id="90" name="Google Shape;90;p13"/>
          <p:cNvSpPr txBox="1"/>
          <p:nvPr/>
        </p:nvSpPr>
        <p:spPr>
          <a:xfrm>
            <a:off x="1480575" y="3562375"/>
            <a:ext cx="29172600" cy="1323600"/>
          </a:xfrm>
          <a:prstGeom prst="rect">
            <a:avLst/>
          </a:prstGeom>
          <a:noFill/>
          <a:ln w="7620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1" dirty="0">
                <a:solidFill>
                  <a:schemeClr val="dk1"/>
                </a:solidFill>
                <a:latin typeface="Calibri"/>
                <a:ea typeface="Calibri"/>
                <a:cs typeface="Calibri"/>
                <a:sym typeface="Calibri"/>
              </a:rPr>
              <a:t>Research Questions:</a:t>
            </a:r>
            <a:r>
              <a:rPr lang="en-US" sz="4000" dirty="0">
                <a:solidFill>
                  <a:schemeClr val="dk1"/>
                </a:solidFill>
                <a:latin typeface="Calibri"/>
                <a:ea typeface="Calibri"/>
                <a:cs typeface="Calibri"/>
                <a:sym typeface="Calibri"/>
              </a:rPr>
              <a:t> </a:t>
            </a:r>
            <a:r>
              <a:rPr lang="en-US" sz="4000" b="0" i="0" u="none" strike="noStrike" cap="none" dirty="0">
                <a:solidFill>
                  <a:schemeClr val="dk1"/>
                </a:solidFill>
                <a:latin typeface="Calibri"/>
                <a:ea typeface="Calibri"/>
                <a:cs typeface="Calibri"/>
                <a:sym typeface="Calibri"/>
              </a:rPr>
              <a:t>Can</a:t>
            </a:r>
            <a:r>
              <a:rPr lang="en-US" sz="4000" dirty="0">
                <a:solidFill>
                  <a:schemeClr val="dk1"/>
                </a:solidFill>
                <a:latin typeface="Calibri"/>
                <a:ea typeface="Calibri"/>
                <a:cs typeface="Calibri"/>
                <a:sym typeface="Calibri"/>
              </a:rPr>
              <a:t> the angular velocity and output wrench of a hexarotor drone be measured in real time? Can this data be used to create a model for precise environment interactions?</a:t>
            </a:r>
            <a:endParaRPr sz="4000" u="sng" dirty="0">
              <a:solidFill>
                <a:schemeClr val="dk1"/>
              </a:solidFill>
              <a:latin typeface="Calibri"/>
              <a:ea typeface="Calibri"/>
              <a:cs typeface="Calibri"/>
              <a:sym typeface="Calibri"/>
            </a:endParaRPr>
          </a:p>
        </p:txBody>
      </p:sp>
      <p:pic>
        <p:nvPicPr>
          <p:cNvPr id="91" name="Google Shape;91;p13"/>
          <p:cNvPicPr preferRelativeResize="0"/>
          <p:nvPr/>
        </p:nvPicPr>
        <p:blipFill>
          <a:blip r:embed="rId4">
            <a:alphaModFix/>
          </a:blip>
          <a:stretch>
            <a:fillRect/>
          </a:stretch>
        </p:blipFill>
        <p:spPr>
          <a:xfrm>
            <a:off x="30468800" y="868925"/>
            <a:ext cx="1575800" cy="1575800"/>
          </a:xfrm>
          <a:prstGeom prst="rect">
            <a:avLst/>
          </a:prstGeom>
          <a:noFill/>
          <a:ln>
            <a:noFill/>
          </a:ln>
        </p:spPr>
      </p:pic>
      <p:sp>
        <p:nvSpPr>
          <p:cNvPr id="92" name="Google Shape;92;p13"/>
          <p:cNvSpPr txBox="1"/>
          <p:nvPr/>
        </p:nvSpPr>
        <p:spPr>
          <a:xfrm>
            <a:off x="16527336" y="10617755"/>
            <a:ext cx="6522485" cy="1661445"/>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Data Collection and Processing</a:t>
            </a:r>
            <a:endParaRPr sz="4000" b="1" i="1" dirty="0">
              <a:latin typeface="Calibri"/>
              <a:ea typeface="Calibri"/>
              <a:cs typeface="Calibri"/>
              <a:sym typeface="Calibri"/>
            </a:endParaRPr>
          </a:p>
        </p:txBody>
      </p:sp>
      <p:sp>
        <p:nvSpPr>
          <p:cNvPr id="93" name="Google Shape;93;p13"/>
          <p:cNvSpPr txBox="1"/>
          <p:nvPr/>
        </p:nvSpPr>
        <p:spPr>
          <a:xfrm>
            <a:off x="9771000" y="5426418"/>
            <a:ext cx="6406650" cy="8619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Control Allocation Matrix</a:t>
            </a:r>
            <a:endParaRPr sz="4000" b="1" i="1" dirty="0">
              <a:latin typeface="Calibri"/>
              <a:ea typeface="Calibri"/>
              <a:cs typeface="Calibri"/>
              <a:sym typeface="Calibri"/>
            </a:endParaRPr>
          </a:p>
        </p:txBody>
      </p:sp>
      <p:sp>
        <p:nvSpPr>
          <p:cNvPr id="94" name="Google Shape;94;p13"/>
          <p:cNvSpPr txBox="1"/>
          <p:nvPr/>
        </p:nvSpPr>
        <p:spPr>
          <a:xfrm>
            <a:off x="1618096" y="5440780"/>
            <a:ext cx="7904549" cy="8619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Research Statement</a:t>
            </a:r>
            <a:endParaRPr sz="4000" b="1" i="1" dirty="0">
              <a:latin typeface="Calibri"/>
              <a:ea typeface="Calibri"/>
              <a:cs typeface="Calibri"/>
              <a:sym typeface="Calibri"/>
            </a:endParaRPr>
          </a:p>
        </p:txBody>
      </p:sp>
      <p:pic>
        <p:nvPicPr>
          <p:cNvPr id="98" name="Google Shape;98;p13"/>
          <p:cNvPicPr preferRelativeResize="0"/>
          <p:nvPr/>
        </p:nvPicPr>
        <p:blipFill>
          <a:blip r:embed="rId5">
            <a:alphaModFix/>
          </a:blip>
          <a:stretch>
            <a:fillRect/>
          </a:stretch>
        </p:blipFill>
        <p:spPr>
          <a:xfrm>
            <a:off x="9771002" y="6376484"/>
            <a:ext cx="6406648" cy="1881173"/>
          </a:xfrm>
          <a:prstGeom prst="rect">
            <a:avLst/>
          </a:prstGeom>
          <a:noFill/>
          <a:ln w="76200" cap="flat" cmpd="sng">
            <a:solidFill>
              <a:schemeClr val="dk1"/>
            </a:solidFill>
            <a:prstDash val="solid"/>
            <a:round/>
            <a:headEnd type="none" w="sm" len="sm"/>
            <a:tailEnd type="none" w="sm" len="sm"/>
          </a:ln>
        </p:spPr>
      </p:pic>
      <p:sp>
        <p:nvSpPr>
          <p:cNvPr id="99" name="Google Shape;99;p13"/>
          <p:cNvSpPr txBox="1"/>
          <p:nvPr/>
        </p:nvSpPr>
        <p:spPr>
          <a:xfrm>
            <a:off x="9771002" y="8459311"/>
            <a:ext cx="6406650" cy="8619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Calculated Fc and Tc Values</a:t>
            </a:r>
            <a:endParaRPr sz="4000" b="1" i="1" dirty="0">
              <a:latin typeface="Calibri"/>
              <a:ea typeface="Calibri"/>
              <a:cs typeface="Calibri"/>
              <a:sym typeface="Calibri"/>
            </a:endParaRPr>
          </a:p>
        </p:txBody>
      </p:sp>
      <p:sp>
        <p:nvSpPr>
          <p:cNvPr id="101" name="Google Shape;101;p13"/>
          <p:cNvSpPr txBox="1"/>
          <p:nvPr/>
        </p:nvSpPr>
        <p:spPr>
          <a:xfrm>
            <a:off x="23457557" y="5445426"/>
            <a:ext cx="7011244" cy="796881"/>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Methodology</a:t>
            </a:r>
            <a:endParaRPr sz="4000" b="1" i="1" dirty="0">
              <a:latin typeface="Calibri"/>
              <a:ea typeface="Calibri"/>
              <a:cs typeface="Calibri"/>
              <a:sym typeface="Calibri"/>
            </a:endParaRPr>
          </a:p>
        </p:txBody>
      </p:sp>
      <p:sp>
        <p:nvSpPr>
          <p:cNvPr id="102" name="Google Shape;102;p13"/>
          <p:cNvSpPr txBox="1"/>
          <p:nvPr/>
        </p:nvSpPr>
        <p:spPr>
          <a:xfrm>
            <a:off x="9771002" y="9346437"/>
            <a:ext cx="6406649" cy="1092008"/>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latin typeface="Calibri"/>
                <a:ea typeface="Calibri"/>
                <a:cs typeface="Calibri"/>
                <a:sym typeface="Calibri"/>
              </a:rPr>
              <a:t>Fc = 0.0090:  	   	Sample Size (2)</a:t>
            </a:r>
            <a:endParaRPr sz="3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3000" dirty="0">
                <a:latin typeface="Calibri"/>
                <a:ea typeface="Calibri"/>
                <a:cs typeface="Calibri"/>
                <a:sym typeface="Calibri"/>
              </a:rPr>
              <a:t>Tc = 00002406:  		Sample Size (6)</a:t>
            </a: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p:txBody>
      </p:sp>
      <p:cxnSp>
        <p:nvCxnSpPr>
          <p:cNvPr id="103" name="Google Shape;103;p13"/>
          <p:cNvCxnSpPr>
            <a:cxnSpLocks/>
          </p:cNvCxnSpPr>
          <p:nvPr/>
        </p:nvCxnSpPr>
        <p:spPr>
          <a:xfrm>
            <a:off x="1558575" y="5162400"/>
            <a:ext cx="29772140" cy="0"/>
          </a:xfrm>
          <a:prstGeom prst="straightConnector1">
            <a:avLst/>
          </a:prstGeom>
          <a:noFill/>
          <a:ln w="76200" cap="flat" cmpd="sng">
            <a:solidFill>
              <a:schemeClr val="dk1"/>
            </a:solidFill>
            <a:prstDash val="solid"/>
            <a:round/>
            <a:headEnd type="none" w="med" len="med"/>
            <a:tailEnd type="none" w="med" len="med"/>
          </a:ln>
        </p:spPr>
      </p:cxnSp>
      <p:sp>
        <p:nvSpPr>
          <p:cNvPr id="104" name="Google Shape;104;p13"/>
          <p:cNvSpPr txBox="1"/>
          <p:nvPr/>
        </p:nvSpPr>
        <p:spPr>
          <a:xfrm>
            <a:off x="1618096" y="6286575"/>
            <a:ext cx="7879103" cy="5055545"/>
          </a:xfrm>
          <a:prstGeom prst="rect">
            <a:avLst/>
          </a:prstGeom>
          <a:noFill/>
          <a:ln w="762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0" rtl="0">
              <a:spcBef>
                <a:spcPts val="0"/>
              </a:spcBef>
              <a:spcAft>
                <a:spcPts val="0"/>
              </a:spcAft>
              <a:buClr>
                <a:schemeClr val="dk1"/>
              </a:buClr>
              <a:buSzPts val="1100"/>
              <a:buFont typeface="Arial"/>
              <a:buNone/>
            </a:pPr>
            <a:r>
              <a:rPr lang="en-US" sz="3000" dirty="0">
                <a:latin typeface="Calibri"/>
                <a:ea typeface="Calibri"/>
                <a:cs typeface="Calibri"/>
                <a:sym typeface="Calibri"/>
              </a:rPr>
              <a:t>DC motors in multirotor drones are typically controlled via Pulse Width Modulation signals. These signals, however, spin the motors at different speeds with different battery percentages. This leads to difficulties in controlling motor forces while flying the drone. This research models the correlation between motor angular velocity and thrust, thereby resolving this issue. </a:t>
            </a:r>
            <a:endParaRPr sz="3000" dirty="0">
              <a:latin typeface="Calibri"/>
              <a:ea typeface="Calibri"/>
              <a:cs typeface="Calibri"/>
              <a:sym typeface="Calibri"/>
            </a:endParaRPr>
          </a:p>
        </p:txBody>
      </p:sp>
      <p:sp>
        <p:nvSpPr>
          <p:cNvPr id="106" name="Google Shape;106;p13"/>
          <p:cNvSpPr txBox="1"/>
          <p:nvPr/>
        </p:nvSpPr>
        <p:spPr>
          <a:xfrm>
            <a:off x="16585386" y="5400032"/>
            <a:ext cx="6406649" cy="8619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Research Application</a:t>
            </a:r>
            <a:endParaRPr sz="4000" b="1" i="1" dirty="0">
              <a:latin typeface="Calibri"/>
              <a:ea typeface="Calibri"/>
              <a:cs typeface="Calibri"/>
              <a:sym typeface="Calibri"/>
            </a:endParaRPr>
          </a:p>
        </p:txBody>
      </p:sp>
      <p:sp>
        <p:nvSpPr>
          <p:cNvPr id="107" name="Google Shape;107;p13"/>
          <p:cNvSpPr txBox="1"/>
          <p:nvPr/>
        </p:nvSpPr>
        <p:spPr>
          <a:xfrm>
            <a:off x="16585387" y="6242308"/>
            <a:ext cx="6406648" cy="4171494"/>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3000" dirty="0">
                <a:latin typeface="Calibri"/>
                <a:ea typeface="Calibri"/>
                <a:cs typeface="Calibri"/>
                <a:sym typeface="Calibri"/>
              </a:rPr>
              <a:t>The calculated Fc and Tc values will allow a drone operator to exert specific forces and torques on objects in real time. The gathered angular velocity of each motor can be plugged into the control allocation matrix with the Fc and Tc values to give the drones real time wrench output.</a:t>
            </a: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p:txBody>
      </p:sp>
      <p:sp>
        <p:nvSpPr>
          <p:cNvPr id="3" name="Google Shape;107;p13">
            <a:extLst>
              <a:ext uri="{FF2B5EF4-FFF2-40B4-BE49-F238E27FC236}">
                <a16:creationId xmlns:a16="http://schemas.microsoft.com/office/drawing/2014/main" id="{89D1AB13-E038-D923-3930-6154F67B3020}"/>
              </a:ext>
            </a:extLst>
          </p:cNvPr>
          <p:cNvSpPr txBox="1"/>
          <p:nvPr/>
        </p:nvSpPr>
        <p:spPr>
          <a:xfrm>
            <a:off x="16564942" y="12279201"/>
            <a:ext cx="6406648" cy="7075599"/>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000" dirty="0">
                <a:latin typeface="Calibri"/>
                <a:ea typeface="Calibri"/>
                <a:cs typeface="Calibri"/>
                <a:sym typeface="Calibri"/>
              </a:rPr>
              <a:t>Test data was formatted into a csv and imported into MATLAB. The desired arrays were cleaned up using linear interpolation. The mean of the data points within the testing range was calculated to find the average wrench output of each test. MATLAB’s symbolic toolbox was used to solve for the Fc and Tc constants of each test. The mean of these constants was then taken to provide the final Fc and Tc values. These values were successfully tested by predicting Tx and Ty values at different motor speeds.</a:t>
            </a:r>
          </a:p>
          <a:p>
            <a:pPr marL="0" lvl="0" indent="0" algn="l" rtl="0">
              <a:spcBef>
                <a:spcPts val="0"/>
              </a:spcBef>
              <a:spcAft>
                <a:spcPts val="0"/>
              </a:spcAft>
              <a:buClr>
                <a:schemeClr val="dk1"/>
              </a:buClr>
              <a:buSzPts val="1100"/>
              <a:buFont typeface="Arial"/>
              <a:buNone/>
            </a:pP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p:txBody>
      </p:sp>
      <p:pic>
        <p:nvPicPr>
          <p:cNvPr id="12" name="Picture 11" descr="A machine with several wires and a computer&#10;&#10;Description automatically generated">
            <a:extLst>
              <a:ext uri="{FF2B5EF4-FFF2-40B4-BE49-F238E27FC236}">
                <a16:creationId xmlns:a16="http://schemas.microsoft.com/office/drawing/2014/main" id="{2ED5A281-7651-9E17-D4A5-CE27773E3FA5}"/>
              </a:ext>
            </a:extLst>
          </p:cNvPr>
          <p:cNvPicPr>
            <a:picLocks noChangeAspect="1"/>
          </p:cNvPicPr>
          <p:nvPr/>
        </p:nvPicPr>
        <p:blipFill>
          <a:blip r:embed="rId6"/>
          <a:stretch>
            <a:fillRect/>
          </a:stretch>
        </p:blipFill>
        <p:spPr>
          <a:xfrm>
            <a:off x="23457557" y="13406033"/>
            <a:ext cx="3086403" cy="4223043"/>
          </a:xfrm>
          <a:prstGeom prst="rect">
            <a:avLst/>
          </a:prstGeom>
          <a:ln w="76200">
            <a:solidFill>
              <a:schemeClr val="tx1"/>
            </a:solidFill>
          </a:ln>
        </p:spPr>
      </p:pic>
      <p:sp>
        <p:nvSpPr>
          <p:cNvPr id="2" name="Google Shape;101;p13">
            <a:extLst>
              <a:ext uri="{FF2B5EF4-FFF2-40B4-BE49-F238E27FC236}">
                <a16:creationId xmlns:a16="http://schemas.microsoft.com/office/drawing/2014/main" id="{40F2245B-3CD8-F35B-509C-AED1C9250A4A}"/>
              </a:ext>
            </a:extLst>
          </p:cNvPr>
          <p:cNvSpPr txBox="1"/>
          <p:nvPr/>
        </p:nvSpPr>
        <p:spPr>
          <a:xfrm>
            <a:off x="26750397" y="12454656"/>
            <a:ext cx="3718403" cy="88891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Conclusions</a:t>
            </a:r>
            <a:endParaRPr sz="4000" b="1" i="1" dirty="0">
              <a:latin typeface="Calibri"/>
              <a:ea typeface="Calibri"/>
              <a:cs typeface="Calibri"/>
              <a:sym typeface="Calibri"/>
            </a:endParaRPr>
          </a:p>
        </p:txBody>
      </p:sp>
      <p:sp>
        <p:nvSpPr>
          <p:cNvPr id="4" name="Google Shape;101;p13">
            <a:extLst>
              <a:ext uri="{FF2B5EF4-FFF2-40B4-BE49-F238E27FC236}">
                <a16:creationId xmlns:a16="http://schemas.microsoft.com/office/drawing/2014/main" id="{C5565E24-E485-88D5-B2B8-D4B9C187A7D9}"/>
              </a:ext>
            </a:extLst>
          </p:cNvPr>
          <p:cNvSpPr txBox="1"/>
          <p:nvPr/>
        </p:nvSpPr>
        <p:spPr>
          <a:xfrm>
            <a:off x="23263167" y="17797873"/>
            <a:ext cx="7205634" cy="683214"/>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Acknowledgements</a:t>
            </a:r>
            <a:endParaRPr sz="4000" b="1" i="1" dirty="0">
              <a:latin typeface="Calibri"/>
              <a:ea typeface="Calibri"/>
              <a:cs typeface="Calibri"/>
              <a:sym typeface="Calibri"/>
            </a:endParaRPr>
          </a:p>
        </p:txBody>
      </p:sp>
      <p:sp>
        <p:nvSpPr>
          <p:cNvPr id="6" name="Google Shape;102;p13">
            <a:extLst>
              <a:ext uri="{FF2B5EF4-FFF2-40B4-BE49-F238E27FC236}">
                <a16:creationId xmlns:a16="http://schemas.microsoft.com/office/drawing/2014/main" id="{760FFA81-9BFF-1FAE-E1DC-057683D4F675}"/>
              </a:ext>
            </a:extLst>
          </p:cNvPr>
          <p:cNvSpPr txBox="1"/>
          <p:nvPr/>
        </p:nvSpPr>
        <p:spPr>
          <a:xfrm>
            <a:off x="23263167" y="18482640"/>
            <a:ext cx="7205634" cy="87216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Calibri"/>
                <a:ea typeface="Calibri"/>
                <a:cs typeface="Calibri"/>
                <a:sym typeface="Calibri"/>
              </a:rPr>
              <a:t>I thank Yizhuang Garrard and Dr. Wenlong Zhang for their guidance and advice on this project.</a:t>
            </a:r>
          </a:p>
          <a:p>
            <a:pPr marL="0" lvl="0" indent="0" algn="l" rtl="0">
              <a:spcBef>
                <a:spcPts val="0"/>
              </a:spcBef>
              <a:spcAft>
                <a:spcPts val="0"/>
              </a:spcAft>
              <a:buNone/>
            </a:pPr>
            <a:endParaRPr sz="3000" dirty="0">
              <a:latin typeface="Calibri"/>
              <a:ea typeface="Calibri"/>
              <a:cs typeface="Calibri"/>
              <a:sym typeface="Calibri"/>
            </a:endParaRPr>
          </a:p>
        </p:txBody>
      </p:sp>
      <p:sp>
        <p:nvSpPr>
          <p:cNvPr id="7" name="Google Shape;102;p13">
            <a:extLst>
              <a:ext uri="{FF2B5EF4-FFF2-40B4-BE49-F238E27FC236}">
                <a16:creationId xmlns:a16="http://schemas.microsoft.com/office/drawing/2014/main" id="{853CE9E8-1F1E-C302-456E-7D011F47E526}"/>
              </a:ext>
            </a:extLst>
          </p:cNvPr>
          <p:cNvSpPr txBox="1"/>
          <p:nvPr/>
        </p:nvSpPr>
        <p:spPr>
          <a:xfrm>
            <a:off x="26711355" y="13365480"/>
            <a:ext cx="3757445" cy="4306824"/>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latin typeface="Calibri"/>
                <a:ea typeface="Calibri"/>
                <a:cs typeface="Calibri"/>
                <a:sym typeface="Calibri"/>
              </a:rPr>
              <a:t>The ability to measure the RPM of the motors permits closed-loop control of the motor thrusts. This replaces the existing open-loop control that varies depending on the battery level.</a:t>
            </a:r>
          </a:p>
        </p:txBody>
      </p:sp>
      <p:sp>
        <p:nvSpPr>
          <p:cNvPr id="10" name="Google Shape;93;p13">
            <a:extLst>
              <a:ext uri="{FF2B5EF4-FFF2-40B4-BE49-F238E27FC236}">
                <a16:creationId xmlns:a16="http://schemas.microsoft.com/office/drawing/2014/main" id="{8498AB92-7FCD-F099-2618-B4C7E139C44F}"/>
              </a:ext>
            </a:extLst>
          </p:cNvPr>
          <p:cNvSpPr txBox="1"/>
          <p:nvPr/>
        </p:nvSpPr>
        <p:spPr>
          <a:xfrm>
            <a:off x="9831404" y="10624338"/>
            <a:ext cx="6406648" cy="8619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Results</a:t>
            </a:r>
            <a:endParaRPr sz="4000" b="1" i="1" dirty="0">
              <a:latin typeface="Calibri"/>
              <a:ea typeface="Calibri"/>
              <a:cs typeface="Calibri"/>
              <a:sym typeface="Calibri"/>
            </a:endParaRPr>
          </a:p>
        </p:txBody>
      </p:sp>
      <p:sp>
        <p:nvSpPr>
          <p:cNvPr id="14" name="Google Shape;101;p13">
            <a:extLst>
              <a:ext uri="{FF2B5EF4-FFF2-40B4-BE49-F238E27FC236}">
                <a16:creationId xmlns:a16="http://schemas.microsoft.com/office/drawing/2014/main" id="{ED676BCB-AD9A-1E07-5533-7025B18E0CA3}"/>
              </a:ext>
            </a:extLst>
          </p:cNvPr>
          <p:cNvSpPr txBox="1"/>
          <p:nvPr/>
        </p:nvSpPr>
        <p:spPr>
          <a:xfrm>
            <a:off x="23457557" y="12453101"/>
            <a:ext cx="3086403" cy="874279"/>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1" dirty="0">
                <a:latin typeface="Calibri"/>
                <a:ea typeface="Calibri"/>
                <a:cs typeface="Calibri"/>
                <a:sym typeface="Calibri"/>
              </a:rPr>
              <a:t>Hardware</a:t>
            </a:r>
            <a:endParaRPr sz="4000" b="1" i="1" dirty="0">
              <a:latin typeface="Calibri"/>
              <a:ea typeface="Calibri"/>
              <a:cs typeface="Calibri"/>
              <a:sym typeface="Calibri"/>
            </a:endParaRPr>
          </a:p>
        </p:txBody>
      </p:sp>
      <p:pic>
        <p:nvPicPr>
          <p:cNvPr id="18" name="Picture 17" descr="A collage of graphs&#10;&#10;Description automatically generated">
            <a:extLst>
              <a:ext uri="{FF2B5EF4-FFF2-40B4-BE49-F238E27FC236}">
                <a16:creationId xmlns:a16="http://schemas.microsoft.com/office/drawing/2014/main" id="{345F473D-3C2D-EA5D-D6EC-163BE73A719D}"/>
              </a:ext>
            </a:extLst>
          </p:cNvPr>
          <p:cNvPicPr>
            <a:picLocks noChangeAspect="1"/>
          </p:cNvPicPr>
          <p:nvPr/>
        </p:nvPicPr>
        <p:blipFill>
          <a:blip r:embed="rId7"/>
          <a:stretch>
            <a:fillRect/>
          </a:stretch>
        </p:blipFill>
        <p:spPr>
          <a:xfrm>
            <a:off x="1587685" y="12540290"/>
            <a:ext cx="14643052" cy="6814510"/>
          </a:xfrm>
          <a:prstGeom prst="rect">
            <a:avLst/>
          </a:prstGeom>
        </p:spPr>
      </p:pic>
      <p:sp>
        <p:nvSpPr>
          <p:cNvPr id="5" name="Google Shape;102;p13">
            <a:extLst>
              <a:ext uri="{FF2B5EF4-FFF2-40B4-BE49-F238E27FC236}">
                <a16:creationId xmlns:a16="http://schemas.microsoft.com/office/drawing/2014/main" id="{DE5764F3-8751-07FA-9D7E-19038DDB4E1D}"/>
              </a:ext>
            </a:extLst>
          </p:cNvPr>
          <p:cNvSpPr txBox="1"/>
          <p:nvPr/>
        </p:nvSpPr>
        <p:spPr>
          <a:xfrm>
            <a:off x="1618097" y="11496597"/>
            <a:ext cx="14567174" cy="1092008"/>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latin typeface="Calibri"/>
                <a:ea typeface="Calibri"/>
                <a:cs typeface="Calibri"/>
                <a:sym typeface="Calibri"/>
              </a:rPr>
              <a:t>The plots below display the relationship between individual motor angular velocities and their corresponding output wrench.</a:t>
            </a: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p:txBody>
      </p:sp>
      <p:pic>
        <p:nvPicPr>
          <p:cNvPr id="9" name="Picture 8" descr="A diagram of a computer system&#10;&#10;Description automatically generated">
            <a:extLst>
              <a:ext uri="{FF2B5EF4-FFF2-40B4-BE49-F238E27FC236}">
                <a16:creationId xmlns:a16="http://schemas.microsoft.com/office/drawing/2014/main" id="{89370416-7464-4A48-003A-62BF4AD2A17B}"/>
              </a:ext>
            </a:extLst>
          </p:cNvPr>
          <p:cNvPicPr>
            <a:picLocks noChangeAspect="1"/>
          </p:cNvPicPr>
          <p:nvPr/>
        </p:nvPicPr>
        <p:blipFill>
          <a:blip r:embed="rId8"/>
          <a:stretch>
            <a:fillRect/>
          </a:stretch>
        </p:blipFill>
        <p:spPr>
          <a:xfrm>
            <a:off x="23501165" y="6411104"/>
            <a:ext cx="6967635" cy="5896795"/>
          </a:xfrm>
          <a:prstGeom prst="rect">
            <a:avLst/>
          </a:prstGeom>
          <a:ln w="76200">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380</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richardkovalcik2231@gmail.com</cp:lastModifiedBy>
  <cp:revision>64</cp:revision>
  <dcterms:modified xsi:type="dcterms:W3CDTF">2023-11-07T04:09:11Z</dcterms:modified>
</cp:coreProperties>
</file>