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4.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14.xml" ContentType="application/vnd.openxmlformats-officedocument.presentationml.notesSlide+xml"/>
  <Override PartName="/ppt/tags/tag19.xml" ContentType="application/vnd.openxmlformats-officedocument.presentationml.tags+xml"/>
  <Override PartName="/ppt/notesSlides/notesSlide15.xml" ContentType="application/vnd.openxmlformats-officedocument.presentationml.notesSlide+xml"/>
  <Override PartName="/ppt/tags/tag20.xml" ContentType="application/vnd.openxmlformats-officedocument.presentationml.tags+xml"/>
  <Override PartName="/ppt/notesSlides/notesSlide16.xml" ContentType="application/vnd.openxmlformats-officedocument.presentationml.notesSlide+xml"/>
  <Override PartName="/ppt/tags/tag21.xml" ContentType="application/vnd.openxmlformats-officedocument.presentationml.tags+xml"/>
  <Override PartName="/ppt/notesSlides/notesSlide17.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18.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19.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20.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21.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22.xml" ContentType="application/vnd.openxmlformats-officedocument.presentationml.notesSlide+xml"/>
  <Override PartName="/ppt/tags/tag43.xml" ContentType="application/vnd.openxmlformats-officedocument.presentationml.tags+xml"/>
  <Override PartName="/ppt/notesSlides/notesSlide23.xml" ContentType="application/vnd.openxmlformats-officedocument.presentationml.notesSlide+xml"/>
  <Override PartName="/ppt/tags/tag44.xml" ContentType="application/vnd.openxmlformats-officedocument.presentationml.tags+xml"/>
  <Override PartName="/ppt/notesSlides/notesSlide24.xml" ContentType="application/vnd.openxmlformats-officedocument.presentationml.notesSlide+xml"/>
  <Override PartName="/ppt/tags/tag45.xml" ContentType="application/vnd.openxmlformats-officedocument.presentationml.tags+xml"/>
  <Override PartName="/ppt/notesSlides/notesSlide25.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26.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notesSlides/notesSlide27.xml" ContentType="application/vnd.openxmlformats-officedocument.presentationml.notesSlide+xml"/>
  <Override PartName="/ppt/theme/themeOverride1.xml" ContentType="application/vnd.openxmlformats-officedocument.themeOverride+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2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2.xml" ContentType="application/vnd.openxmlformats-officedocument.themeOverrid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notesSlides/notesSlide2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3.xml" ContentType="application/vnd.openxmlformats-officedocument.themeOverride+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notesSlides/notesSlide3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Override4.xml" ContentType="application/vnd.openxmlformats-officedocument.themeOverrid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notesSlides/notesSlide31.xml" ContentType="application/vnd.openxmlformats-officedocument.presentationml.notesSlide+xml"/>
  <Override PartName="/ppt/theme/themeOverride5.xml" ContentType="application/vnd.openxmlformats-officedocument.themeOverride+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notesSlides/notesSlide32.xml" ContentType="application/vnd.openxmlformats-officedocument.presentationml.notesSlide+xml"/>
  <Override PartName="/ppt/theme/themeOverride6.xml" ContentType="application/vnd.openxmlformats-officedocument.themeOverride+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notesSlides/notesSlide33.xml" ContentType="application/vnd.openxmlformats-officedocument.presentationml.notesSlide+xml"/>
  <Override PartName="/ppt/theme/themeOverride7.xml" ContentType="application/vnd.openxmlformats-officedocument.themeOverride+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 id="2147483805" r:id="rId2"/>
  </p:sldMasterIdLst>
  <p:notesMasterIdLst>
    <p:notesMasterId r:id="rId73"/>
  </p:notesMasterIdLst>
  <p:handoutMasterIdLst>
    <p:handoutMasterId r:id="rId74"/>
  </p:handoutMasterIdLst>
  <p:sldIdLst>
    <p:sldId id="1092" r:id="rId3"/>
    <p:sldId id="977" r:id="rId4"/>
    <p:sldId id="719" r:id="rId5"/>
    <p:sldId id="461" r:id="rId6"/>
    <p:sldId id="1093" r:id="rId7"/>
    <p:sldId id="720" r:id="rId8"/>
    <p:sldId id="460" r:id="rId9"/>
    <p:sldId id="721" r:id="rId10"/>
    <p:sldId id="725" r:id="rId11"/>
    <p:sldId id="464" r:id="rId12"/>
    <p:sldId id="1094" r:id="rId13"/>
    <p:sldId id="723" r:id="rId14"/>
    <p:sldId id="724" r:id="rId15"/>
    <p:sldId id="726" r:id="rId16"/>
    <p:sldId id="728" r:id="rId17"/>
    <p:sldId id="729" r:id="rId18"/>
    <p:sldId id="482" r:id="rId19"/>
    <p:sldId id="484" r:id="rId20"/>
    <p:sldId id="1095" r:id="rId21"/>
    <p:sldId id="1096" r:id="rId22"/>
    <p:sldId id="1097" r:id="rId23"/>
    <p:sldId id="796" r:id="rId24"/>
    <p:sldId id="797" r:id="rId25"/>
    <p:sldId id="1098" r:id="rId26"/>
    <p:sldId id="1099" r:id="rId27"/>
    <p:sldId id="739" r:id="rId28"/>
    <p:sldId id="469" r:id="rId29"/>
    <p:sldId id="1100" r:id="rId30"/>
    <p:sldId id="1101" r:id="rId31"/>
    <p:sldId id="1102" r:id="rId32"/>
    <p:sldId id="1103" r:id="rId33"/>
    <p:sldId id="1105" r:id="rId34"/>
    <p:sldId id="491" r:id="rId35"/>
    <p:sldId id="1104" r:id="rId36"/>
    <p:sldId id="826" r:id="rId37"/>
    <p:sldId id="827" r:id="rId38"/>
    <p:sldId id="828" r:id="rId39"/>
    <p:sldId id="829" r:id="rId40"/>
    <p:sldId id="830" r:id="rId41"/>
    <p:sldId id="831" r:id="rId42"/>
    <p:sldId id="832" r:id="rId43"/>
    <p:sldId id="833" r:id="rId44"/>
    <p:sldId id="783" r:id="rId45"/>
    <p:sldId id="784" r:id="rId46"/>
    <p:sldId id="785" r:id="rId47"/>
    <p:sldId id="501" r:id="rId48"/>
    <p:sldId id="502" r:id="rId49"/>
    <p:sldId id="503" r:id="rId50"/>
    <p:sldId id="504" r:id="rId51"/>
    <p:sldId id="505" r:id="rId52"/>
    <p:sldId id="506" r:id="rId53"/>
    <p:sldId id="507" r:id="rId54"/>
    <p:sldId id="508" r:id="rId55"/>
    <p:sldId id="509" r:id="rId56"/>
    <p:sldId id="510" r:id="rId57"/>
    <p:sldId id="511" r:id="rId58"/>
    <p:sldId id="512" r:id="rId59"/>
    <p:sldId id="513" r:id="rId60"/>
    <p:sldId id="514" r:id="rId61"/>
    <p:sldId id="515" r:id="rId62"/>
    <p:sldId id="516" r:id="rId63"/>
    <p:sldId id="517" r:id="rId64"/>
    <p:sldId id="518" r:id="rId65"/>
    <p:sldId id="519" r:id="rId66"/>
    <p:sldId id="520" r:id="rId67"/>
    <p:sldId id="521" r:id="rId68"/>
    <p:sldId id="522" r:id="rId69"/>
    <p:sldId id="523" r:id="rId70"/>
    <p:sldId id="524" r:id="rId71"/>
    <p:sldId id="525" r:id="rId7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E6700E"/>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88" autoAdjust="0"/>
    <p:restoredTop sz="75948" autoAdjust="0"/>
  </p:normalViewPr>
  <p:slideViewPr>
    <p:cSldViewPr snapToGrid="0">
      <p:cViewPr varScale="1">
        <p:scale>
          <a:sx n="81" d="100"/>
          <a:sy n="81" d="100"/>
        </p:scale>
        <p:origin x="1356" y="90"/>
      </p:cViewPr>
      <p:guideLst>
        <p:guide orient="horz" pos="2160"/>
        <p:guide pos="2880"/>
      </p:guideLst>
    </p:cSldViewPr>
  </p:slideViewPr>
  <p:notesTextViewPr>
    <p:cViewPr>
      <p:scale>
        <a:sx n="1" d="1"/>
        <a:sy n="1" d="1"/>
      </p:scale>
      <p:origin x="0" y="0"/>
    </p:cViewPr>
  </p:notesTextViewPr>
  <p:notesViewPr>
    <p:cSldViewPr snapToGrid="0">
      <p:cViewPr varScale="1">
        <p:scale>
          <a:sx n="82" d="100"/>
          <a:sy n="82" d="100"/>
        </p:scale>
        <p:origin x="3954" y="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handoutMaster" Target="handoutMasters/handoutMaster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67D741-1065-4E34-89E2-37748741D151}"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9EAB8647-6D27-491A-B8A1-35A50E2E725C}">
      <dgm:prSet phldrT="[文本]" custT="1"/>
      <dgm:spPr/>
      <dgm:t>
        <a:bodyPr/>
        <a:lstStyle/>
        <a:p>
          <a:r>
            <a:rPr lang="zh-CN" altLang="en-US" sz="1200" dirty="0"/>
            <a:t>按作用域角度分</a:t>
          </a:r>
        </a:p>
      </dgm:t>
    </dgm:pt>
    <dgm:pt modelId="{C3293143-31CE-4A93-8B23-511D02BA07EA}" type="parTrans" cxnId="{55C0D69C-80C8-461B-A721-FF193C124FA7}">
      <dgm:prSet/>
      <dgm:spPr/>
      <dgm:t>
        <a:bodyPr/>
        <a:lstStyle/>
        <a:p>
          <a:endParaRPr lang="zh-CN" altLang="en-US" sz="1600"/>
        </a:p>
      </dgm:t>
    </dgm:pt>
    <dgm:pt modelId="{E1275BDC-2CF1-4EE8-BD65-1C9413546BED}" type="sibTrans" cxnId="{55C0D69C-80C8-461B-A721-FF193C124FA7}">
      <dgm:prSet/>
      <dgm:spPr/>
      <dgm:t>
        <a:bodyPr/>
        <a:lstStyle/>
        <a:p>
          <a:endParaRPr lang="zh-CN" altLang="en-US" sz="1600"/>
        </a:p>
      </dgm:t>
    </dgm:pt>
    <dgm:pt modelId="{AD143DF5-B084-44E6-A507-0B4A417F35FF}">
      <dgm:prSet phldrT="[文本]" custT="1"/>
      <dgm:spPr/>
      <dgm:t>
        <a:bodyPr/>
        <a:lstStyle/>
        <a:p>
          <a:r>
            <a:rPr lang="zh-CN" altLang="en-US" sz="1600"/>
            <a:t>局部变量</a:t>
          </a:r>
        </a:p>
      </dgm:t>
    </dgm:pt>
    <dgm:pt modelId="{E5B2BA49-3101-40E4-B9EF-F26F1A16EF30}" type="parTrans" cxnId="{6B5FE272-F14C-4F7B-9840-E144D50C7D48}">
      <dgm:prSet custT="1"/>
      <dgm:spPr>
        <a:ln>
          <a:solidFill>
            <a:schemeClr val="bg1"/>
          </a:solidFill>
        </a:ln>
      </dgm:spPr>
      <dgm:t>
        <a:bodyPr/>
        <a:lstStyle/>
        <a:p>
          <a:endParaRPr lang="zh-CN" altLang="en-US" sz="1600"/>
        </a:p>
      </dgm:t>
    </dgm:pt>
    <dgm:pt modelId="{36C980F4-AD11-43D2-B825-225183167B08}" type="sibTrans" cxnId="{6B5FE272-F14C-4F7B-9840-E144D50C7D48}">
      <dgm:prSet/>
      <dgm:spPr/>
      <dgm:t>
        <a:bodyPr/>
        <a:lstStyle/>
        <a:p>
          <a:endParaRPr lang="zh-CN" altLang="en-US" sz="1600"/>
        </a:p>
      </dgm:t>
    </dgm:pt>
    <dgm:pt modelId="{FE3FD823-F55A-4E23-BDC1-11FF64460377}">
      <dgm:prSet phldrT="[文本]" custT="1"/>
      <dgm:spPr/>
      <dgm:t>
        <a:bodyPr/>
        <a:lstStyle/>
        <a:p>
          <a:pPr algn="l"/>
          <a:r>
            <a:rPr lang="zh-CN" altLang="en-US" sz="1200" dirty="0"/>
            <a:t>自动变量，即动态局部变量（离开函数，值就消失）</a:t>
          </a:r>
        </a:p>
      </dgm:t>
    </dgm:pt>
    <dgm:pt modelId="{07B73F3A-D90B-46D3-8FEE-E238639079B9}" type="parTrans" cxnId="{2DD74C62-9231-4B1E-987C-CF1BDC0B4AA9}">
      <dgm:prSet custT="1"/>
      <dgm:spPr>
        <a:ln>
          <a:solidFill>
            <a:schemeClr val="bg1"/>
          </a:solidFill>
        </a:ln>
      </dgm:spPr>
      <dgm:t>
        <a:bodyPr/>
        <a:lstStyle/>
        <a:p>
          <a:endParaRPr lang="zh-CN" altLang="en-US" sz="1600"/>
        </a:p>
      </dgm:t>
    </dgm:pt>
    <dgm:pt modelId="{19233C97-2598-4110-B0A6-EC858681C62C}" type="sibTrans" cxnId="{2DD74C62-9231-4B1E-987C-CF1BDC0B4AA9}">
      <dgm:prSet/>
      <dgm:spPr/>
      <dgm:t>
        <a:bodyPr/>
        <a:lstStyle/>
        <a:p>
          <a:endParaRPr lang="zh-CN" altLang="en-US" sz="1600"/>
        </a:p>
      </dgm:t>
    </dgm:pt>
    <dgm:pt modelId="{D059B814-DA4A-411D-A31E-0D220499D0D8}">
      <dgm:prSet phldrT="[文本]" custT="1"/>
      <dgm:spPr/>
      <dgm:t>
        <a:bodyPr/>
        <a:lstStyle/>
        <a:p>
          <a:pPr algn="l"/>
          <a:r>
            <a:rPr lang="zh-CN" altLang="en-US" sz="1200" kern="1200" dirty="0">
              <a:solidFill>
                <a:prstClr val="white"/>
              </a:solidFill>
              <a:latin typeface="Calibri Light"/>
              <a:ea typeface="微软雅黑 Light"/>
              <a:cs typeface="+mn-cs"/>
            </a:rPr>
            <a:t>静态局部变量（离开函数，值仍保留）</a:t>
          </a:r>
        </a:p>
      </dgm:t>
    </dgm:pt>
    <dgm:pt modelId="{35CB1102-39C7-4300-90AD-5750E961DB4F}" type="parTrans" cxnId="{4B8733E9-D152-4627-AD51-EF03DC1B6F98}">
      <dgm:prSet custT="1"/>
      <dgm:spPr>
        <a:ln>
          <a:solidFill>
            <a:schemeClr val="bg1"/>
          </a:solidFill>
        </a:ln>
      </dgm:spPr>
      <dgm:t>
        <a:bodyPr/>
        <a:lstStyle/>
        <a:p>
          <a:endParaRPr lang="zh-CN" altLang="en-US" sz="1600"/>
        </a:p>
      </dgm:t>
    </dgm:pt>
    <dgm:pt modelId="{DC4905C9-0B45-4AA4-B02B-AF4C9EDF6CF9}" type="sibTrans" cxnId="{4B8733E9-D152-4627-AD51-EF03DC1B6F98}">
      <dgm:prSet/>
      <dgm:spPr/>
      <dgm:t>
        <a:bodyPr/>
        <a:lstStyle/>
        <a:p>
          <a:endParaRPr lang="zh-CN" altLang="en-US" sz="1600"/>
        </a:p>
      </dgm:t>
    </dgm:pt>
    <dgm:pt modelId="{76F902CA-C065-462F-B66D-420303498236}">
      <dgm:prSet phldrT="[文本]" custT="1"/>
      <dgm:spPr/>
      <dgm:t>
        <a:bodyPr/>
        <a:lstStyle/>
        <a:p>
          <a:r>
            <a:rPr lang="zh-CN" altLang="en-US" sz="1600"/>
            <a:t>全局变量</a:t>
          </a:r>
        </a:p>
      </dgm:t>
    </dgm:pt>
    <dgm:pt modelId="{F7488A1A-2866-4832-8387-C72C7BB682DE}" type="parTrans" cxnId="{3F76BA4F-0E31-43D1-A67A-DC86314883F9}">
      <dgm:prSet custT="1"/>
      <dgm:spPr>
        <a:ln>
          <a:solidFill>
            <a:schemeClr val="bg1"/>
          </a:solidFill>
        </a:ln>
      </dgm:spPr>
      <dgm:t>
        <a:bodyPr/>
        <a:lstStyle/>
        <a:p>
          <a:endParaRPr lang="zh-CN" altLang="en-US" sz="1600"/>
        </a:p>
      </dgm:t>
    </dgm:pt>
    <dgm:pt modelId="{65FAEB09-6BCC-4F33-891B-4BEB2BB1D4F5}" type="sibTrans" cxnId="{3F76BA4F-0E31-43D1-A67A-DC86314883F9}">
      <dgm:prSet/>
      <dgm:spPr/>
      <dgm:t>
        <a:bodyPr/>
        <a:lstStyle/>
        <a:p>
          <a:endParaRPr lang="zh-CN" altLang="en-US" sz="1600"/>
        </a:p>
      </dgm:t>
    </dgm:pt>
    <dgm:pt modelId="{C6FD0EBE-3856-49E3-8F08-0FD85A196ECC}">
      <dgm:prSet phldrT="[文本]" custT="1"/>
      <dgm:spPr/>
      <dgm:t>
        <a:bodyPr/>
        <a:lstStyle/>
        <a:p>
          <a:pPr algn="l"/>
          <a:r>
            <a:rPr lang="zh-CN" altLang="en-US" sz="1200" kern="1200" dirty="0">
              <a:solidFill>
                <a:prstClr val="white"/>
              </a:solidFill>
              <a:latin typeface="Calibri Light"/>
              <a:ea typeface="微软雅黑 Light"/>
              <a:cs typeface="+mn-cs"/>
            </a:rPr>
            <a:t>静态外部变量（只限本文件引用）</a:t>
          </a:r>
        </a:p>
      </dgm:t>
    </dgm:pt>
    <dgm:pt modelId="{F8EBBBD9-227D-4DC3-89DD-9AC7E0CDCA8C}" type="parTrans" cxnId="{7D943695-181B-4842-9BF5-F6D46CC38804}">
      <dgm:prSet custT="1"/>
      <dgm:spPr>
        <a:ln>
          <a:solidFill>
            <a:schemeClr val="bg1"/>
          </a:solidFill>
        </a:ln>
      </dgm:spPr>
      <dgm:t>
        <a:bodyPr/>
        <a:lstStyle/>
        <a:p>
          <a:endParaRPr lang="zh-CN" altLang="en-US" sz="1600"/>
        </a:p>
      </dgm:t>
    </dgm:pt>
    <dgm:pt modelId="{6CACC922-8C1B-4507-BC76-EDC7816E3A42}" type="sibTrans" cxnId="{7D943695-181B-4842-9BF5-F6D46CC38804}">
      <dgm:prSet/>
      <dgm:spPr/>
      <dgm:t>
        <a:bodyPr/>
        <a:lstStyle/>
        <a:p>
          <a:endParaRPr lang="zh-CN" altLang="en-US" sz="1600"/>
        </a:p>
      </dgm:t>
    </dgm:pt>
    <dgm:pt modelId="{24F7E07B-8675-4189-B759-FF21E6A33C41}">
      <dgm:prSet phldrT="[文本]" custT="1"/>
      <dgm:spPr/>
      <dgm:t>
        <a:bodyPr/>
        <a:lstStyle/>
        <a:p>
          <a:pPr marL="0" lvl="0" indent="0" algn="l" defTabSz="533400">
            <a:lnSpc>
              <a:spcPct val="90000"/>
            </a:lnSpc>
            <a:spcBef>
              <a:spcPct val="0"/>
            </a:spcBef>
            <a:spcAft>
              <a:spcPct val="35000"/>
            </a:spcAft>
            <a:buNone/>
          </a:pPr>
          <a:r>
            <a:rPr lang="zh-CN" altLang="en-US" sz="1200" kern="1200" dirty="0">
              <a:solidFill>
                <a:prstClr val="white"/>
              </a:solidFill>
              <a:latin typeface="Calibri Light"/>
              <a:ea typeface="微软雅黑 Light"/>
              <a:cs typeface="+mn-cs"/>
            </a:rPr>
            <a:t>寄存器变量（离开函数，值就消失）</a:t>
          </a:r>
        </a:p>
      </dgm:t>
    </dgm:pt>
    <dgm:pt modelId="{A39D9175-AEDE-46F6-B5BA-B622EDC23877}" type="parTrans" cxnId="{2D255CD4-E000-43BD-BAB4-020FAF64CF9A}">
      <dgm:prSet custT="1"/>
      <dgm:spPr>
        <a:ln>
          <a:solidFill>
            <a:schemeClr val="bg1"/>
          </a:solidFill>
        </a:ln>
      </dgm:spPr>
      <dgm:t>
        <a:bodyPr/>
        <a:lstStyle/>
        <a:p>
          <a:endParaRPr lang="zh-CN" altLang="en-US" sz="1600"/>
        </a:p>
      </dgm:t>
    </dgm:pt>
    <dgm:pt modelId="{DF324190-68F2-4793-A64A-2BE25D9CBB3B}" type="sibTrans" cxnId="{2D255CD4-E000-43BD-BAB4-020FAF64CF9A}">
      <dgm:prSet/>
      <dgm:spPr/>
      <dgm:t>
        <a:bodyPr/>
        <a:lstStyle/>
        <a:p>
          <a:endParaRPr lang="zh-CN" altLang="en-US" sz="1600"/>
        </a:p>
      </dgm:t>
    </dgm:pt>
    <dgm:pt modelId="{07E63637-DB1B-46B5-8F91-D7BC058F780F}">
      <dgm:prSet phldrT="[文本]" custT="1"/>
      <dgm:spPr/>
      <dgm:t>
        <a:bodyPr/>
        <a:lstStyle/>
        <a:p>
          <a:pPr marL="0" lvl="0" indent="0" algn="l" defTabSz="533400">
            <a:lnSpc>
              <a:spcPct val="90000"/>
            </a:lnSpc>
            <a:spcBef>
              <a:spcPct val="0"/>
            </a:spcBef>
            <a:spcAft>
              <a:spcPct val="35000"/>
            </a:spcAft>
            <a:buNone/>
          </a:pPr>
          <a:r>
            <a:rPr lang="zh-CN" altLang="en-US" sz="1200" kern="1200" dirty="0">
              <a:solidFill>
                <a:prstClr val="white"/>
              </a:solidFill>
              <a:latin typeface="Calibri Light"/>
              <a:ea typeface="微软雅黑 Light"/>
              <a:cs typeface="+mn-cs"/>
            </a:rPr>
            <a:t>（形式参数可以定义为自动变量或寄存器变量）</a:t>
          </a:r>
        </a:p>
      </dgm:t>
    </dgm:pt>
    <dgm:pt modelId="{15835F6A-1EEE-497C-9353-F7FED0820979}" type="parTrans" cxnId="{DEC9E9CA-0D82-46A6-80F7-1630784C2EF7}">
      <dgm:prSet custT="1"/>
      <dgm:spPr>
        <a:ln>
          <a:solidFill>
            <a:schemeClr val="bg1"/>
          </a:solidFill>
        </a:ln>
      </dgm:spPr>
      <dgm:t>
        <a:bodyPr/>
        <a:lstStyle/>
        <a:p>
          <a:endParaRPr lang="zh-CN" altLang="en-US" sz="1600"/>
        </a:p>
      </dgm:t>
    </dgm:pt>
    <dgm:pt modelId="{D69F27AC-F90A-4368-87FA-72E33ACB158A}" type="sibTrans" cxnId="{DEC9E9CA-0D82-46A6-80F7-1630784C2EF7}">
      <dgm:prSet/>
      <dgm:spPr/>
      <dgm:t>
        <a:bodyPr/>
        <a:lstStyle/>
        <a:p>
          <a:endParaRPr lang="zh-CN" altLang="en-US" sz="1600"/>
        </a:p>
      </dgm:t>
    </dgm:pt>
    <dgm:pt modelId="{1B9F89BD-CEC2-43E5-9366-C3FDD7F6EBDA}">
      <dgm:prSet phldrT="[文本]" custT="1"/>
      <dgm:spPr/>
      <dgm:t>
        <a:bodyPr/>
        <a:lstStyle/>
        <a:p>
          <a:pPr marL="0" lvl="0" indent="0" algn="l" defTabSz="533400">
            <a:lnSpc>
              <a:spcPct val="90000"/>
            </a:lnSpc>
            <a:spcBef>
              <a:spcPct val="0"/>
            </a:spcBef>
            <a:spcAft>
              <a:spcPct val="35000"/>
            </a:spcAft>
            <a:buNone/>
          </a:pPr>
          <a:r>
            <a:rPr lang="zh-CN" altLang="en-US" sz="1200" kern="1200" dirty="0">
              <a:solidFill>
                <a:prstClr val="white"/>
              </a:solidFill>
              <a:latin typeface="Calibri Light"/>
              <a:ea typeface="微软雅黑 Light"/>
              <a:cs typeface="+mn-cs"/>
            </a:rPr>
            <a:t>外部变量（即非静态的外部变量，允许其他文件引用）</a:t>
          </a:r>
        </a:p>
      </dgm:t>
    </dgm:pt>
    <dgm:pt modelId="{A0F10D81-AB68-42D4-A7B0-F9482EC32B78}" type="parTrans" cxnId="{1CAE531A-1A20-4F62-AABA-C0E56B0EEFDC}">
      <dgm:prSet custT="1"/>
      <dgm:spPr>
        <a:ln>
          <a:solidFill>
            <a:schemeClr val="bg1"/>
          </a:solidFill>
        </a:ln>
      </dgm:spPr>
      <dgm:t>
        <a:bodyPr/>
        <a:lstStyle/>
        <a:p>
          <a:endParaRPr lang="zh-CN" altLang="en-US" sz="1600"/>
        </a:p>
      </dgm:t>
    </dgm:pt>
    <dgm:pt modelId="{69967688-D3DA-4088-A966-39A645DBF9FA}" type="sibTrans" cxnId="{1CAE531A-1A20-4F62-AABA-C0E56B0EEFDC}">
      <dgm:prSet/>
      <dgm:spPr/>
      <dgm:t>
        <a:bodyPr/>
        <a:lstStyle/>
        <a:p>
          <a:endParaRPr lang="zh-CN" altLang="en-US" sz="1600"/>
        </a:p>
      </dgm:t>
    </dgm:pt>
    <dgm:pt modelId="{FDAB2609-7A53-45AC-9EEF-9A3F0A964E40}" type="pres">
      <dgm:prSet presAssocID="{5D67D741-1065-4E34-89E2-37748741D151}" presName="diagram" presStyleCnt="0">
        <dgm:presLayoutVars>
          <dgm:chPref val="1"/>
          <dgm:dir/>
          <dgm:animOne val="branch"/>
          <dgm:animLvl val="lvl"/>
          <dgm:resizeHandles val="exact"/>
        </dgm:presLayoutVars>
      </dgm:prSet>
      <dgm:spPr/>
    </dgm:pt>
    <dgm:pt modelId="{9BC87E2B-EC11-4BDE-9D73-84BFCF083829}" type="pres">
      <dgm:prSet presAssocID="{9EAB8647-6D27-491A-B8A1-35A50E2E725C}" presName="root1" presStyleCnt="0"/>
      <dgm:spPr/>
    </dgm:pt>
    <dgm:pt modelId="{C5B64C8F-8355-4F2C-A467-2EF9524C8283}" type="pres">
      <dgm:prSet presAssocID="{9EAB8647-6D27-491A-B8A1-35A50E2E725C}" presName="LevelOneTextNode" presStyleLbl="node0" presStyleIdx="0" presStyleCnt="1">
        <dgm:presLayoutVars>
          <dgm:chPref val="3"/>
        </dgm:presLayoutVars>
      </dgm:prSet>
      <dgm:spPr/>
    </dgm:pt>
    <dgm:pt modelId="{14D31926-6263-42C1-A257-51BAFAC94AA3}" type="pres">
      <dgm:prSet presAssocID="{9EAB8647-6D27-491A-B8A1-35A50E2E725C}" presName="level2hierChild" presStyleCnt="0"/>
      <dgm:spPr/>
    </dgm:pt>
    <dgm:pt modelId="{85E08284-7A50-4E49-8713-95E6F558FD58}" type="pres">
      <dgm:prSet presAssocID="{E5B2BA49-3101-40E4-B9EF-F26F1A16EF30}" presName="conn2-1" presStyleLbl="parChTrans1D2" presStyleIdx="0" presStyleCnt="2"/>
      <dgm:spPr/>
    </dgm:pt>
    <dgm:pt modelId="{741E8693-72D3-4148-B561-A50491D247AC}" type="pres">
      <dgm:prSet presAssocID="{E5B2BA49-3101-40E4-B9EF-F26F1A16EF30}" presName="connTx" presStyleLbl="parChTrans1D2" presStyleIdx="0" presStyleCnt="2"/>
      <dgm:spPr/>
    </dgm:pt>
    <dgm:pt modelId="{D1ED7AAF-02F6-4000-99DA-08F1EFC5817C}" type="pres">
      <dgm:prSet presAssocID="{AD143DF5-B084-44E6-A507-0B4A417F35FF}" presName="root2" presStyleCnt="0"/>
      <dgm:spPr/>
    </dgm:pt>
    <dgm:pt modelId="{DD44B907-6941-43E8-9D36-B5F3C2FC6BDE}" type="pres">
      <dgm:prSet presAssocID="{AD143DF5-B084-44E6-A507-0B4A417F35FF}" presName="LevelTwoTextNode" presStyleLbl="node2" presStyleIdx="0" presStyleCnt="2">
        <dgm:presLayoutVars>
          <dgm:chPref val="3"/>
        </dgm:presLayoutVars>
      </dgm:prSet>
      <dgm:spPr/>
    </dgm:pt>
    <dgm:pt modelId="{434C22C1-5446-497B-B867-64A2F9A5E3E6}" type="pres">
      <dgm:prSet presAssocID="{AD143DF5-B084-44E6-A507-0B4A417F35FF}" presName="level3hierChild" presStyleCnt="0"/>
      <dgm:spPr/>
    </dgm:pt>
    <dgm:pt modelId="{F0F69C3E-30A5-4A07-A515-84ED773806FD}" type="pres">
      <dgm:prSet presAssocID="{07B73F3A-D90B-46D3-8FEE-E238639079B9}" presName="conn2-1" presStyleLbl="parChTrans1D3" presStyleIdx="0" presStyleCnt="6"/>
      <dgm:spPr/>
    </dgm:pt>
    <dgm:pt modelId="{34D8822B-0843-437E-8F35-8470744F890B}" type="pres">
      <dgm:prSet presAssocID="{07B73F3A-D90B-46D3-8FEE-E238639079B9}" presName="connTx" presStyleLbl="parChTrans1D3" presStyleIdx="0" presStyleCnt="6"/>
      <dgm:spPr/>
    </dgm:pt>
    <dgm:pt modelId="{013E4FBD-C625-4894-9761-AA7359F2EE84}" type="pres">
      <dgm:prSet presAssocID="{FE3FD823-F55A-4E23-BDC1-11FF64460377}" presName="root2" presStyleCnt="0"/>
      <dgm:spPr/>
    </dgm:pt>
    <dgm:pt modelId="{822E0AFE-9352-4928-A5A0-88A0A40E533D}" type="pres">
      <dgm:prSet presAssocID="{FE3FD823-F55A-4E23-BDC1-11FF64460377}" presName="LevelTwoTextNode" presStyleLbl="node3" presStyleIdx="0" presStyleCnt="6" custScaleX="292700" custScaleY="52400">
        <dgm:presLayoutVars>
          <dgm:chPref val="3"/>
        </dgm:presLayoutVars>
      </dgm:prSet>
      <dgm:spPr/>
    </dgm:pt>
    <dgm:pt modelId="{AED9F6DE-B8CE-4D23-A68F-D32F9CFF07B7}" type="pres">
      <dgm:prSet presAssocID="{FE3FD823-F55A-4E23-BDC1-11FF64460377}" presName="level3hierChild" presStyleCnt="0"/>
      <dgm:spPr/>
    </dgm:pt>
    <dgm:pt modelId="{CA0924DD-CBB4-47D6-BB0E-942F53B6AA52}" type="pres">
      <dgm:prSet presAssocID="{35CB1102-39C7-4300-90AD-5750E961DB4F}" presName="conn2-1" presStyleLbl="parChTrans1D3" presStyleIdx="1" presStyleCnt="6"/>
      <dgm:spPr/>
    </dgm:pt>
    <dgm:pt modelId="{94156F96-77D2-421C-B127-1339569C5849}" type="pres">
      <dgm:prSet presAssocID="{35CB1102-39C7-4300-90AD-5750E961DB4F}" presName="connTx" presStyleLbl="parChTrans1D3" presStyleIdx="1" presStyleCnt="6"/>
      <dgm:spPr/>
    </dgm:pt>
    <dgm:pt modelId="{8FFF95B6-D3B5-4FC9-96D9-8F9E58B4E20C}" type="pres">
      <dgm:prSet presAssocID="{D059B814-DA4A-411D-A31E-0D220499D0D8}" presName="root2" presStyleCnt="0"/>
      <dgm:spPr/>
    </dgm:pt>
    <dgm:pt modelId="{FBFB39F2-1C70-4D3D-B4DA-07D018E25088}" type="pres">
      <dgm:prSet presAssocID="{D059B814-DA4A-411D-A31E-0D220499D0D8}" presName="LevelTwoTextNode" presStyleLbl="node3" presStyleIdx="1" presStyleCnt="6" custScaleX="292700" custScaleY="52400">
        <dgm:presLayoutVars>
          <dgm:chPref val="3"/>
        </dgm:presLayoutVars>
      </dgm:prSet>
      <dgm:spPr/>
    </dgm:pt>
    <dgm:pt modelId="{EE6AF431-506E-41D1-B4BA-B24BF25E703C}" type="pres">
      <dgm:prSet presAssocID="{D059B814-DA4A-411D-A31E-0D220499D0D8}" presName="level3hierChild" presStyleCnt="0"/>
      <dgm:spPr/>
    </dgm:pt>
    <dgm:pt modelId="{184B900F-34E4-4D9E-BF00-AF359F81F52E}" type="pres">
      <dgm:prSet presAssocID="{A39D9175-AEDE-46F6-B5BA-B622EDC23877}" presName="conn2-1" presStyleLbl="parChTrans1D3" presStyleIdx="2" presStyleCnt="6"/>
      <dgm:spPr/>
    </dgm:pt>
    <dgm:pt modelId="{C68498DD-F5F6-49C3-8279-275488F31513}" type="pres">
      <dgm:prSet presAssocID="{A39D9175-AEDE-46F6-B5BA-B622EDC23877}" presName="connTx" presStyleLbl="parChTrans1D3" presStyleIdx="2" presStyleCnt="6"/>
      <dgm:spPr/>
    </dgm:pt>
    <dgm:pt modelId="{7806F131-C896-4BF1-95BD-833DD54E6D9D}" type="pres">
      <dgm:prSet presAssocID="{24F7E07B-8675-4189-B759-FF21E6A33C41}" presName="root2" presStyleCnt="0"/>
      <dgm:spPr/>
    </dgm:pt>
    <dgm:pt modelId="{494DA38D-49EE-4C1A-B3B2-63034F41DF81}" type="pres">
      <dgm:prSet presAssocID="{24F7E07B-8675-4189-B759-FF21E6A33C41}" presName="LevelTwoTextNode" presStyleLbl="node3" presStyleIdx="2" presStyleCnt="6" custScaleX="292700" custScaleY="52400">
        <dgm:presLayoutVars>
          <dgm:chPref val="3"/>
        </dgm:presLayoutVars>
      </dgm:prSet>
      <dgm:spPr/>
    </dgm:pt>
    <dgm:pt modelId="{CBE908D3-BB68-44F3-9500-6992F6418687}" type="pres">
      <dgm:prSet presAssocID="{24F7E07B-8675-4189-B759-FF21E6A33C41}" presName="level3hierChild" presStyleCnt="0"/>
      <dgm:spPr/>
    </dgm:pt>
    <dgm:pt modelId="{9487F4F1-48FC-446E-9CC1-8CC0E68299DD}" type="pres">
      <dgm:prSet presAssocID="{15835F6A-1EEE-497C-9353-F7FED0820979}" presName="conn2-1" presStyleLbl="parChTrans1D3" presStyleIdx="3" presStyleCnt="6"/>
      <dgm:spPr/>
    </dgm:pt>
    <dgm:pt modelId="{5F5687B9-66F3-4B02-8AE9-670A615502A1}" type="pres">
      <dgm:prSet presAssocID="{15835F6A-1EEE-497C-9353-F7FED0820979}" presName="connTx" presStyleLbl="parChTrans1D3" presStyleIdx="3" presStyleCnt="6"/>
      <dgm:spPr/>
    </dgm:pt>
    <dgm:pt modelId="{18AA6E14-0BE0-4EFE-9573-7C4E7CECFDC2}" type="pres">
      <dgm:prSet presAssocID="{07E63637-DB1B-46B5-8F91-D7BC058F780F}" presName="root2" presStyleCnt="0"/>
      <dgm:spPr/>
    </dgm:pt>
    <dgm:pt modelId="{36C82E94-DB8E-4ADA-AA52-30605374B0C0}" type="pres">
      <dgm:prSet presAssocID="{07E63637-DB1B-46B5-8F91-D7BC058F780F}" presName="LevelTwoTextNode" presStyleLbl="node3" presStyleIdx="3" presStyleCnt="6" custScaleX="292700" custScaleY="52400">
        <dgm:presLayoutVars>
          <dgm:chPref val="3"/>
        </dgm:presLayoutVars>
      </dgm:prSet>
      <dgm:spPr/>
    </dgm:pt>
    <dgm:pt modelId="{6B1E6F85-366C-4011-B3CA-3C63DCF2EA32}" type="pres">
      <dgm:prSet presAssocID="{07E63637-DB1B-46B5-8F91-D7BC058F780F}" presName="level3hierChild" presStyleCnt="0"/>
      <dgm:spPr/>
    </dgm:pt>
    <dgm:pt modelId="{DFB3FF7C-948B-421D-8F13-49186FDCA399}" type="pres">
      <dgm:prSet presAssocID="{F7488A1A-2866-4832-8387-C72C7BB682DE}" presName="conn2-1" presStyleLbl="parChTrans1D2" presStyleIdx="1" presStyleCnt="2"/>
      <dgm:spPr/>
    </dgm:pt>
    <dgm:pt modelId="{8648147B-C1ED-4F99-B2F1-3D0949C61C44}" type="pres">
      <dgm:prSet presAssocID="{F7488A1A-2866-4832-8387-C72C7BB682DE}" presName="connTx" presStyleLbl="parChTrans1D2" presStyleIdx="1" presStyleCnt="2"/>
      <dgm:spPr/>
    </dgm:pt>
    <dgm:pt modelId="{42ECD8EF-7D38-4F04-AB3D-C6990CA323D0}" type="pres">
      <dgm:prSet presAssocID="{76F902CA-C065-462F-B66D-420303498236}" presName="root2" presStyleCnt="0"/>
      <dgm:spPr/>
    </dgm:pt>
    <dgm:pt modelId="{AB48AF42-1AA9-4F06-B905-732EF1235BBA}" type="pres">
      <dgm:prSet presAssocID="{76F902CA-C065-462F-B66D-420303498236}" presName="LevelTwoTextNode" presStyleLbl="node2" presStyleIdx="1" presStyleCnt="2">
        <dgm:presLayoutVars>
          <dgm:chPref val="3"/>
        </dgm:presLayoutVars>
      </dgm:prSet>
      <dgm:spPr/>
    </dgm:pt>
    <dgm:pt modelId="{3C6375EC-AA73-4111-9785-B184646FE4EC}" type="pres">
      <dgm:prSet presAssocID="{76F902CA-C065-462F-B66D-420303498236}" presName="level3hierChild" presStyleCnt="0"/>
      <dgm:spPr/>
    </dgm:pt>
    <dgm:pt modelId="{94CB5FB9-0A6B-4E1A-8C0D-77A3266208E4}" type="pres">
      <dgm:prSet presAssocID="{F8EBBBD9-227D-4DC3-89DD-9AC7E0CDCA8C}" presName="conn2-1" presStyleLbl="parChTrans1D3" presStyleIdx="4" presStyleCnt="6"/>
      <dgm:spPr/>
    </dgm:pt>
    <dgm:pt modelId="{CE40F644-EB12-4FD9-9BB6-655185B42EE2}" type="pres">
      <dgm:prSet presAssocID="{F8EBBBD9-227D-4DC3-89DD-9AC7E0CDCA8C}" presName="connTx" presStyleLbl="parChTrans1D3" presStyleIdx="4" presStyleCnt="6"/>
      <dgm:spPr/>
    </dgm:pt>
    <dgm:pt modelId="{5C2FD700-164A-4C82-89BA-A8DBA2F2231B}" type="pres">
      <dgm:prSet presAssocID="{C6FD0EBE-3856-49E3-8F08-0FD85A196ECC}" presName="root2" presStyleCnt="0"/>
      <dgm:spPr/>
    </dgm:pt>
    <dgm:pt modelId="{A935A54B-5AF7-481B-8960-F01D7B7CBA95}" type="pres">
      <dgm:prSet presAssocID="{C6FD0EBE-3856-49E3-8F08-0FD85A196ECC}" presName="LevelTwoTextNode" presStyleLbl="node3" presStyleIdx="4" presStyleCnt="6" custScaleX="292700" custScaleY="52400">
        <dgm:presLayoutVars>
          <dgm:chPref val="3"/>
        </dgm:presLayoutVars>
      </dgm:prSet>
      <dgm:spPr/>
    </dgm:pt>
    <dgm:pt modelId="{31C56261-14BD-4639-915C-823F34E6D59E}" type="pres">
      <dgm:prSet presAssocID="{C6FD0EBE-3856-49E3-8F08-0FD85A196ECC}" presName="level3hierChild" presStyleCnt="0"/>
      <dgm:spPr/>
    </dgm:pt>
    <dgm:pt modelId="{35BD36B7-9BE2-441D-92FD-530A77BD66B1}" type="pres">
      <dgm:prSet presAssocID="{A0F10D81-AB68-42D4-A7B0-F9482EC32B78}" presName="conn2-1" presStyleLbl="parChTrans1D3" presStyleIdx="5" presStyleCnt="6"/>
      <dgm:spPr/>
    </dgm:pt>
    <dgm:pt modelId="{5BA342F5-3EB0-40E6-8484-B2CA12C5E8C3}" type="pres">
      <dgm:prSet presAssocID="{A0F10D81-AB68-42D4-A7B0-F9482EC32B78}" presName="connTx" presStyleLbl="parChTrans1D3" presStyleIdx="5" presStyleCnt="6"/>
      <dgm:spPr/>
    </dgm:pt>
    <dgm:pt modelId="{32C297CF-E9BA-4585-B31F-2F2961A8FB88}" type="pres">
      <dgm:prSet presAssocID="{1B9F89BD-CEC2-43E5-9366-C3FDD7F6EBDA}" presName="root2" presStyleCnt="0"/>
      <dgm:spPr/>
    </dgm:pt>
    <dgm:pt modelId="{324C4295-D856-4ECC-A954-C60358AA6939}" type="pres">
      <dgm:prSet presAssocID="{1B9F89BD-CEC2-43E5-9366-C3FDD7F6EBDA}" presName="LevelTwoTextNode" presStyleLbl="node3" presStyleIdx="5" presStyleCnt="6" custScaleX="292700" custScaleY="52400">
        <dgm:presLayoutVars>
          <dgm:chPref val="3"/>
        </dgm:presLayoutVars>
      </dgm:prSet>
      <dgm:spPr/>
    </dgm:pt>
    <dgm:pt modelId="{DF0111F1-D179-4117-B69B-58A1E4A3D3B4}" type="pres">
      <dgm:prSet presAssocID="{1B9F89BD-CEC2-43E5-9366-C3FDD7F6EBDA}" presName="level3hierChild" presStyleCnt="0"/>
      <dgm:spPr/>
    </dgm:pt>
  </dgm:ptLst>
  <dgm:cxnLst>
    <dgm:cxn modelId="{05C55902-A296-4C5B-976F-91F79E3A52F1}" type="presOf" srcId="{07B73F3A-D90B-46D3-8FEE-E238639079B9}" destId="{34D8822B-0843-437E-8F35-8470744F890B}" srcOrd="1" destOrd="0" presId="urn:microsoft.com/office/officeart/2005/8/layout/hierarchy2"/>
    <dgm:cxn modelId="{7B399A0D-1CF4-4CF1-A6DF-B7E387E7FB80}" type="presOf" srcId="{24F7E07B-8675-4189-B759-FF21E6A33C41}" destId="{494DA38D-49EE-4C1A-B3B2-63034F41DF81}" srcOrd="0" destOrd="0" presId="urn:microsoft.com/office/officeart/2005/8/layout/hierarchy2"/>
    <dgm:cxn modelId="{1CAE531A-1A20-4F62-AABA-C0E56B0EEFDC}" srcId="{76F902CA-C065-462F-B66D-420303498236}" destId="{1B9F89BD-CEC2-43E5-9366-C3FDD7F6EBDA}" srcOrd="1" destOrd="0" parTransId="{A0F10D81-AB68-42D4-A7B0-F9482EC32B78}" sibTransId="{69967688-D3DA-4088-A966-39A645DBF9FA}"/>
    <dgm:cxn modelId="{CAF05326-5D2D-49B1-B4CE-AE5E02A98077}" type="presOf" srcId="{D059B814-DA4A-411D-A31E-0D220499D0D8}" destId="{FBFB39F2-1C70-4D3D-B4DA-07D018E25088}" srcOrd="0" destOrd="0" presId="urn:microsoft.com/office/officeart/2005/8/layout/hierarchy2"/>
    <dgm:cxn modelId="{C63A622A-269D-4513-8FD2-BA90B6B64118}" type="presOf" srcId="{9EAB8647-6D27-491A-B8A1-35A50E2E725C}" destId="{C5B64C8F-8355-4F2C-A467-2EF9524C8283}" srcOrd="0" destOrd="0" presId="urn:microsoft.com/office/officeart/2005/8/layout/hierarchy2"/>
    <dgm:cxn modelId="{260D3D3C-D09E-489B-A98B-CA531D86BC80}" type="presOf" srcId="{1B9F89BD-CEC2-43E5-9366-C3FDD7F6EBDA}" destId="{324C4295-D856-4ECC-A954-C60358AA6939}" srcOrd="0" destOrd="0" presId="urn:microsoft.com/office/officeart/2005/8/layout/hierarchy2"/>
    <dgm:cxn modelId="{67E72E3D-2AD2-491F-86AB-F717F58F5DCD}" type="presOf" srcId="{F7488A1A-2866-4832-8387-C72C7BB682DE}" destId="{DFB3FF7C-948B-421D-8F13-49186FDCA399}" srcOrd="0" destOrd="0" presId="urn:microsoft.com/office/officeart/2005/8/layout/hierarchy2"/>
    <dgm:cxn modelId="{6C6C4B3D-C0CB-4046-B94D-FB8322425414}" type="presOf" srcId="{07B73F3A-D90B-46D3-8FEE-E238639079B9}" destId="{F0F69C3E-30A5-4A07-A515-84ED773806FD}" srcOrd="0" destOrd="0" presId="urn:microsoft.com/office/officeart/2005/8/layout/hierarchy2"/>
    <dgm:cxn modelId="{AF8B8E5B-78C1-4179-B3F6-D9BF88820F58}" type="presOf" srcId="{5D67D741-1065-4E34-89E2-37748741D151}" destId="{FDAB2609-7A53-45AC-9EEF-9A3F0A964E40}" srcOrd="0" destOrd="0" presId="urn:microsoft.com/office/officeart/2005/8/layout/hierarchy2"/>
    <dgm:cxn modelId="{11820B5E-272F-4E97-9B7D-B5564DA1AF73}" type="presOf" srcId="{F7488A1A-2866-4832-8387-C72C7BB682DE}" destId="{8648147B-C1ED-4F99-B2F1-3D0949C61C44}" srcOrd="1" destOrd="0" presId="urn:microsoft.com/office/officeart/2005/8/layout/hierarchy2"/>
    <dgm:cxn modelId="{2DD74C62-9231-4B1E-987C-CF1BDC0B4AA9}" srcId="{AD143DF5-B084-44E6-A507-0B4A417F35FF}" destId="{FE3FD823-F55A-4E23-BDC1-11FF64460377}" srcOrd="0" destOrd="0" parTransId="{07B73F3A-D90B-46D3-8FEE-E238639079B9}" sibTransId="{19233C97-2598-4110-B0A6-EC858681C62C}"/>
    <dgm:cxn modelId="{E3458B44-D7AF-4716-98B9-FCA5731A4DEE}" type="presOf" srcId="{15835F6A-1EEE-497C-9353-F7FED0820979}" destId="{9487F4F1-48FC-446E-9CC1-8CC0E68299DD}" srcOrd="0" destOrd="0" presId="urn:microsoft.com/office/officeart/2005/8/layout/hierarchy2"/>
    <dgm:cxn modelId="{04EC014C-DFBB-4479-B94C-D78143B56D37}" type="presOf" srcId="{07E63637-DB1B-46B5-8F91-D7BC058F780F}" destId="{36C82E94-DB8E-4ADA-AA52-30605374B0C0}" srcOrd="0" destOrd="0" presId="urn:microsoft.com/office/officeart/2005/8/layout/hierarchy2"/>
    <dgm:cxn modelId="{3F76BA4F-0E31-43D1-A67A-DC86314883F9}" srcId="{9EAB8647-6D27-491A-B8A1-35A50E2E725C}" destId="{76F902CA-C065-462F-B66D-420303498236}" srcOrd="1" destOrd="0" parTransId="{F7488A1A-2866-4832-8387-C72C7BB682DE}" sibTransId="{65FAEB09-6BCC-4F33-891B-4BEB2BB1D4F5}"/>
    <dgm:cxn modelId="{6B5FE272-F14C-4F7B-9840-E144D50C7D48}" srcId="{9EAB8647-6D27-491A-B8A1-35A50E2E725C}" destId="{AD143DF5-B084-44E6-A507-0B4A417F35FF}" srcOrd="0" destOrd="0" parTransId="{E5B2BA49-3101-40E4-B9EF-F26F1A16EF30}" sibTransId="{36C980F4-AD11-43D2-B825-225183167B08}"/>
    <dgm:cxn modelId="{C1E8F273-03D4-4AAD-A04D-54689F81671F}" type="presOf" srcId="{AD143DF5-B084-44E6-A507-0B4A417F35FF}" destId="{DD44B907-6941-43E8-9D36-B5F3C2FC6BDE}" srcOrd="0" destOrd="0" presId="urn:microsoft.com/office/officeart/2005/8/layout/hierarchy2"/>
    <dgm:cxn modelId="{B38EB579-82AA-4774-8EFC-F514F6DAB5CD}" type="presOf" srcId="{15835F6A-1EEE-497C-9353-F7FED0820979}" destId="{5F5687B9-66F3-4B02-8AE9-670A615502A1}" srcOrd="1" destOrd="0" presId="urn:microsoft.com/office/officeart/2005/8/layout/hierarchy2"/>
    <dgm:cxn modelId="{31C91580-709C-41AF-9B5F-FC404AA8BF67}" type="presOf" srcId="{A0F10D81-AB68-42D4-A7B0-F9482EC32B78}" destId="{35BD36B7-9BE2-441D-92FD-530A77BD66B1}" srcOrd="0" destOrd="0" presId="urn:microsoft.com/office/officeart/2005/8/layout/hierarchy2"/>
    <dgm:cxn modelId="{3929738B-6643-4801-BA6F-EB77D60027C7}" type="presOf" srcId="{E5B2BA49-3101-40E4-B9EF-F26F1A16EF30}" destId="{85E08284-7A50-4E49-8713-95E6F558FD58}" srcOrd="0" destOrd="0" presId="urn:microsoft.com/office/officeart/2005/8/layout/hierarchy2"/>
    <dgm:cxn modelId="{41F4F08D-A5B9-4456-BE34-A48454137ADB}" type="presOf" srcId="{FE3FD823-F55A-4E23-BDC1-11FF64460377}" destId="{822E0AFE-9352-4928-A5A0-88A0A40E533D}" srcOrd="0" destOrd="0" presId="urn:microsoft.com/office/officeart/2005/8/layout/hierarchy2"/>
    <dgm:cxn modelId="{84F5938E-3CC5-4413-BB9C-101176750E79}" type="presOf" srcId="{E5B2BA49-3101-40E4-B9EF-F26F1A16EF30}" destId="{741E8693-72D3-4148-B561-A50491D247AC}" srcOrd="1" destOrd="0" presId="urn:microsoft.com/office/officeart/2005/8/layout/hierarchy2"/>
    <dgm:cxn modelId="{7D943695-181B-4842-9BF5-F6D46CC38804}" srcId="{76F902CA-C065-462F-B66D-420303498236}" destId="{C6FD0EBE-3856-49E3-8F08-0FD85A196ECC}" srcOrd="0" destOrd="0" parTransId="{F8EBBBD9-227D-4DC3-89DD-9AC7E0CDCA8C}" sibTransId="{6CACC922-8C1B-4507-BC76-EDC7816E3A42}"/>
    <dgm:cxn modelId="{6EAEA896-5F96-4769-B98F-C7BE71C17066}" type="presOf" srcId="{F8EBBBD9-227D-4DC3-89DD-9AC7E0CDCA8C}" destId="{CE40F644-EB12-4FD9-9BB6-655185B42EE2}" srcOrd="1" destOrd="0" presId="urn:microsoft.com/office/officeart/2005/8/layout/hierarchy2"/>
    <dgm:cxn modelId="{55C0D69C-80C8-461B-A721-FF193C124FA7}" srcId="{5D67D741-1065-4E34-89E2-37748741D151}" destId="{9EAB8647-6D27-491A-B8A1-35A50E2E725C}" srcOrd="0" destOrd="0" parTransId="{C3293143-31CE-4A93-8B23-511D02BA07EA}" sibTransId="{E1275BDC-2CF1-4EE8-BD65-1C9413546BED}"/>
    <dgm:cxn modelId="{2BA46B9E-6078-4A4F-8F0B-8305865507C3}" type="presOf" srcId="{35CB1102-39C7-4300-90AD-5750E961DB4F}" destId="{94156F96-77D2-421C-B127-1339569C5849}" srcOrd="1" destOrd="0" presId="urn:microsoft.com/office/officeart/2005/8/layout/hierarchy2"/>
    <dgm:cxn modelId="{045C48A1-70DF-484A-A5B2-3EF4BE3A4D20}" type="presOf" srcId="{A39D9175-AEDE-46F6-B5BA-B622EDC23877}" destId="{184B900F-34E4-4D9E-BF00-AF359F81F52E}" srcOrd="0" destOrd="0" presId="urn:microsoft.com/office/officeart/2005/8/layout/hierarchy2"/>
    <dgm:cxn modelId="{61A0D9B2-DE9F-466F-98D3-D2A38DB251F3}" type="presOf" srcId="{A39D9175-AEDE-46F6-B5BA-B622EDC23877}" destId="{C68498DD-F5F6-49C3-8279-275488F31513}" srcOrd="1" destOrd="0" presId="urn:microsoft.com/office/officeart/2005/8/layout/hierarchy2"/>
    <dgm:cxn modelId="{88F531C2-CC93-48A9-8998-9577690315C3}" type="presOf" srcId="{A0F10D81-AB68-42D4-A7B0-F9482EC32B78}" destId="{5BA342F5-3EB0-40E6-8484-B2CA12C5E8C3}" srcOrd="1" destOrd="0" presId="urn:microsoft.com/office/officeart/2005/8/layout/hierarchy2"/>
    <dgm:cxn modelId="{BC209CC4-6779-46C5-8CCC-175B7A0CD4A4}" type="presOf" srcId="{C6FD0EBE-3856-49E3-8F08-0FD85A196ECC}" destId="{A935A54B-5AF7-481B-8960-F01D7B7CBA95}" srcOrd="0" destOrd="0" presId="urn:microsoft.com/office/officeart/2005/8/layout/hierarchy2"/>
    <dgm:cxn modelId="{DEC9E9CA-0D82-46A6-80F7-1630784C2EF7}" srcId="{AD143DF5-B084-44E6-A507-0B4A417F35FF}" destId="{07E63637-DB1B-46B5-8F91-D7BC058F780F}" srcOrd="3" destOrd="0" parTransId="{15835F6A-1EEE-497C-9353-F7FED0820979}" sibTransId="{D69F27AC-F90A-4368-87FA-72E33ACB158A}"/>
    <dgm:cxn modelId="{24E0EECA-1290-4B0E-A649-0B7DD8E7A3F1}" type="presOf" srcId="{F8EBBBD9-227D-4DC3-89DD-9AC7E0CDCA8C}" destId="{94CB5FB9-0A6B-4E1A-8C0D-77A3266208E4}" srcOrd="0" destOrd="0" presId="urn:microsoft.com/office/officeart/2005/8/layout/hierarchy2"/>
    <dgm:cxn modelId="{526107D1-BDD1-462E-A32C-81AA694775E6}" type="presOf" srcId="{76F902CA-C065-462F-B66D-420303498236}" destId="{AB48AF42-1AA9-4F06-B905-732EF1235BBA}" srcOrd="0" destOrd="0" presId="urn:microsoft.com/office/officeart/2005/8/layout/hierarchy2"/>
    <dgm:cxn modelId="{924711D4-D864-44E0-A58F-B2F07F6D6DB4}" type="presOf" srcId="{35CB1102-39C7-4300-90AD-5750E961DB4F}" destId="{CA0924DD-CBB4-47D6-BB0E-942F53B6AA52}" srcOrd="0" destOrd="0" presId="urn:microsoft.com/office/officeart/2005/8/layout/hierarchy2"/>
    <dgm:cxn modelId="{2D255CD4-E000-43BD-BAB4-020FAF64CF9A}" srcId="{AD143DF5-B084-44E6-A507-0B4A417F35FF}" destId="{24F7E07B-8675-4189-B759-FF21E6A33C41}" srcOrd="2" destOrd="0" parTransId="{A39D9175-AEDE-46F6-B5BA-B622EDC23877}" sibTransId="{DF324190-68F2-4793-A64A-2BE25D9CBB3B}"/>
    <dgm:cxn modelId="{4B8733E9-D152-4627-AD51-EF03DC1B6F98}" srcId="{AD143DF5-B084-44E6-A507-0B4A417F35FF}" destId="{D059B814-DA4A-411D-A31E-0D220499D0D8}" srcOrd="1" destOrd="0" parTransId="{35CB1102-39C7-4300-90AD-5750E961DB4F}" sibTransId="{DC4905C9-0B45-4AA4-B02B-AF4C9EDF6CF9}"/>
    <dgm:cxn modelId="{5CAC0D25-31EF-477F-9200-6485BAF3C6EE}" type="presParOf" srcId="{FDAB2609-7A53-45AC-9EEF-9A3F0A964E40}" destId="{9BC87E2B-EC11-4BDE-9D73-84BFCF083829}" srcOrd="0" destOrd="0" presId="urn:microsoft.com/office/officeart/2005/8/layout/hierarchy2"/>
    <dgm:cxn modelId="{1433C6FD-A89E-409F-B8D2-49EB32503DE7}" type="presParOf" srcId="{9BC87E2B-EC11-4BDE-9D73-84BFCF083829}" destId="{C5B64C8F-8355-4F2C-A467-2EF9524C8283}" srcOrd="0" destOrd="0" presId="urn:microsoft.com/office/officeart/2005/8/layout/hierarchy2"/>
    <dgm:cxn modelId="{270C2430-35AE-4F03-921A-9A9ECFA182C5}" type="presParOf" srcId="{9BC87E2B-EC11-4BDE-9D73-84BFCF083829}" destId="{14D31926-6263-42C1-A257-51BAFAC94AA3}" srcOrd="1" destOrd="0" presId="urn:microsoft.com/office/officeart/2005/8/layout/hierarchy2"/>
    <dgm:cxn modelId="{4D7B113B-32D7-4227-840F-EE930C48A2B7}" type="presParOf" srcId="{14D31926-6263-42C1-A257-51BAFAC94AA3}" destId="{85E08284-7A50-4E49-8713-95E6F558FD58}" srcOrd="0" destOrd="0" presId="urn:microsoft.com/office/officeart/2005/8/layout/hierarchy2"/>
    <dgm:cxn modelId="{57396118-8AAD-4391-A1C9-B60639B2298E}" type="presParOf" srcId="{85E08284-7A50-4E49-8713-95E6F558FD58}" destId="{741E8693-72D3-4148-B561-A50491D247AC}" srcOrd="0" destOrd="0" presId="urn:microsoft.com/office/officeart/2005/8/layout/hierarchy2"/>
    <dgm:cxn modelId="{0C807C62-DF69-47B1-A0DF-27976692FD0B}" type="presParOf" srcId="{14D31926-6263-42C1-A257-51BAFAC94AA3}" destId="{D1ED7AAF-02F6-4000-99DA-08F1EFC5817C}" srcOrd="1" destOrd="0" presId="urn:microsoft.com/office/officeart/2005/8/layout/hierarchy2"/>
    <dgm:cxn modelId="{8BE08BAF-81DA-4B6E-BDB8-A969E33AD26C}" type="presParOf" srcId="{D1ED7AAF-02F6-4000-99DA-08F1EFC5817C}" destId="{DD44B907-6941-43E8-9D36-B5F3C2FC6BDE}" srcOrd="0" destOrd="0" presId="urn:microsoft.com/office/officeart/2005/8/layout/hierarchy2"/>
    <dgm:cxn modelId="{1E0104E1-FD38-4699-B7E6-AE1BB3AC132F}" type="presParOf" srcId="{D1ED7AAF-02F6-4000-99DA-08F1EFC5817C}" destId="{434C22C1-5446-497B-B867-64A2F9A5E3E6}" srcOrd="1" destOrd="0" presId="urn:microsoft.com/office/officeart/2005/8/layout/hierarchy2"/>
    <dgm:cxn modelId="{BA53CF43-01BD-45BF-A109-5A2F1972F2FD}" type="presParOf" srcId="{434C22C1-5446-497B-B867-64A2F9A5E3E6}" destId="{F0F69C3E-30A5-4A07-A515-84ED773806FD}" srcOrd="0" destOrd="0" presId="urn:microsoft.com/office/officeart/2005/8/layout/hierarchy2"/>
    <dgm:cxn modelId="{EFFEB970-FC17-452F-871D-5A2CDE6A7C50}" type="presParOf" srcId="{F0F69C3E-30A5-4A07-A515-84ED773806FD}" destId="{34D8822B-0843-437E-8F35-8470744F890B}" srcOrd="0" destOrd="0" presId="urn:microsoft.com/office/officeart/2005/8/layout/hierarchy2"/>
    <dgm:cxn modelId="{FEDEF296-7B7A-4A7B-8478-1B573366AEAD}" type="presParOf" srcId="{434C22C1-5446-497B-B867-64A2F9A5E3E6}" destId="{013E4FBD-C625-4894-9761-AA7359F2EE84}" srcOrd="1" destOrd="0" presId="urn:microsoft.com/office/officeart/2005/8/layout/hierarchy2"/>
    <dgm:cxn modelId="{2EE69F12-D67D-46A6-A345-A76E491C890F}" type="presParOf" srcId="{013E4FBD-C625-4894-9761-AA7359F2EE84}" destId="{822E0AFE-9352-4928-A5A0-88A0A40E533D}" srcOrd="0" destOrd="0" presId="urn:microsoft.com/office/officeart/2005/8/layout/hierarchy2"/>
    <dgm:cxn modelId="{40692BD2-5953-4DB3-8561-0827338C918F}" type="presParOf" srcId="{013E4FBD-C625-4894-9761-AA7359F2EE84}" destId="{AED9F6DE-B8CE-4D23-A68F-D32F9CFF07B7}" srcOrd="1" destOrd="0" presId="urn:microsoft.com/office/officeart/2005/8/layout/hierarchy2"/>
    <dgm:cxn modelId="{81A205BB-6380-487F-8071-9115C52C6933}" type="presParOf" srcId="{434C22C1-5446-497B-B867-64A2F9A5E3E6}" destId="{CA0924DD-CBB4-47D6-BB0E-942F53B6AA52}" srcOrd="2" destOrd="0" presId="urn:microsoft.com/office/officeart/2005/8/layout/hierarchy2"/>
    <dgm:cxn modelId="{F8D78118-0412-4F0B-9C6C-A78E3599B2A1}" type="presParOf" srcId="{CA0924DD-CBB4-47D6-BB0E-942F53B6AA52}" destId="{94156F96-77D2-421C-B127-1339569C5849}" srcOrd="0" destOrd="0" presId="urn:microsoft.com/office/officeart/2005/8/layout/hierarchy2"/>
    <dgm:cxn modelId="{8FA517BC-A8AE-482C-A604-BEB830E9E33E}" type="presParOf" srcId="{434C22C1-5446-497B-B867-64A2F9A5E3E6}" destId="{8FFF95B6-D3B5-4FC9-96D9-8F9E58B4E20C}" srcOrd="3" destOrd="0" presId="urn:microsoft.com/office/officeart/2005/8/layout/hierarchy2"/>
    <dgm:cxn modelId="{EA6917AF-0F4E-4FC7-98F3-2E3DE1B68887}" type="presParOf" srcId="{8FFF95B6-D3B5-4FC9-96D9-8F9E58B4E20C}" destId="{FBFB39F2-1C70-4D3D-B4DA-07D018E25088}" srcOrd="0" destOrd="0" presId="urn:microsoft.com/office/officeart/2005/8/layout/hierarchy2"/>
    <dgm:cxn modelId="{FB5872F8-EA10-4966-8F44-86837EAD55BA}" type="presParOf" srcId="{8FFF95B6-D3B5-4FC9-96D9-8F9E58B4E20C}" destId="{EE6AF431-506E-41D1-B4BA-B24BF25E703C}" srcOrd="1" destOrd="0" presId="urn:microsoft.com/office/officeart/2005/8/layout/hierarchy2"/>
    <dgm:cxn modelId="{753C0E05-F4B3-4C34-BDC5-6BCBC1C1D324}" type="presParOf" srcId="{434C22C1-5446-497B-B867-64A2F9A5E3E6}" destId="{184B900F-34E4-4D9E-BF00-AF359F81F52E}" srcOrd="4" destOrd="0" presId="urn:microsoft.com/office/officeart/2005/8/layout/hierarchy2"/>
    <dgm:cxn modelId="{E2364313-2AEC-4835-B944-443DC8B30B18}" type="presParOf" srcId="{184B900F-34E4-4D9E-BF00-AF359F81F52E}" destId="{C68498DD-F5F6-49C3-8279-275488F31513}" srcOrd="0" destOrd="0" presId="urn:microsoft.com/office/officeart/2005/8/layout/hierarchy2"/>
    <dgm:cxn modelId="{71BD9CFE-64D4-434B-8547-B4E603494A60}" type="presParOf" srcId="{434C22C1-5446-497B-B867-64A2F9A5E3E6}" destId="{7806F131-C896-4BF1-95BD-833DD54E6D9D}" srcOrd="5" destOrd="0" presId="urn:microsoft.com/office/officeart/2005/8/layout/hierarchy2"/>
    <dgm:cxn modelId="{A9FA48E6-8682-4AFA-AEAA-A2FBE9B64E17}" type="presParOf" srcId="{7806F131-C896-4BF1-95BD-833DD54E6D9D}" destId="{494DA38D-49EE-4C1A-B3B2-63034F41DF81}" srcOrd="0" destOrd="0" presId="urn:microsoft.com/office/officeart/2005/8/layout/hierarchy2"/>
    <dgm:cxn modelId="{8F013143-523B-49FD-AB8C-219C45847CBC}" type="presParOf" srcId="{7806F131-C896-4BF1-95BD-833DD54E6D9D}" destId="{CBE908D3-BB68-44F3-9500-6992F6418687}" srcOrd="1" destOrd="0" presId="urn:microsoft.com/office/officeart/2005/8/layout/hierarchy2"/>
    <dgm:cxn modelId="{DC3C386B-CA0B-4E4D-8FA1-3499B6CD7312}" type="presParOf" srcId="{434C22C1-5446-497B-B867-64A2F9A5E3E6}" destId="{9487F4F1-48FC-446E-9CC1-8CC0E68299DD}" srcOrd="6" destOrd="0" presId="urn:microsoft.com/office/officeart/2005/8/layout/hierarchy2"/>
    <dgm:cxn modelId="{F3CBEB8B-0024-4C71-86DB-6F6DE2DC1617}" type="presParOf" srcId="{9487F4F1-48FC-446E-9CC1-8CC0E68299DD}" destId="{5F5687B9-66F3-4B02-8AE9-670A615502A1}" srcOrd="0" destOrd="0" presId="urn:microsoft.com/office/officeart/2005/8/layout/hierarchy2"/>
    <dgm:cxn modelId="{9367B439-F383-41B2-817F-B98078DAE754}" type="presParOf" srcId="{434C22C1-5446-497B-B867-64A2F9A5E3E6}" destId="{18AA6E14-0BE0-4EFE-9573-7C4E7CECFDC2}" srcOrd="7" destOrd="0" presId="urn:microsoft.com/office/officeart/2005/8/layout/hierarchy2"/>
    <dgm:cxn modelId="{1B03C4FB-690C-480C-99EE-0BB1EE87E293}" type="presParOf" srcId="{18AA6E14-0BE0-4EFE-9573-7C4E7CECFDC2}" destId="{36C82E94-DB8E-4ADA-AA52-30605374B0C0}" srcOrd="0" destOrd="0" presId="urn:microsoft.com/office/officeart/2005/8/layout/hierarchy2"/>
    <dgm:cxn modelId="{D457CC62-F4CB-4568-A1C6-ECF57698D94E}" type="presParOf" srcId="{18AA6E14-0BE0-4EFE-9573-7C4E7CECFDC2}" destId="{6B1E6F85-366C-4011-B3CA-3C63DCF2EA32}" srcOrd="1" destOrd="0" presId="urn:microsoft.com/office/officeart/2005/8/layout/hierarchy2"/>
    <dgm:cxn modelId="{B6ED929A-9F06-4D64-9DD6-994BC42E01CA}" type="presParOf" srcId="{14D31926-6263-42C1-A257-51BAFAC94AA3}" destId="{DFB3FF7C-948B-421D-8F13-49186FDCA399}" srcOrd="2" destOrd="0" presId="urn:microsoft.com/office/officeart/2005/8/layout/hierarchy2"/>
    <dgm:cxn modelId="{F4A77BD6-8D7A-443B-AE17-C4B9A67547C2}" type="presParOf" srcId="{DFB3FF7C-948B-421D-8F13-49186FDCA399}" destId="{8648147B-C1ED-4F99-B2F1-3D0949C61C44}" srcOrd="0" destOrd="0" presId="urn:microsoft.com/office/officeart/2005/8/layout/hierarchy2"/>
    <dgm:cxn modelId="{F38D4E37-68CC-499E-B623-FB1916D20513}" type="presParOf" srcId="{14D31926-6263-42C1-A257-51BAFAC94AA3}" destId="{42ECD8EF-7D38-4F04-AB3D-C6990CA323D0}" srcOrd="3" destOrd="0" presId="urn:microsoft.com/office/officeart/2005/8/layout/hierarchy2"/>
    <dgm:cxn modelId="{5C25B385-F0DA-4227-9119-7A705F886144}" type="presParOf" srcId="{42ECD8EF-7D38-4F04-AB3D-C6990CA323D0}" destId="{AB48AF42-1AA9-4F06-B905-732EF1235BBA}" srcOrd="0" destOrd="0" presId="urn:microsoft.com/office/officeart/2005/8/layout/hierarchy2"/>
    <dgm:cxn modelId="{6876B972-80ED-4844-849F-2FFBA9E28BB4}" type="presParOf" srcId="{42ECD8EF-7D38-4F04-AB3D-C6990CA323D0}" destId="{3C6375EC-AA73-4111-9785-B184646FE4EC}" srcOrd="1" destOrd="0" presId="urn:microsoft.com/office/officeart/2005/8/layout/hierarchy2"/>
    <dgm:cxn modelId="{17BF66FB-ECD9-4955-868E-3D0930F58536}" type="presParOf" srcId="{3C6375EC-AA73-4111-9785-B184646FE4EC}" destId="{94CB5FB9-0A6B-4E1A-8C0D-77A3266208E4}" srcOrd="0" destOrd="0" presId="urn:microsoft.com/office/officeart/2005/8/layout/hierarchy2"/>
    <dgm:cxn modelId="{72F92EBA-3D5A-41CA-BA27-3D6DD9F82091}" type="presParOf" srcId="{94CB5FB9-0A6B-4E1A-8C0D-77A3266208E4}" destId="{CE40F644-EB12-4FD9-9BB6-655185B42EE2}" srcOrd="0" destOrd="0" presId="urn:microsoft.com/office/officeart/2005/8/layout/hierarchy2"/>
    <dgm:cxn modelId="{B8C21674-74AB-4BFF-9739-C3CEDE3FD647}" type="presParOf" srcId="{3C6375EC-AA73-4111-9785-B184646FE4EC}" destId="{5C2FD700-164A-4C82-89BA-A8DBA2F2231B}" srcOrd="1" destOrd="0" presId="urn:microsoft.com/office/officeart/2005/8/layout/hierarchy2"/>
    <dgm:cxn modelId="{61FD4371-2161-4C0F-876B-6B19F805F5BF}" type="presParOf" srcId="{5C2FD700-164A-4C82-89BA-A8DBA2F2231B}" destId="{A935A54B-5AF7-481B-8960-F01D7B7CBA95}" srcOrd="0" destOrd="0" presId="urn:microsoft.com/office/officeart/2005/8/layout/hierarchy2"/>
    <dgm:cxn modelId="{99A7C1C1-EF30-4DEF-B0E4-8D9F409B145E}" type="presParOf" srcId="{5C2FD700-164A-4C82-89BA-A8DBA2F2231B}" destId="{31C56261-14BD-4639-915C-823F34E6D59E}" srcOrd="1" destOrd="0" presId="urn:microsoft.com/office/officeart/2005/8/layout/hierarchy2"/>
    <dgm:cxn modelId="{EAA9CBF0-5E68-4D4A-9557-1B8EC0F5C400}" type="presParOf" srcId="{3C6375EC-AA73-4111-9785-B184646FE4EC}" destId="{35BD36B7-9BE2-441D-92FD-530A77BD66B1}" srcOrd="2" destOrd="0" presId="urn:microsoft.com/office/officeart/2005/8/layout/hierarchy2"/>
    <dgm:cxn modelId="{0688EB62-DE4E-4C7B-BE7B-C8DF07414E22}" type="presParOf" srcId="{35BD36B7-9BE2-441D-92FD-530A77BD66B1}" destId="{5BA342F5-3EB0-40E6-8484-B2CA12C5E8C3}" srcOrd="0" destOrd="0" presId="urn:microsoft.com/office/officeart/2005/8/layout/hierarchy2"/>
    <dgm:cxn modelId="{ABA6F55C-63F2-42A9-89C3-A47B6D40BFB7}" type="presParOf" srcId="{3C6375EC-AA73-4111-9785-B184646FE4EC}" destId="{32C297CF-E9BA-4585-B31F-2F2961A8FB88}" srcOrd="3" destOrd="0" presId="urn:microsoft.com/office/officeart/2005/8/layout/hierarchy2"/>
    <dgm:cxn modelId="{318C92AC-C887-4CBC-8C9E-49F74D41AA5B}" type="presParOf" srcId="{32C297CF-E9BA-4585-B31F-2F2961A8FB88}" destId="{324C4295-D856-4ECC-A954-C60358AA6939}" srcOrd="0" destOrd="0" presId="urn:microsoft.com/office/officeart/2005/8/layout/hierarchy2"/>
    <dgm:cxn modelId="{A580510D-506F-4D32-9FE8-08CA3290CF0F}" type="presParOf" srcId="{32C297CF-E9BA-4585-B31F-2F2961A8FB88}" destId="{DF0111F1-D179-4117-B69B-58A1E4A3D3B4}" srcOrd="1" destOrd="0" presId="urn:microsoft.com/office/officeart/2005/8/layout/hierarchy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D67D741-1065-4E34-89E2-37748741D151}"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9EAB8647-6D27-491A-B8A1-35A50E2E725C}">
      <dgm:prSet phldrT="[文本]" custT="1"/>
      <dgm:spPr/>
      <dgm:t>
        <a:bodyPr/>
        <a:lstStyle/>
        <a:p>
          <a:r>
            <a:rPr lang="zh-CN" altLang="en-US" sz="1600"/>
            <a:t>按变量的生存期分</a:t>
          </a:r>
        </a:p>
      </dgm:t>
    </dgm:pt>
    <dgm:pt modelId="{C3293143-31CE-4A93-8B23-511D02BA07EA}" type="parTrans" cxnId="{55C0D69C-80C8-461B-A721-FF193C124FA7}">
      <dgm:prSet/>
      <dgm:spPr/>
      <dgm:t>
        <a:bodyPr/>
        <a:lstStyle/>
        <a:p>
          <a:endParaRPr lang="zh-CN" altLang="en-US" sz="1600"/>
        </a:p>
      </dgm:t>
    </dgm:pt>
    <dgm:pt modelId="{E1275BDC-2CF1-4EE8-BD65-1C9413546BED}" type="sibTrans" cxnId="{55C0D69C-80C8-461B-A721-FF193C124FA7}">
      <dgm:prSet/>
      <dgm:spPr/>
      <dgm:t>
        <a:bodyPr/>
        <a:lstStyle/>
        <a:p>
          <a:endParaRPr lang="zh-CN" altLang="en-US" sz="1600"/>
        </a:p>
      </dgm:t>
    </dgm:pt>
    <dgm:pt modelId="{AD143DF5-B084-44E6-A507-0B4A417F35FF}">
      <dgm:prSet phldrT="[文本]" custT="1"/>
      <dgm:spPr/>
      <dgm:t>
        <a:bodyPr/>
        <a:lstStyle/>
        <a:p>
          <a:r>
            <a:rPr lang="zh-CN" altLang="en-US" sz="1600"/>
            <a:t>动态存储</a:t>
          </a:r>
        </a:p>
      </dgm:t>
    </dgm:pt>
    <dgm:pt modelId="{E5B2BA49-3101-40E4-B9EF-F26F1A16EF30}" type="parTrans" cxnId="{6B5FE272-F14C-4F7B-9840-E144D50C7D48}">
      <dgm:prSet custT="1"/>
      <dgm:spPr>
        <a:ln>
          <a:solidFill>
            <a:schemeClr val="bg1"/>
          </a:solidFill>
        </a:ln>
      </dgm:spPr>
      <dgm:t>
        <a:bodyPr/>
        <a:lstStyle/>
        <a:p>
          <a:endParaRPr lang="zh-CN" altLang="en-US" sz="1600"/>
        </a:p>
      </dgm:t>
    </dgm:pt>
    <dgm:pt modelId="{36C980F4-AD11-43D2-B825-225183167B08}" type="sibTrans" cxnId="{6B5FE272-F14C-4F7B-9840-E144D50C7D48}">
      <dgm:prSet/>
      <dgm:spPr/>
      <dgm:t>
        <a:bodyPr/>
        <a:lstStyle/>
        <a:p>
          <a:endParaRPr lang="zh-CN" altLang="en-US" sz="1600"/>
        </a:p>
      </dgm:t>
    </dgm:pt>
    <dgm:pt modelId="{FE3FD823-F55A-4E23-BDC1-11FF64460377}">
      <dgm:prSet phldrT="[文本]" custT="1"/>
      <dgm:spPr/>
      <dgm:t>
        <a:bodyPr/>
        <a:lstStyle/>
        <a:p>
          <a:pPr algn="l"/>
          <a:r>
            <a:rPr lang="zh-CN" altLang="en-US" sz="1600"/>
            <a:t>自动变量</a:t>
          </a:r>
          <a:r>
            <a:rPr lang="en-US" altLang="en-US" sz="1600"/>
            <a:t>(</a:t>
          </a:r>
          <a:r>
            <a:rPr lang="zh-CN" altLang="en-US" sz="1600"/>
            <a:t>本函数内有效</a:t>
          </a:r>
          <a:r>
            <a:rPr lang="en-US" altLang="en-US" sz="1600"/>
            <a:t>)</a:t>
          </a:r>
          <a:endParaRPr lang="zh-CN" altLang="en-US" sz="1600"/>
        </a:p>
      </dgm:t>
    </dgm:pt>
    <dgm:pt modelId="{07B73F3A-D90B-46D3-8FEE-E238639079B9}" type="parTrans" cxnId="{2DD74C62-9231-4B1E-987C-CF1BDC0B4AA9}">
      <dgm:prSet custT="1"/>
      <dgm:spPr>
        <a:ln>
          <a:solidFill>
            <a:schemeClr val="bg1"/>
          </a:solidFill>
        </a:ln>
      </dgm:spPr>
      <dgm:t>
        <a:bodyPr/>
        <a:lstStyle/>
        <a:p>
          <a:endParaRPr lang="zh-CN" altLang="en-US" sz="1600"/>
        </a:p>
      </dgm:t>
    </dgm:pt>
    <dgm:pt modelId="{19233C97-2598-4110-B0A6-EC858681C62C}" type="sibTrans" cxnId="{2DD74C62-9231-4B1E-987C-CF1BDC0B4AA9}">
      <dgm:prSet/>
      <dgm:spPr/>
      <dgm:t>
        <a:bodyPr/>
        <a:lstStyle/>
        <a:p>
          <a:endParaRPr lang="zh-CN" altLang="en-US" sz="1600"/>
        </a:p>
      </dgm:t>
    </dgm:pt>
    <dgm:pt modelId="{C6FD0EBE-3856-49E3-8F08-0FD85A196ECC}">
      <dgm:prSet phldrT="[文本]" custT="1"/>
      <dgm:spPr/>
      <dgm:t>
        <a:bodyPr/>
        <a:lstStyle/>
        <a:p>
          <a:pPr algn="l"/>
          <a:r>
            <a:rPr lang="zh-CN" altLang="en-US" sz="1600"/>
            <a:t>静态局部变量（函数内有效）</a:t>
          </a:r>
        </a:p>
      </dgm:t>
    </dgm:pt>
    <dgm:pt modelId="{F8EBBBD9-227D-4DC3-89DD-9AC7E0CDCA8C}" type="parTrans" cxnId="{7D943695-181B-4842-9BF5-F6D46CC38804}">
      <dgm:prSet custT="1"/>
      <dgm:spPr>
        <a:ln>
          <a:solidFill>
            <a:schemeClr val="bg1"/>
          </a:solidFill>
        </a:ln>
      </dgm:spPr>
      <dgm:t>
        <a:bodyPr/>
        <a:lstStyle/>
        <a:p>
          <a:endParaRPr lang="zh-CN" altLang="en-US" sz="1600"/>
        </a:p>
      </dgm:t>
    </dgm:pt>
    <dgm:pt modelId="{6CACC922-8C1B-4507-BC76-EDC7816E3A42}" type="sibTrans" cxnId="{7D943695-181B-4842-9BF5-F6D46CC38804}">
      <dgm:prSet/>
      <dgm:spPr/>
      <dgm:t>
        <a:bodyPr/>
        <a:lstStyle/>
        <a:p>
          <a:endParaRPr lang="zh-CN" altLang="en-US" sz="1600"/>
        </a:p>
      </dgm:t>
    </dgm:pt>
    <dgm:pt modelId="{07E63637-DB1B-46B5-8F91-D7BC058F780F}">
      <dgm:prSet phldrT="[文本]" custT="1"/>
      <dgm:spPr/>
      <dgm:t>
        <a:bodyPr/>
        <a:lstStyle/>
        <a:p>
          <a:pPr algn="ctr"/>
          <a:r>
            <a:rPr lang="zh-CN" altLang="en-US" sz="1600"/>
            <a:t>静态存储</a:t>
          </a:r>
        </a:p>
      </dgm:t>
    </dgm:pt>
    <dgm:pt modelId="{15835F6A-1EEE-497C-9353-F7FED0820979}" type="parTrans" cxnId="{DEC9E9CA-0D82-46A6-80F7-1630784C2EF7}">
      <dgm:prSet custT="1"/>
      <dgm:spPr>
        <a:ln>
          <a:solidFill>
            <a:schemeClr val="bg1"/>
          </a:solidFill>
        </a:ln>
      </dgm:spPr>
      <dgm:t>
        <a:bodyPr/>
        <a:lstStyle/>
        <a:p>
          <a:endParaRPr lang="zh-CN" altLang="en-US" sz="1600"/>
        </a:p>
      </dgm:t>
    </dgm:pt>
    <dgm:pt modelId="{D69F27AC-F90A-4368-87FA-72E33ACB158A}" type="sibTrans" cxnId="{DEC9E9CA-0D82-46A6-80F7-1630784C2EF7}">
      <dgm:prSet/>
      <dgm:spPr/>
      <dgm:t>
        <a:bodyPr/>
        <a:lstStyle/>
        <a:p>
          <a:endParaRPr lang="zh-CN" altLang="en-US" sz="1600"/>
        </a:p>
      </dgm:t>
    </dgm:pt>
    <dgm:pt modelId="{1B9F89BD-CEC2-43E5-9366-C3FDD7F6EBDA}">
      <dgm:prSet phldrT="[文本]" custT="1"/>
      <dgm:spPr/>
      <dgm:t>
        <a:bodyPr/>
        <a:lstStyle/>
        <a:p>
          <a:pPr algn="l"/>
          <a:r>
            <a:rPr lang="zh-CN" altLang="en-US" sz="1600"/>
            <a:t>静态外部变量（本文件内有效）</a:t>
          </a:r>
        </a:p>
      </dgm:t>
    </dgm:pt>
    <dgm:pt modelId="{A0F10D81-AB68-42D4-A7B0-F9482EC32B78}" type="parTrans" cxnId="{1CAE531A-1A20-4F62-AABA-C0E56B0EEFDC}">
      <dgm:prSet custT="1"/>
      <dgm:spPr>
        <a:ln>
          <a:solidFill>
            <a:schemeClr val="bg1"/>
          </a:solidFill>
        </a:ln>
      </dgm:spPr>
      <dgm:t>
        <a:bodyPr/>
        <a:lstStyle/>
        <a:p>
          <a:endParaRPr lang="zh-CN" altLang="en-US" sz="1600"/>
        </a:p>
      </dgm:t>
    </dgm:pt>
    <dgm:pt modelId="{69967688-D3DA-4088-A966-39A645DBF9FA}" type="sibTrans" cxnId="{1CAE531A-1A20-4F62-AABA-C0E56B0EEFDC}">
      <dgm:prSet/>
      <dgm:spPr/>
      <dgm:t>
        <a:bodyPr/>
        <a:lstStyle/>
        <a:p>
          <a:endParaRPr lang="zh-CN" altLang="en-US" sz="1600"/>
        </a:p>
      </dgm:t>
    </dgm:pt>
    <dgm:pt modelId="{D824C04B-32F9-4DD9-A11E-7EC479D4B41F}">
      <dgm:prSet custT="1"/>
      <dgm:spPr/>
      <dgm:t>
        <a:bodyPr/>
        <a:lstStyle/>
        <a:p>
          <a:pPr algn="l"/>
          <a:r>
            <a:rPr lang="zh-CN" altLang="en-US" sz="1600"/>
            <a:t>寄存器变量</a:t>
          </a:r>
          <a:r>
            <a:rPr lang="en-US" altLang="en-US" sz="1600"/>
            <a:t>(</a:t>
          </a:r>
          <a:r>
            <a:rPr lang="zh-CN" altLang="en-US" sz="1600"/>
            <a:t>本函数内有效</a:t>
          </a:r>
          <a:r>
            <a:rPr lang="en-US" altLang="en-US" sz="1600"/>
            <a:t>)</a:t>
          </a:r>
          <a:endParaRPr lang="zh-CN" altLang="en-US" sz="1600"/>
        </a:p>
      </dgm:t>
    </dgm:pt>
    <dgm:pt modelId="{08AE46DC-0CAE-4DA8-A1BA-D802E85CB44C}" type="parTrans" cxnId="{946C6674-A21F-41B2-B9AE-1A4C4AF542CA}">
      <dgm:prSet/>
      <dgm:spPr>
        <a:ln>
          <a:solidFill>
            <a:schemeClr val="bg1"/>
          </a:solidFill>
        </a:ln>
      </dgm:spPr>
      <dgm:t>
        <a:bodyPr/>
        <a:lstStyle/>
        <a:p>
          <a:endParaRPr lang="zh-CN" altLang="en-US"/>
        </a:p>
      </dgm:t>
    </dgm:pt>
    <dgm:pt modelId="{69DBB338-3F77-4BFA-9AEC-50F6A1D7D0BB}" type="sibTrans" cxnId="{946C6674-A21F-41B2-B9AE-1A4C4AF542CA}">
      <dgm:prSet/>
      <dgm:spPr/>
      <dgm:t>
        <a:bodyPr/>
        <a:lstStyle/>
        <a:p>
          <a:endParaRPr lang="zh-CN" altLang="en-US"/>
        </a:p>
      </dgm:t>
    </dgm:pt>
    <dgm:pt modelId="{2F2254E7-E9E2-446A-A124-F2F2D9EED7B4}">
      <dgm:prSet custT="1"/>
      <dgm:spPr/>
      <dgm:t>
        <a:bodyPr/>
        <a:lstStyle/>
        <a:p>
          <a:pPr algn="l"/>
          <a:r>
            <a:rPr lang="zh-CN" altLang="en-US" sz="1600"/>
            <a:t>形式参数</a:t>
          </a:r>
          <a:r>
            <a:rPr lang="en-US" altLang="en-US" sz="1600"/>
            <a:t>(</a:t>
          </a:r>
          <a:r>
            <a:rPr lang="zh-CN" altLang="en-US" sz="1600"/>
            <a:t>本函数内有效</a:t>
          </a:r>
          <a:r>
            <a:rPr lang="en-US" altLang="en-US" sz="1600"/>
            <a:t>)</a:t>
          </a:r>
          <a:endParaRPr lang="zh-CN" altLang="en-US" sz="1600"/>
        </a:p>
      </dgm:t>
    </dgm:pt>
    <dgm:pt modelId="{D199BC24-2841-43B4-843F-4CBBDD0E47D4}" type="parTrans" cxnId="{8F34271D-9416-4C17-83B3-DF66E0D7EBC2}">
      <dgm:prSet/>
      <dgm:spPr>
        <a:ln>
          <a:solidFill>
            <a:schemeClr val="bg1"/>
          </a:solidFill>
        </a:ln>
      </dgm:spPr>
      <dgm:t>
        <a:bodyPr/>
        <a:lstStyle/>
        <a:p>
          <a:endParaRPr lang="zh-CN" altLang="en-US"/>
        </a:p>
      </dgm:t>
    </dgm:pt>
    <dgm:pt modelId="{0D45A02F-44AE-42C3-9D24-3B546BA17334}" type="sibTrans" cxnId="{8F34271D-9416-4C17-83B3-DF66E0D7EBC2}">
      <dgm:prSet/>
      <dgm:spPr/>
      <dgm:t>
        <a:bodyPr/>
        <a:lstStyle/>
        <a:p>
          <a:endParaRPr lang="zh-CN" altLang="en-US"/>
        </a:p>
      </dgm:t>
    </dgm:pt>
    <dgm:pt modelId="{ED85548A-CA6A-442C-B622-A10E6B07B8E2}">
      <dgm:prSet phldrT="[文本]" custT="1"/>
      <dgm:spPr/>
      <dgm:t>
        <a:bodyPr/>
        <a:lstStyle/>
        <a:p>
          <a:pPr algn="l"/>
          <a:r>
            <a:rPr lang="zh-CN" altLang="en-US" sz="1400" dirty="0"/>
            <a:t>外部变量（用</a:t>
          </a:r>
          <a:r>
            <a:rPr lang="en-US" altLang="zh-CN" sz="1400" dirty="0"/>
            <a:t>extern</a:t>
          </a:r>
          <a:r>
            <a:rPr lang="zh-CN" altLang="en-US" sz="1400" dirty="0"/>
            <a:t>声明后，其他文件可引用）</a:t>
          </a:r>
        </a:p>
      </dgm:t>
    </dgm:pt>
    <dgm:pt modelId="{15B8A0DB-40A2-4F5C-9517-32B67A92FE9B}" type="parTrans" cxnId="{F1EB03C1-E573-4BE3-9A81-37B328E17AB1}">
      <dgm:prSet/>
      <dgm:spPr>
        <a:ln>
          <a:solidFill>
            <a:schemeClr val="bg1"/>
          </a:solidFill>
        </a:ln>
      </dgm:spPr>
      <dgm:t>
        <a:bodyPr/>
        <a:lstStyle/>
        <a:p>
          <a:endParaRPr lang="zh-CN" altLang="en-US"/>
        </a:p>
      </dgm:t>
    </dgm:pt>
    <dgm:pt modelId="{336F0419-2BDB-4E61-BB84-C2E17E97717F}" type="sibTrans" cxnId="{F1EB03C1-E573-4BE3-9A81-37B328E17AB1}">
      <dgm:prSet/>
      <dgm:spPr/>
      <dgm:t>
        <a:bodyPr/>
        <a:lstStyle/>
        <a:p>
          <a:endParaRPr lang="zh-CN" altLang="en-US"/>
        </a:p>
      </dgm:t>
    </dgm:pt>
    <dgm:pt modelId="{FDAB2609-7A53-45AC-9EEF-9A3F0A964E40}" type="pres">
      <dgm:prSet presAssocID="{5D67D741-1065-4E34-89E2-37748741D151}" presName="diagram" presStyleCnt="0">
        <dgm:presLayoutVars>
          <dgm:chPref val="1"/>
          <dgm:dir/>
          <dgm:animOne val="branch"/>
          <dgm:animLvl val="lvl"/>
          <dgm:resizeHandles val="exact"/>
        </dgm:presLayoutVars>
      </dgm:prSet>
      <dgm:spPr/>
    </dgm:pt>
    <dgm:pt modelId="{9BC87E2B-EC11-4BDE-9D73-84BFCF083829}" type="pres">
      <dgm:prSet presAssocID="{9EAB8647-6D27-491A-B8A1-35A50E2E725C}" presName="root1" presStyleCnt="0"/>
      <dgm:spPr/>
    </dgm:pt>
    <dgm:pt modelId="{C5B64C8F-8355-4F2C-A467-2EF9524C8283}" type="pres">
      <dgm:prSet presAssocID="{9EAB8647-6D27-491A-B8A1-35A50E2E725C}" presName="LevelOneTextNode" presStyleLbl="node0" presStyleIdx="0" presStyleCnt="1">
        <dgm:presLayoutVars>
          <dgm:chPref val="3"/>
        </dgm:presLayoutVars>
      </dgm:prSet>
      <dgm:spPr/>
    </dgm:pt>
    <dgm:pt modelId="{14D31926-6263-42C1-A257-51BAFAC94AA3}" type="pres">
      <dgm:prSet presAssocID="{9EAB8647-6D27-491A-B8A1-35A50E2E725C}" presName="level2hierChild" presStyleCnt="0"/>
      <dgm:spPr/>
    </dgm:pt>
    <dgm:pt modelId="{85E08284-7A50-4E49-8713-95E6F558FD58}" type="pres">
      <dgm:prSet presAssocID="{E5B2BA49-3101-40E4-B9EF-F26F1A16EF30}" presName="conn2-1" presStyleLbl="parChTrans1D2" presStyleIdx="0" presStyleCnt="2"/>
      <dgm:spPr/>
    </dgm:pt>
    <dgm:pt modelId="{741E8693-72D3-4148-B561-A50491D247AC}" type="pres">
      <dgm:prSet presAssocID="{E5B2BA49-3101-40E4-B9EF-F26F1A16EF30}" presName="connTx" presStyleLbl="parChTrans1D2" presStyleIdx="0" presStyleCnt="2"/>
      <dgm:spPr/>
    </dgm:pt>
    <dgm:pt modelId="{D1ED7AAF-02F6-4000-99DA-08F1EFC5817C}" type="pres">
      <dgm:prSet presAssocID="{AD143DF5-B084-44E6-A507-0B4A417F35FF}" presName="root2" presStyleCnt="0"/>
      <dgm:spPr/>
    </dgm:pt>
    <dgm:pt modelId="{DD44B907-6941-43E8-9D36-B5F3C2FC6BDE}" type="pres">
      <dgm:prSet presAssocID="{AD143DF5-B084-44E6-A507-0B4A417F35FF}" presName="LevelTwoTextNode" presStyleLbl="node2" presStyleIdx="0" presStyleCnt="2">
        <dgm:presLayoutVars>
          <dgm:chPref val="3"/>
        </dgm:presLayoutVars>
      </dgm:prSet>
      <dgm:spPr/>
    </dgm:pt>
    <dgm:pt modelId="{434C22C1-5446-497B-B867-64A2F9A5E3E6}" type="pres">
      <dgm:prSet presAssocID="{AD143DF5-B084-44E6-A507-0B4A417F35FF}" presName="level3hierChild" presStyleCnt="0"/>
      <dgm:spPr/>
    </dgm:pt>
    <dgm:pt modelId="{F0F69C3E-30A5-4A07-A515-84ED773806FD}" type="pres">
      <dgm:prSet presAssocID="{07B73F3A-D90B-46D3-8FEE-E238639079B9}" presName="conn2-1" presStyleLbl="parChTrans1D3" presStyleIdx="0" presStyleCnt="6"/>
      <dgm:spPr/>
    </dgm:pt>
    <dgm:pt modelId="{34D8822B-0843-437E-8F35-8470744F890B}" type="pres">
      <dgm:prSet presAssocID="{07B73F3A-D90B-46D3-8FEE-E238639079B9}" presName="connTx" presStyleLbl="parChTrans1D3" presStyleIdx="0" presStyleCnt="6"/>
      <dgm:spPr/>
    </dgm:pt>
    <dgm:pt modelId="{013E4FBD-C625-4894-9761-AA7359F2EE84}" type="pres">
      <dgm:prSet presAssocID="{FE3FD823-F55A-4E23-BDC1-11FF64460377}" presName="root2" presStyleCnt="0"/>
      <dgm:spPr/>
    </dgm:pt>
    <dgm:pt modelId="{822E0AFE-9352-4928-A5A0-88A0A40E533D}" type="pres">
      <dgm:prSet presAssocID="{FE3FD823-F55A-4E23-BDC1-11FF64460377}" presName="LevelTwoTextNode" presStyleLbl="node3" presStyleIdx="0" presStyleCnt="6" custScaleX="292260" custScaleY="52269">
        <dgm:presLayoutVars>
          <dgm:chPref val="3"/>
        </dgm:presLayoutVars>
      </dgm:prSet>
      <dgm:spPr/>
    </dgm:pt>
    <dgm:pt modelId="{AED9F6DE-B8CE-4D23-A68F-D32F9CFF07B7}" type="pres">
      <dgm:prSet presAssocID="{FE3FD823-F55A-4E23-BDC1-11FF64460377}" presName="level3hierChild" presStyleCnt="0"/>
      <dgm:spPr/>
    </dgm:pt>
    <dgm:pt modelId="{61423441-CF44-4A5B-83D1-99C8D5BDCFC2}" type="pres">
      <dgm:prSet presAssocID="{08AE46DC-0CAE-4DA8-A1BA-D802E85CB44C}" presName="conn2-1" presStyleLbl="parChTrans1D3" presStyleIdx="1" presStyleCnt="6"/>
      <dgm:spPr/>
    </dgm:pt>
    <dgm:pt modelId="{DCE1E5F7-D1D8-4EC7-80DF-6DD72D1416BD}" type="pres">
      <dgm:prSet presAssocID="{08AE46DC-0CAE-4DA8-A1BA-D802E85CB44C}" presName="connTx" presStyleLbl="parChTrans1D3" presStyleIdx="1" presStyleCnt="6"/>
      <dgm:spPr/>
    </dgm:pt>
    <dgm:pt modelId="{52E5A9F3-FA2E-4923-AB48-34858146EAB7}" type="pres">
      <dgm:prSet presAssocID="{D824C04B-32F9-4DD9-A11E-7EC479D4B41F}" presName="root2" presStyleCnt="0"/>
      <dgm:spPr/>
    </dgm:pt>
    <dgm:pt modelId="{CBB9E03C-B4B3-4247-B44C-8298666D3F85}" type="pres">
      <dgm:prSet presAssocID="{D824C04B-32F9-4DD9-A11E-7EC479D4B41F}" presName="LevelTwoTextNode" presStyleLbl="node3" presStyleIdx="1" presStyleCnt="6" custScaleX="292260" custScaleY="52269">
        <dgm:presLayoutVars>
          <dgm:chPref val="3"/>
        </dgm:presLayoutVars>
      </dgm:prSet>
      <dgm:spPr/>
    </dgm:pt>
    <dgm:pt modelId="{95FCFB14-C491-4C1C-9FF4-69374A530058}" type="pres">
      <dgm:prSet presAssocID="{D824C04B-32F9-4DD9-A11E-7EC479D4B41F}" presName="level3hierChild" presStyleCnt="0"/>
      <dgm:spPr/>
    </dgm:pt>
    <dgm:pt modelId="{CB7E44ED-960D-4342-84B4-293ED54074CF}" type="pres">
      <dgm:prSet presAssocID="{D199BC24-2841-43B4-843F-4CBBDD0E47D4}" presName="conn2-1" presStyleLbl="parChTrans1D3" presStyleIdx="2" presStyleCnt="6"/>
      <dgm:spPr/>
    </dgm:pt>
    <dgm:pt modelId="{55C18256-291B-4C05-B7E9-75E904FBEF79}" type="pres">
      <dgm:prSet presAssocID="{D199BC24-2841-43B4-843F-4CBBDD0E47D4}" presName="connTx" presStyleLbl="parChTrans1D3" presStyleIdx="2" presStyleCnt="6"/>
      <dgm:spPr/>
    </dgm:pt>
    <dgm:pt modelId="{67C4BE2F-8B91-48A1-B5A1-2F704807FD7E}" type="pres">
      <dgm:prSet presAssocID="{2F2254E7-E9E2-446A-A124-F2F2D9EED7B4}" presName="root2" presStyleCnt="0"/>
      <dgm:spPr/>
    </dgm:pt>
    <dgm:pt modelId="{24BFCF41-32BF-4502-9AA0-6083BBEA75DB}" type="pres">
      <dgm:prSet presAssocID="{2F2254E7-E9E2-446A-A124-F2F2D9EED7B4}" presName="LevelTwoTextNode" presStyleLbl="node3" presStyleIdx="2" presStyleCnt="6" custScaleX="292260" custScaleY="52269">
        <dgm:presLayoutVars>
          <dgm:chPref val="3"/>
        </dgm:presLayoutVars>
      </dgm:prSet>
      <dgm:spPr/>
    </dgm:pt>
    <dgm:pt modelId="{DCBE75A1-97B0-49DD-B72B-90E9FAA6E3DF}" type="pres">
      <dgm:prSet presAssocID="{2F2254E7-E9E2-446A-A124-F2F2D9EED7B4}" presName="level3hierChild" presStyleCnt="0"/>
      <dgm:spPr/>
    </dgm:pt>
    <dgm:pt modelId="{9487F4F1-48FC-446E-9CC1-8CC0E68299DD}" type="pres">
      <dgm:prSet presAssocID="{15835F6A-1EEE-497C-9353-F7FED0820979}" presName="conn2-1" presStyleLbl="parChTrans1D2" presStyleIdx="1" presStyleCnt="2"/>
      <dgm:spPr/>
    </dgm:pt>
    <dgm:pt modelId="{5F5687B9-66F3-4B02-8AE9-670A615502A1}" type="pres">
      <dgm:prSet presAssocID="{15835F6A-1EEE-497C-9353-F7FED0820979}" presName="connTx" presStyleLbl="parChTrans1D2" presStyleIdx="1" presStyleCnt="2"/>
      <dgm:spPr/>
    </dgm:pt>
    <dgm:pt modelId="{18AA6E14-0BE0-4EFE-9573-7C4E7CECFDC2}" type="pres">
      <dgm:prSet presAssocID="{07E63637-DB1B-46B5-8F91-D7BC058F780F}" presName="root2" presStyleCnt="0"/>
      <dgm:spPr/>
    </dgm:pt>
    <dgm:pt modelId="{36C82E94-DB8E-4ADA-AA52-30605374B0C0}" type="pres">
      <dgm:prSet presAssocID="{07E63637-DB1B-46B5-8F91-D7BC058F780F}" presName="LevelTwoTextNode" presStyleLbl="node2" presStyleIdx="1" presStyleCnt="2" custScaleX="99978" custScaleY="100190">
        <dgm:presLayoutVars>
          <dgm:chPref val="3"/>
        </dgm:presLayoutVars>
      </dgm:prSet>
      <dgm:spPr/>
    </dgm:pt>
    <dgm:pt modelId="{6B1E6F85-366C-4011-B3CA-3C63DCF2EA32}" type="pres">
      <dgm:prSet presAssocID="{07E63637-DB1B-46B5-8F91-D7BC058F780F}" presName="level3hierChild" presStyleCnt="0"/>
      <dgm:spPr/>
    </dgm:pt>
    <dgm:pt modelId="{94CB5FB9-0A6B-4E1A-8C0D-77A3266208E4}" type="pres">
      <dgm:prSet presAssocID="{F8EBBBD9-227D-4DC3-89DD-9AC7E0CDCA8C}" presName="conn2-1" presStyleLbl="parChTrans1D3" presStyleIdx="3" presStyleCnt="6"/>
      <dgm:spPr/>
    </dgm:pt>
    <dgm:pt modelId="{CE40F644-EB12-4FD9-9BB6-655185B42EE2}" type="pres">
      <dgm:prSet presAssocID="{F8EBBBD9-227D-4DC3-89DD-9AC7E0CDCA8C}" presName="connTx" presStyleLbl="parChTrans1D3" presStyleIdx="3" presStyleCnt="6"/>
      <dgm:spPr/>
    </dgm:pt>
    <dgm:pt modelId="{5C2FD700-164A-4C82-89BA-A8DBA2F2231B}" type="pres">
      <dgm:prSet presAssocID="{C6FD0EBE-3856-49E3-8F08-0FD85A196ECC}" presName="root2" presStyleCnt="0"/>
      <dgm:spPr/>
    </dgm:pt>
    <dgm:pt modelId="{A935A54B-5AF7-481B-8960-F01D7B7CBA95}" type="pres">
      <dgm:prSet presAssocID="{C6FD0EBE-3856-49E3-8F08-0FD85A196ECC}" presName="LevelTwoTextNode" presStyleLbl="node3" presStyleIdx="3" presStyleCnt="6" custScaleX="292260" custScaleY="52269">
        <dgm:presLayoutVars>
          <dgm:chPref val="3"/>
        </dgm:presLayoutVars>
      </dgm:prSet>
      <dgm:spPr/>
    </dgm:pt>
    <dgm:pt modelId="{31C56261-14BD-4639-915C-823F34E6D59E}" type="pres">
      <dgm:prSet presAssocID="{C6FD0EBE-3856-49E3-8F08-0FD85A196ECC}" presName="level3hierChild" presStyleCnt="0"/>
      <dgm:spPr/>
    </dgm:pt>
    <dgm:pt modelId="{35BD36B7-9BE2-441D-92FD-530A77BD66B1}" type="pres">
      <dgm:prSet presAssocID="{A0F10D81-AB68-42D4-A7B0-F9482EC32B78}" presName="conn2-1" presStyleLbl="parChTrans1D3" presStyleIdx="4" presStyleCnt="6"/>
      <dgm:spPr/>
    </dgm:pt>
    <dgm:pt modelId="{5BA342F5-3EB0-40E6-8484-B2CA12C5E8C3}" type="pres">
      <dgm:prSet presAssocID="{A0F10D81-AB68-42D4-A7B0-F9482EC32B78}" presName="connTx" presStyleLbl="parChTrans1D3" presStyleIdx="4" presStyleCnt="6"/>
      <dgm:spPr/>
    </dgm:pt>
    <dgm:pt modelId="{32C297CF-E9BA-4585-B31F-2F2961A8FB88}" type="pres">
      <dgm:prSet presAssocID="{1B9F89BD-CEC2-43E5-9366-C3FDD7F6EBDA}" presName="root2" presStyleCnt="0"/>
      <dgm:spPr/>
    </dgm:pt>
    <dgm:pt modelId="{324C4295-D856-4ECC-A954-C60358AA6939}" type="pres">
      <dgm:prSet presAssocID="{1B9F89BD-CEC2-43E5-9366-C3FDD7F6EBDA}" presName="LevelTwoTextNode" presStyleLbl="node3" presStyleIdx="4" presStyleCnt="6" custScaleX="292260" custScaleY="52269">
        <dgm:presLayoutVars>
          <dgm:chPref val="3"/>
        </dgm:presLayoutVars>
      </dgm:prSet>
      <dgm:spPr/>
    </dgm:pt>
    <dgm:pt modelId="{DF0111F1-D179-4117-B69B-58A1E4A3D3B4}" type="pres">
      <dgm:prSet presAssocID="{1B9F89BD-CEC2-43E5-9366-C3FDD7F6EBDA}" presName="level3hierChild" presStyleCnt="0"/>
      <dgm:spPr/>
    </dgm:pt>
    <dgm:pt modelId="{F6E9A38F-6E1B-4F19-9DC3-3F8D099FAE03}" type="pres">
      <dgm:prSet presAssocID="{15B8A0DB-40A2-4F5C-9517-32B67A92FE9B}" presName="conn2-1" presStyleLbl="parChTrans1D3" presStyleIdx="5" presStyleCnt="6"/>
      <dgm:spPr/>
    </dgm:pt>
    <dgm:pt modelId="{71D9F2EA-F352-4A2F-B197-03CE4528C2F1}" type="pres">
      <dgm:prSet presAssocID="{15B8A0DB-40A2-4F5C-9517-32B67A92FE9B}" presName="connTx" presStyleLbl="parChTrans1D3" presStyleIdx="5" presStyleCnt="6"/>
      <dgm:spPr/>
    </dgm:pt>
    <dgm:pt modelId="{7A0DF9D6-7E9A-4462-81F8-9D34453D686C}" type="pres">
      <dgm:prSet presAssocID="{ED85548A-CA6A-442C-B622-A10E6B07B8E2}" presName="root2" presStyleCnt="0"/>
      <dgm:spPr/>
    </dgm:pt>
    <dgm:pt modelId="{D30AA896-B5B4-4AA6-B615-0D958BC154F3}" type="pres">
      <dgm:prSet presAssocID="{ED85548A-CA6A-442C-B622-A10E6B07B8E2}" presName="LevelTwoTextNode" presStyleLbl="node3" presStyleIdx="5" presStyleCnt="6" custScaleX="292260" custScaleY="52269">
        <dgm:presLayoutVars>
          <dgm:chPref val="3"/>
        </dgm:presLayoutVars>
      </dgm:prSet>
      <dgm:spPr/>
    </dgm:pt>
    <dgm:pt modelId="{DBE270B7-C261-4484-88BB-7ED520CE726B}" type="pres">
      <dgm:prSet presAssocID="{ED85548A-CA6A-442C-B622-A10E6B07B8E2}" presName="level3hierChild" presStyleCnt="0"/>
      <dgm:spPr/>
    </dgm:pt>
  </dgm:ptLst>
  <dgm:cxnLst>
    <dgm:cxn modelId="{9C347404-8449-46D9-B30C-9A8F8FC8E443}" type="presOf" srcId="{FE3FD823-F55A-4E23-BDC1-11FF64460377}" destId="{822E0AFE-9352-4928-A5A0-88A0A40E533D}" srcOrd="0" destOrd="0" presId="urn:microsoft.com/office/officeart/2005/8/layout/hierarchy2"/>
    <dgm:cxn modelId="{2FB4D206-0515-44D1-84AD-2E741F7719DA}" type="presOf" srcId="{E5B2BA49-3101-40E4-B9EF-F26F1A16EF30}" destId="{85E08284-7A50-4E49-8713-95E6F558FD58}" srcOrd="0" destOrd="0" presId="urn:microsoft.com/office/officeart/2005/8/layout/hierarchy2"/>
    <dgm:cxn modelId="{BD18D30D-5A63-4411-AE7B-236A9ECFF32F}" type="presOf" srcId="{15835F6A-1EEE-497C-9353-F7FED0820979}" destId="{9487F4F1-48FC-446E-9CC1-8CC0E68299DD}" srcOrd="0" destOrd="0" presId="urn:microsoft.com/office/officeart/2005/8/layout/hierarchy2"/>
    <dgm:cxn modelId="{27F74E13-5551-4A19-9491-84E5FDB3063C}" type="presOf" srcId="{07E63637-DB1B-46B5-8F91-D7BC058F780F}" destId="{36C82E94-DB8E-4ADA-AA52-30605374B0C0}" srcOrd="0" destOrd="0" presId="urn:microsoft.com/office/officeart/2005/8/layout/hierarchy2"/>
    <dgm:cxn modelId="{1CAE531A-1A20-4F62-AABA-C0E56B0EEFDC}" srcId="{07E63637-DB1B-46B5-8F91-D7BC058F780F}" destId="{1B9F89BD-CEC2-43E5-9366-C3FDD7F6EBDA}" srcOrd="1" destOrd="0" parTransId="{A0F10D81-AB68-42D4-A7B0-F9482EC32B78}" sibTransId="{69967688-D3DA-4088-A966-39A645DBF9FA}"/>
    <dgm:cxn modelId="{8F34271D-9416-4C17-83B3-DF66E0D7EBC2}" srcId="{AD143DF5-B084-44E6-A507-0B4A417F35FF}" destId="{2F2254E7-E9E2-446A-A124-F2F2D9EED7B4}" srcOrd="2" destOrd="0" parTransId="{D199BC24-2841-43B4-843F-4CBBDD0E47D4}" sibTransId="{0D45A02F-44AE-42C3-9D24-3B546BA17334}"/>
    <dgm:cxn modelId="{1332FB21-610A-41AC-B339-7CB87AC591FB}" type="presOf" srcId="{C6FD0EBE-3856-49E3-8F08-0FD85A196ECC}" destId="{A935A54B-5AF7-481B-8960-F01D7B7CBA95}" srcOrd="0" destOrd="0" presId="urn:microsoft.com/office/officeart/2005/8/layout/hierarchy2"/>
    <dgm:cxn modelId="{2679A523-9021-4225-A1C3-D4EAD3E97C86}" type="presOf" srcId="{D199BC24-2841-43B4-843F-4CBBDD0E47D4}" destId="{55C18256-291B-4C05-B7E9-75E904FBEF79}" srcOrd="1" destOrd="0" presId="urn:microsoft.com/office/officeart/2005/8/layout/hierarchy2"/>
    <dgm:cxn modelId="{FF7B172B-A618-45AC-B930-EB092C78F8B7}" type="presOf" srcId="{08AE46DC-0CAE-4DA8-A1BA-D802E85CB44C}" destId="{61423441-CF44-4A5B-83D1-99C8D5BDCFC2}" srcOrd="0" destOrd="0" presId="urn:microsoft.com/office/officeart/2005/8/layout/hierarchy2"/>
    <dgm:cxn modelId="{06402F30-F7C0-4BF1-AF09-1E9DDCFDEE7C}" type="presOf" srcId="{A0F10D81-AB68-42D4-A7B0-F9482EC32B78}" destId="{35BD36B7-9BE2-441D-92FD-530A77BD66B1}" srcOrd="0" destOrd="0" presId="urn:microsoft.com/office/officeart/2005/8/layout/hierarchy2"/>
    <dgm:cxn modelId="{E16DA335-1B25-46F5-AE53-02905D6F1306}" type="presOf" srcId="{15835F6A-1EEE-497C-9353-F7FED0820979}" destId="{5F5687B9-66F3-4B02-8AE9-670A615502A1}" srcOrd="1" destOrd="0" presId="urn:microsoft.com/office/officeart/2005/8/layout/hierarchy2"/>
    <dgm:cxn modelId="{0D17253C-C43D-446C-8A99-1D3B0639EB9F}" type="presOf" srcId="{15B8A0DB-40A2-4F5C-9517-32B67A92FE9B}" destId="{71D9F2EA-F352-4A2F-B197-03CE4528C2F1}" srcOrd="1" destOrd="0" presId="urn:microsoft.com/office/officeart/2005/8/layout/hierarchy2"/>
    <dgm:cxn modelId="{2DD74C62-9231-4B1E-987C-CF1BDC0B4AA9}" srcId="{AD143DF5-B084-44E6-A507-0B4A417F35FF}" destId="{FE3FD823-F55A-4E23-BDC1-11FF64460377}" srcOrd="0" destOrd="0" parTransId="{07B73F3A-D90B-46D3-8FEE-E238639079B9}" sibTransId="{19233C97-2598-4110-B0A6-EC858681C62C}"/>
    <dgm:cxn modelId="{868FDF47-E4A8-4D11-9F1B-E494AFD9CDC3}" type="presOf" srcId="{E5B2BA49-3101-40E4-B9EF-F26F1A16EF30}" destId="{741E8693-72D3-4148-B561-A50491D247AC}" srcOrd="1" destOrd="0" presId="urn:microsoft.com/office/officeart/2005/8/layout/hierarchy2"/>
    <dgm:cxn modelId="{6B5FE272-F14C-4F7B-9840-E144D50C7D48}" srcId="{9EAB8647-6D27-491A-B8A1-35A50E2E725C}" destId="{AD143DF5-B084-44E6-A507-0B4A417F35FF}" srcOrd="0" destOrd="0" parTransId="{E5B2BA49-3101-40E4-B9EF-F26F1A16EF30}" sibTransId="{36C980F4-AD11-43D2-B825-225183167B08}"/>
    <dgm:cxn modelId="{946C6674-A21F-41B2-B9AE-1A4C4AF542CA}" srcId="{AD143DF5-B084-44E6-A507-0B4A417F35FF}" destId="{D824C04B-32F9-4DD9-A11E-7EC479D4B41F}" srcOrd="1" destOrd="0" parTransId="{08AE46DC-0CAE-4DA8-A1BA-D802E85CB44C}" sibTransId="{69DBB338-3F77-4BFA-9AEC-50F6A1D7D0BB}"/>
    <dgm:cxn modelId="{E6575474-755B-4751-A7E1-598BB39D2A8B}" type="presOf" srcId="{2F2254E7-E9E2-446A-A124-F2F2D9EED7B4}" destId="{24BFCF41-32BF-4502-9AA0-6083BBEA75DB}" srcOrd="0" destOrd="0" presId="urn:microsoft.com/office/officeart/2005/8/layout/hierarchy2"/>
    <dgm:cxn modelId="{2A848E54-2226-496F-A190-E1BDE31FB5A4}" type="presOf" srcId="{ED85548A-CA6A-442C-B622-A10E6B07B8E2}" destId="{D30AA896-B5B4-4AA6-B615-0D958BC154F3}" srcOrd="0" destOrd="0" presId="urn:microsoft.com/office/officeart/2005/8/layout/hierarchy2"/>
    <dgm:cxn modelId="{E12B648B-9BF3-4B38-8DFF-1603BF053C3B}" type="presOf" srcId="{9EAB8647-6D27-491A-B8A1-35A50E2E725C}" destId="{C5B64C8F-8355-4F2C-A467-2EF9524C8283}" srcOrd="0" destOrd="0" presId="urn:microsoft.com/office/officeart/2005/8/layout/hierarchy2"/>
    <dgm:cxn modelId="{BFE8CB8F-E48D-44F2-8E67-3B73BD7C11A0}" type="presOf" srcId="{D199BC24-2841-43B4-843F-4CBBDD0E47D4}" destId="{CB7E44ED-960D-4342-84B4-293ED54074CF}" srcOrd="0" destOrd="0" presId="urn:microsoft.com/office/officeart/2005/8/layout/hierarchy2"/>
    <dgm:cxn modelId="{7D943695-181B-4842-9BF5-F6D46CC38804}" srcId="{07E63637-DB1B-46B5-8F91-D7BC058F780F}" destId="{C6FD0EBE-3856-49E3-8F08-0FD85A196ECC}" srcOrd="0" destOrd="0" parTransId="{F8EBBBD9-227D-4DC3-89DD-9AC7E0CDCA8C}" sibTransId="{6CACC922-8C1B-4507-BC76-EDC7816E3A42}"/>
    <dgm:cxn modelId="{251D9396-F49A-4EA7-8752-C2A80A75B902}" type="presOf" srcId="{F8EBBBD9-227D-4DC3-89DD-9AC7E0CDCA8C}" destId="{CE40F644-EB12-4FD9-9BB6-655185B42EE2}" srcOrd="1" destOrd="0" presId="urn:microsoft.com/office/officeart/2005/8/layout/hierarchy2"/>
    <dgm:cxn modelId="{672CCD9B-5216-4C76-864D-CBD65DFC3C69}" type="presOf" srcId="{5D67D741-1065-4E34-89E2-37748741D151}" destId="{FDAB2609-7A53-45AC-9EEF-9A3F0A964E40}" srcOrd="0" destOrd="0" presId="urn:microsoft.com/office/officeart/2005/8/layout/hierarchy2"/>
    <dgm:cxn modelId="{55C0D69C-80C8-461B-A721-FF193C124FA7}" srcId="{5D67D741-1065-4E34-89E2-37748741D151}" destId="{9EAB8647-6D27-491A-B8A1-35A50E2E725C}" srcOrd="0" destOrd="0" parTransId="{C3293143-31CE-4A93-8B23-511D02BA07EA}" sibTransId="{E1275BDC-2CF1-4EE8-BD65-1C9413546BED}"/>
    <dgm:cxn modelId="{0CF696A2-4A6E-40DF-B9CA-36B7CF9BFADE}" type="presOf" srcId="{AD143DF5-B084-44E6-A507-0B4A417F35FF}" destId="{DD44B907-6941-43E8-9D36-B5F3C2FC6BDE}" srcOrd="0" destOrd="0" presId="urn:microsoft.com/office/officeart/2005/8/layout/hierarchy2"/>
    <dgm:cxn modelId="{4A5A1CA3-814F-4D1D-9A11-D0B0A394721E}" type="presOf" srcId="{15B8A0DB-40A2-4F5C-9517-32B67A92FE9B}" destId="{F6E9A38F-6E1B-4F19-9DC3-3F8D099FAE03}" srcOrd="0" destOrd="0" presId="urn:microsoft.com/office/officeart/2005/8/layout/hierarchy2"/>
    <dgm:cxn modelId="{9EEC9CA7-4E3D-4ADE-B936-360B72A7B3C6}" type="presOf" srcId="{F8EBBBD9-227D-4DC3-89DD-9AC7E0CDCA8C}" destId="{94CB5FB9-0A6B-4E1A-8C0D-77A3266208E4}" srcOrd="0" destOrd="0" presId="urn:microsoft.com/office/officeart/2005/8/layout/hierarchy2"/>
    <dgm:cxn modelId="{255427BD-5EAD-4017-9BC4-ADC523D4AF01}" type="presOf" srcId="{A0F10D81-AB68-42D4-A7B0-F9482EC32B78}" destId="{5BA342F5-3EB0-40E6-8484-B2CA12C5E8C3}" srcOrd="1" destOrd="0" presId="urn:microsoft.com/office/officeart/2005/8/layout/hierarchy2"/>
    <dgm:cxn modelId="{C56687BD-55B5-4B2B-9B22-825FF41D914C}" type="presOf" srcId="{07B73F3A-D90B-46D3-8FEE-E238639079B9}" destId="{34D8822B-0843-437E-8F35-8470744F890B}" srcOrd="1" destOrd="0" presId="urn:microsoft.com/office/officeart/2005/8/layout/hierarchy2"/>
    <dgm:cxn modelId="{F1EB03C1-E573-4BE3-9A81-37B328E17AB1}" srcId="{07E63637-DB1B-46B5-8F91-D7BC058F780F}" destId="{ED85548A-CA6A-442C-B622-A10E6B07B8E2}" srcOrd="2" destOrd="0" parTransId="{15B8A0DB-40A2-4F5C-9517-32B67A92FE9B}" sibTransId="{336F0419-2BDB-4E61-BB84-C2E17E97717F}"/>
    <dgm:cxn modelId="{DEC9E9CA-0D82-46A6-80F7-1630784C2EF7}" srcId="{9EAB8647-6D27-491A-B8A1-35A50E2E725C}" destId="{07E63637-DB1B-46B5-8F91-D7BC058F780F}" srcOrd="1" destOrd="0" parTransId="{15835F6A-1EEE-497C-9353-F7FED0820979}" sibTransId="{D69F27AC-F90A-4368-87FA-72E33ACB158A}"/>
    <dgm:cxn modelId="{AE623AD0-C993-4F92-8D00-477720AC51DE}" type="presOf" srcId="{08AE46DC-0CAE-4DA8-A1BA-D802E85CB44C}" destId="{DCE1E5F7-D1D8-4EC7-80DF-6DD72D1416BD}" srcOrd="1" destOrd="0" presId="urn:microsoft.com/office/officeart/2005/8/layout/hierarchy2"/>
    <dgm:cxn modelId="{9F1DF5F2-9C1B-4300-86FF-D1822E96384F}" type="presOf" srcId="{07B73F3A-D90B-46D3-8FEE-E238639079B9}" destId="{F0F69C3E-30A5-4A07-A515-84ED773806FD}" srcOrd="0" destOrd="0" presId="urn:microsoft.com/office/officeart/2005/8/layout/hierarchy2"/>
    <dgm:cxn modelId="{190C57FE-D907-41F1-A563-F926FE94FBD0}" type="presOf" srcId="{1B9F89BD-CEC2-43E5-9366-C3FDD7F6EBDA}" destId="{324C4295-D856-4ECC-A954-C60358AA6939}" srcOrd="0" destOrd="0" presId="urn:microsoft.com/office/officeart/2005/8/layout/hierarchy2"/>
    <dgm:cxn modelId="{C2E395FF-DBCA-429B-BE0B-0F8D0414F5B2}" type="presOf" srcId="{D824C04B-32F9-4DD9-A11E-7EC479D4B41F}" destId="{CBB9E03C-B4B3-4247-B44C-8298666D3F85}" srcOrd="0" destOrd="0" presId="urn:microsoft.com/office/officeart/2005/8/layout/hierarchy2"/>
    <dgm:cxn modelId="{096D34A7-0C77-4615-B74F-5D6B6D34DC44}" type="presParOf" srcId="{FDAB2609-7A53-45AC-9EEF-9A3F0A964E40}" destId="{9BC87E2B-EC11-4BDE-9D73-84BFCF083829}" srcOrd="0" destOrd="0" presId="urn:microsoft.com/office/officeart/2005/8/layout/hierarchy2"/>
    <dgm:cxn modelId="{35FAE6EE-D30C-4FDB-B70A-FA5ED42185C8}" type="presParOf" srcId="{9BC87E2B-EC11-4BDE-9D73-84BFCF083829}" destId="{C5B64C8F-8355-4F2C-A467-2EF9524C8283}" srcOrd="0" destOrd="0" presId="urn:microsoft.com/office/officeart/2005/8/layout/hierarchy2"/>
    <dgm:cxn modelId="{DE059979-B8B2-4B2E-84A4-A1157D6D6903}" type="presParOf" srcId="{9BC87E2B-EC11-4BDE-9D73-84BFCF083829}" destId="{14D31926-6263-42C1-A257-51BAFAC94AA3}" srcOrd="1" destOrd="0" presId="urn:microsoft.com/office/officeart/2005/8/layout/hierarchy2"/>
    <dgm:cxn modelId="{F1EC886F-B756-43F2-A95F-46471CB49D67}" type="presParOf" srcId="{14D31926-6263-42C1-A257-51BAFAC94AA3}" destId="{85E08284-7A50-4E49-8713-95E6F558FD58}" srcOrd="0" destOrd="0" presId="urn:microsoft.com/office/officeart/2005/8/layout/hierarchy2"/>
    <dgm:cxn modelId="{C8028AF4-189C-4E3D-8D6B-01B7AFEED732}" type="presParOf" srcId="{85E08284-7A50-4E49-8713-95E6F558FD58}" destId="{741E8693-72D3-4148-B561-A50491D247AC}" srcOrd="0" destOrd="0" presId="urn:microsoft.com/office/officeart/2005/8/layout/hierarchy2"/>
    <dgm:cxn modelId="{47310D4D-0FB3-4A7C-9C65-8F54057A5F50}" type="presParOf" srcId="{14D31926-6263-42C1-A257-51BAFAC94AA3}" destId="{D1ED7AAF-02F6-4000-99DA-08F1EFC5817C}" srcOrd="1" destOrd="0" presId="urn:microsoft.com/office/officeart/2005/8/layout/hierarchy2"/>
    <dgm:cxn modelId="{ABE3BF37-5F23-42DF-8902-25199C3C9858}" type="presParOf" srcId="{D1ED7AAF-02F6-4000-99DA-08F1EFC5817C}" destId="{DD44B907-6941-43E8-9D36-B5F3C2FC6BDE}" srcOrd="0" destOrd="0" presId="urn:microsoft.com/office/officeart/2005/8/layout/hierarchy2"/>
    <dgm:cxn modelId="{C0F536CD-93F8-46A3-80A6-049AF01E7D2C}" type="presParOf" srcId="{D1ED7AAF-02F6-4000-99DA-08F1EFC5817C}" destId="{434C22C1-5446-497B-B867-64A2F9A5E3E6}" srcOrd="1" destOrd="0" presId="urn:microsoft.com/office/officeart/2005/8/layout/hierarchy2"/>
    <dgm:cxn modelId="{33437BAE-081B-4E1F-8D1D-62B703EFCC34}" type="presParOf" srcId="{434C22C1-5446-497B-B867-64A2F9A5E3E6}" destId="{F0F69C3E-30A5-4A07-A515-84ED773806FD}" srcOrd="0" destOrd="0" presId="urn:microsoft.com/office/officeart/2005/8/layout/hierarchy2"/>
    <dgm:cxn modelId="{5A50F9E9-F1BA-42AF-8B25-7B332356FA56}" type="presParOf" srcId="{F0F69C3E-30A5-4A07-A515-84ED773806FD}" destId="{34D8822B-0843-437E-8F35-8470744F890B}" srcOrd="0" destOrd="0" presId="urn:microsoft.com/office/officeart/2005/8/layout/hierarchy2"/>
    <dgm:cxn modelId="{9805176B-076C-4CF2-A068-97EEAA68EC7E}" type="presParOf" srcId="{434C22C1-5446-497B-B867-64A2F9A5E3E6}" destId="{013E4FBD-C625-4894-9761-AA7359F2EE84}" srcOrd="1" destOrd="0" presId="urn:microsoft.com/office/officeart/2005/8/layout/hierarchy2"/>
    <dgm:cxn modelId="{2ED4D47A-FD55-4527-974D-4F069A3AB8D7}" type="presParOf" srcId="{013E4FBD-C625-4894-9761-AA7359F2EE84}" destId="{822E0AFE-9352-4928-A5A0-88A0A40E533D}" srcOrd="0" destOrd="0" presId="urn:microsoft.com/office/officeart/2005/8/layout/hierarchy2"/>
    <dgm:cxn modelId="{73E60C74-968C-40E6-9D1D-6A6086249BDF}" type="presParOf" srcId="{013E4FBD-C625-4894-9761-AA7359F2EE84}" destId="{AED9F6DE-B8CE-4D23-A68F-D32F9CFF07B7}" srcOrd="1" destOrd="0" presId="urn:microsoft.com/office/officeart/2005/8/layout/hierarchy2"/>
    <dgm:cxn modelId="{5E632764-9F70-4EE6-AEBB-60919CAA5D55}" type="presParOf" srcId="{434C22C1-5446-497B-B867-64A2F9A5E3E6}" destId="{61423441-CF44-4A5B-83D1-99C8D5BDCFC2}" srcOrd="2" destOrd="0" presId="urn:microsoft.com/office/officeart/2005/8/layout/hierarchy2"/>
    <dgm:cxn modelId="{8FF0A981-6468-4D56-B4A6-8ECF48521711}" type="presParOf" srcId="{61423441-CF44-4A5B-83D1-99C8D5BDCFC2}" destId="{DCE1E5F7-D1D8-4EC7-80DF-6DD72D1416BD}" srcOrd="0" destOrd="0" presId="urn:microsoft.com/office/officeart/2005/8/layout/hierarchy2"/>
    <dgm:cxn modelId="{D9D6D916-BA4C-43C2-BEE2-3943B17123DE}" type="presParOf" srcId="{434C22C1-5446-497B-B867-64A2F9A5E3E6}" destId="{52E5A9F3-FA2E-4923-AB48-34858146EAB7}" srcOrd="3" destOrd="0" presId="urn:microsoft.com/office/officeart/2005/8/layout/hierarchy2"/>
    <dgm:cxn modelId="{01F6C34D-7C3D-4D43-9CCC-BF76095D7554}" type="presParOf" srcId="{52E5A9F3-FA2E-4923-AB48-34858146EAB7}" destId="{CBB9E03C-B4B3-4247-B44C-8298666D3F85}" srcOrd="0" destOrd="0" presId="urn:microsoft.com/office/officeart/2005/8/layout/hierarchy2"/>
    <dgm:cxn modelId="{88ACC357-3D72-4F3F-BBA8-116CF6FF496F}" type="presParOf" srcId="{52E5A9F3-FA2E-4923-AB48-34858146EAB7}" destId="{95FCFB14-C491-4C1C-9FF4-69374A530058}" srcOrd="1" destOrd="0" presId="urn:microsoft.com/office/officeart/2005/8/layout/hierarchy2"/>
    <dgm:cxn modelId="{B9B7B4D3-E4B4-43FF-8EBC-0C019310A66F}" type="presParOf" srcId="{434C22C1-5446-497B-B867-64A2F9A5E3E6}" destId="{CB7E44ED-960D-4342-84B4-293ED54074CF}" srcOrd="4" destOrd="0" presId="urn:microsoft.com/office/officeart/2005/8/layout/hierarchy2"/>
    <dgm:cxn modelId="{111BCFFB-A0FF-40D6-9AFA-B1810EED91C4}" type="presParOf" srcId="{CB7E44ED-960D-4342-84B4-293ED54074CF}" destId="{55C18256-291B-4C05-B7E9-75E904FBEF79}" srcOrd="0" destOrd="0" presId="urn:microsoft.com/office/officeart/2005/8/layout/hierarchy2"/>
    <dgm:cxn modelId="{FAB7734A-4027-4AB1-A7AD-172B8C1B8BB5}" type="presParOf" srcId="{434C22C1-5446-497B-B867-64A2F9A5E3E6}" destId="{67C4BE2F-8B91-48A1-B5A1-2F704807FD7E}" srcOrd="5" destOrd="0" presId="urn:microsoft.com/office/officeart/2005/8/layout/hierarchy2"/>
    <dgm:cxn modelId="{D5517AA8-A4E7-42B9-BCF8-92373490C5DE}" type="presParOf" srcId="{67C4BE2F-8B91-48A1-B5A1-2F704807FD7E}" destId="{24BFCF41-32BF-4502-9AA0-6083BBEA75DB}" srcOrd="0" destOrd="0" presId="urn:microsoft.com/office/officeart/2005/8/layout/hierarchy2"/>
    <dgm:cxn modelId="{0663CF62-9842-4DEC-8184-8630A2E616D2}" type="presParOf" srcId="{67C4BE2F-8B91-48A1-B5A1-2F704807FD7E}" destId="{DCBE75A1-97B0-49DD-B72B-90E9FAA6E3DF}" srcOrd="1" destOrd="0" presId="urn:microsoft.com/office/officeart/2005/8/layout/hierarchy2"/>
    <dgm:cxn modelId="{E9230753-539E-4B33-9423-916605892A9B}" type="presParOf" srcId="{14D31926-6263-42C1-A257-51BAFAC94AA3}" destId="{9487F4F1-48FC-446E-9CC1-8CC0E68299DD}" srcOrd="2" destOrd="0" presId="urn:microsoft.com/office/officeart/2005/8/layout/hierarchy2"/>
    <dgm:cxn modelId="{C12B6AAE-D4EB-4250-8D71-A99C462A8482}" type="presParOf" srcId="{9487F4F1-48FC-446E-9CC1-8CC0E68299DD}" destId="{5F5687B9-66F3-4B02-8AE9-670A615502A1}" srcOrd="0" destOrd="0" presId="urn:microsoft.com/office/officeart/2005/8/layout/hierarchy2"/>
    <dgm:cxn modelId="{050C5DCF-7BC3-4F5B-8A30-BCF2C36ACCCE}" type="presParOf" srcId="{14D31926-6263-42C1-A257-51BAFAC94AA3}" destId="{18AA6E14-0BE0-4EFE-9573-7C4E7CECFDC2}" srcOrd="3" destOrd="0" presId="urn:microsoft.com/office/officeart/2005/8/layout/hierarchy2"/>
    <dgm:cxn modelId="{54DDCF8F-F20F-4BF5-BC1E-4DA3BA1208BA}" type="presParOf" srcId="{18AA6E14-0BE0-4EFE-9573-7C4E7CECFDC2}" destId="{36C82E94-DB8E-4ADA-AA52-30605374B0C0}" srcOrd="0" destOrd="0" presId="urn:microsoft.com/office/officeart/2005/8/layout/hierarchy2"/>
    <dgm:cxn modelId="{849C7805-B9D3-421F-8B36-A7A95D0F0875}" type="presParOf" srcId="{18AA6E14-0BE0-4EFE-9573-7C4E7CECFDC2}" destId="{6B1E6F85-366C-4011-B3CA-3C63DCF2EA32}" srcOrd="1" destOrd="0" presId="urn:microsoft.com/office/officeart/2005/8/layout/hierarchy2"/>
    <dgm:cxn modelId="{8C94FAB1-41F4-4D55-B32D-39556D8BE901}" type="presParOf" srcId="{6B1E6F85-366C-4011-B3CA-3C63DCF2EA32}" destId="{94CB5FB9-0A6B-4E1A-8C0D-77A3266208E4}" srcOrd="0" destOrd="0" presId="urn:microsoft.com/office/officeart/2005/8/layout/hierarchy2"/>
    <dgm:cxn modelId="{F0189414-8A23-4910-8FAF-7D9C74976667}" type="presParOf" srcId="{94CB5FB9-0A6B-4E1A-8C0D-77A3266208E4}" destId="{CE40F644-EB12-4FD9-9BB6-655185B42EE2}" srcOrd="0" destOrd="0" presId="urn:microsoft.com/office/officeart/2005/8/layout/hierarchy2"/>
    <dgm:cxn modelId="{8B7DFDF3-9C1D-4A19-999F-427C925D3679}" type="presParOf" srcId="{6B1E6F85-366C-4011-B3CA-3C63DCF2EA32}" destId="{5C2FD700-164A-4C82-89BA-A8DBA2F2231B}" srcOrd="1" destOrd="0" presId="urn:microsoft.com/office/officeart/2005/8/layout/hierarchy2"/>
    <dgm:cxn modelId="{8AB247E4-77C6-413C-A9A8-B0E05BCCB1FC}" type="presParOf" srcId="{5C2FD700-164A-4C82-89BA-A8DBA2F2231B}" destId="{A935A54B-5AF7-481B-8960-F01D7B7CBA95}" srcOrd="0" destOrd="0" presId="urn:microsoft.com/office/officeart/2005/8/layout/hierarchy2"/>
    <dgm:cxn modelId="{793B5B83-A5F9-4CD9-A540-CF07A2987063}" type="presParOf" srcId="{5C2FD700-164A-4C82-89BA-A8DBA2F2231B}" destId="{31C56261-14BD-4639-915C-823F34E6D59E}" srcOrd="1" destOrd="0" presId="urn:microsoft.com/office/officeart/2005/8/layout/hierarchy2"/>
    <dgm:cxn modelId="{3C45EA6B-5CE0-4EA9-A549-27E386EF762A}" type="presParOf" srcId="{6B1E6F85-366C-4011-B3CA-3C63DCF2EA32}" destId="{35BD36B7-9BE2-441D-92FD-530A77BD66B1}" srcOrd="2" destOrd="0" presId="urn:microsoft.com/office/officeart/2005/8/layout/hierarchy2"/>
    <dgm:cxn modelId="{245441DD-D9B6-423C-A204-C599948BB6A3}" type="presParOf" srcId="{35BD36B7-9BE2-441D-92FD-530A77BD66B1}" destId="{5BA342F5-3EB0-40E6-8484-B2CA12C5E8C3}" srcOrd="0" destOrd="0" presId="urn:microsoft.com/office/officeart/2005/8/layout/hierarchy2"/>
    <dgm:cxn modelId="{4D6ACFBF-EA36-4065-8126-419E775FFFD1}" type="presParOf" srcId="{6B1E6F85-366C-4011-B3CA-3C63DCF2EA32}" destId="{32C297CF-E9BA-4585-B31F-2F2961A8FB88}" srcOrd="3" destOrd="0" presId="urn:microsoft.com/office/officeart/2005/8/layout/hierarchy2"/>
    <dgm:cxn modelId="{F007D839-E8C3-4D19-A24A-87994A44753D}" type="presParOf" srcId="{32C297CF-E9BA-4585-B31F-2F2961A8FB88}" destId="{324C4295-D856-4ECC-A954-C60358AA6939}" srcOrd="0" destOrd="0" presId="urn:microsoft.com/office/officeart/2005/8/layout/hierarchy2"/>
    <dgm:cxn modelId="{D9215A1F-C356-4199-BDFA-39A7E97D1ADC}" type="presParOf" srcId="{32C297CF-E9BA-4585-B31F-2F2961A8FB88}" destId="{DF0111F1-D179-4117-B69B-58A1E4A3D3B4}" srcOrd="1" destOrd="0" presId="urn:microsoft.com/office/officeart/2005/8/layout/hierarchy2"/>
    <dgm:cxn modelId="{E2FD2D34-A682-49E3-BCA0-44603A4403E8}" type="presParOf" srcId="{6B1E6F85-366C-4011-B3CA-3C63DCF2EA32}" destId="{F6E9A38F-6E1B-4F19-9DC3-3F8D099FAE03}" srcOrd="4" destOrd="0" presId="urn:microsoft.com/office/officeart/2005/8/layout/hierarchy2"/>
    <dgm:cxn modelId="{1089DEC5-F0B9-48AB-AD44-09DDCFAF8CD0}" type="presParOf" srcId="{F6E9A38F-6E1B-4F19-9DC3-3F8D099FAE03}" destId="{71D9F2EA-F352-4A2F-B197-03CE4528C2F1}" srcOrd="0" destOrd="0" presId="urn:microsoft.com/office/officeart/2005/8/layout/hierarchy2"/>
    <dgm:cxn modelId="{F77716DF-614E-422A-9298-0187255F152D}" type="presParOf" srcId="{6B1E6F85-366C-4011-B3CA-3C63DCF2EA32}" destId="{7A0DF9D6-7E9A-4462-81F8-9D34453D686C}" srcOrd="5" destOrd="0" presId="urn:microsoft.com/office/officeart/2005/8/layout/hierarchy2"/>
    <dgm:cxn modelId="{CEEF1647-12ED-4532-975C-13862FF90AD5}" type="presParOf" srcId="{7A0DF9D6-7E9A-4462-81F8-9D34453D686C}" destId="{D30AA896-B5B4-4AA6-B615-0D958BC154F3}" srcOrd="0" destOrd="0" presId="urn:microsoft.com/office/officeart/2005/8/layout/hierarchy2"/>
    <dgm:cxn modelId="{D88053C9-06C9-4F2C-8320-88FE51CBFE10}" type="presParOf" srcId="{7A0DF9D6-7E9A-4462-81F8-9D34453D686C}" destId="{DBE270B7-C261-4484-88BB-7ED520CE726B}" srcOrd="1" destOrd="0" presId="urn:microsoft.com/office/officeart/2005/8/layout/hierarchy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D67D741-1065-4E34-89E2-37748741D151}"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zh-CN" altLang="en-US"/>
        </a:p>
      </dgm:t>
    </dgm:pt>
    <dgm:pt modelId="{9EAB8647-6D27-491A-B8A1-35A50E2E725C}">
      <dgm:prSet phldrT="[文本]" custT="1"/>
      <dgm:spPr/>
      <dgm:t>
        <a:bodyPr/>
        <a:lstStyle/>
        <a:p>
          <a:r>
            <a:rPr lang="zh-CN" altLang="en-US" sz="1400"/>
            <a:t>按变量值存放的位置分</a:t>
          </a:r>
        </a:p>
      </dgm:t>
    </dgm:pt>
    <dgm:pt modelId="{C3293143-31CE-4A93-8B23-511D02BA07EA}" type="parTrans" cxnId="{55C0D69C-80C8-461B-A721-FF193C124FA7}">
      <dgm:prSet/>
      <dgm:spPr/>
      <dgm:t>
        <a:bodyPr/>
        <a:lstStyle/>
        <a:p>
          <a:endParaRPr lang="zh-CN" altLang="en-US" sz="1600"/>
        </a:p>
      </dgm:t>
    </dgm:pt>
    <dgm:pt modelId="{E1275BDC-2CF1-4EE8-BD65-1C9413546BED}" type="sibTrans" cxnId="{55C0D69C-80C8-461B-A721-FF193C124FA7}">
      <dgm:prSet/>
      <dgm:spPr/>
      <dgm:t>
        <a:bodyPr/>
        <a:lstStyle/>
        <a:p>
          <a:endParaRPr lang="zh-CN" altLang="en-US" sz="1600"/>
        </a:p>
      </dgm:t>
    </dgm:pt>
    <dgm:pt modelId="{AD143DF5-B084-44E6-A507-0B4A417F35FF}">
      <dgm:prSet phldrT="[文本]" custT="1"/>
      <dgm:spPr/>
      <dgm:t>
        <a:bodyPr/>
        <a:lstStyle/>
        <a:p>
          <a:pPr algn="l"/>
          <a:r>
            <a:rPr lang="zh-CN" altLang="en-US" sz="1200" dirty="0"/>
            <a:t>内存中静态存储区</a:t>
          </a:r>
        </a:p>
      </dgm:t>
    </dgm:pt>
    <dgm:pt modelId="{E5B2BA49-3101-40E4-B9EF-F26F1A16EF30}" type="parTrans" cxnId="{6B5FE272-F14C-4F7B-9840-E144D50C7D48}">
      <dgm:prSet custT="1"/>
      <dgm:spPr>
        <a:ln>
          <a:solidFill>
            <a:schemeClr val="bg1"/>
          </a:solidFill>
        </a:ln>
      </dgm:spPr>
      <dgm:t>
        <a:bodyPr/>
        <a:lstStyle/>
        <a:p>
          <a:endParaRPr lang="zh-CN" altLang="en-US" sz="1400"/>
        </a:p>
      </dgm:t>
    </dgm:pt>
    <dgm:pt modelId="{36C980F4-AD11-43D2-B825-225183167B08}" type="sibTrans" cxnId="{6B5FE272-F14C-4F7B-9840-E144D50C7D48}">
      <dgm:prSet/>
      <dgm:spPr/>
      <dgm:t>
        <a:bodyPr/>
        <a:lstStyle/>
        <a:p>
          <a:endParaRPr lang="zh-CN" altLang="en-US" sz="1600"/>
        </a:p>
      </dgm:t>
    </dgm:pt>
    <dgm:pt modelId="{1A53B4A3-8CEC-4A67-BD12-2D324DC5C154}">
      <dgm:prSet phldrT="[文本]" custT="1"/>
      <dgm:spPr/>
      <dgm:t>
        <a:bodyPr/>
        <a:lstStyle/>
        <a:p>
          <a:pPr algn="l"/>
          <a:r>
            <a:rPr lang="zh-CN" altLang="en-US" sz="1400" dirty="0"/>
            <a:t>静态局部变量</a:t>
          </a:r>
        </a:p>
      </dgm:t>
    </dgm:pt>
    <dgm:pt modelId="{5021797A-97A1-494F-B84B-58FC438A6ED7}" type="parTrans" cxnId="{74002B7C-7B65-4420-97AD-AFE5C4CE4B4E}">
      <dgm:prSet custT="1"/>
      <dgm:spPr>
        <a:ln>
          <a:solidFill>
            <a:schemeClr val="bg1"/>
          </a:solidFill>
        </a:ln>
      </dgm:spPr>
      <dgm:t>
        <a:bodyPr/>
        <a:lstStyle/>
        <a:p>
          <a:endParaRPr lang="zh-CN" altLang="en-US" sz="400"/>
        </a:p>
      </dgm:t>
    </dgm:pt>
    <dgm:pt modelId="{E760BC64-518C-431D-9AB3-A18639999F0C}" type="sibTrans" cxnId="{74002B7C-7B65-4420-97AD-AFE5C4CE4B4E}">
      <dgm:prSet/>
      <dgm:spPr/>
      <dgm:t>
        <a:bodyPr/>
        <a:lstStyle/>
        <a:p>
          <a:endParaRPr lang="zh-CN" altLang="en-US"/>
        </a:p>
      </dgm:t>
    </dgm:pt>
    <dgm:pt modelId="{DC1C6751-0C13-4407-9875-CAB01E1C345A}">
      <dgm:prSet phldrT="[文本]" custT="1"/>
      <dgm:spPr/>
      <dgm:t>
        <a:bodyPr/>
        <a:lstStyle/>
        <a:p>
          <a:pPr algn="l"/>
          <a:r>
            <a:rPr lang="zh-CN" altLang="en-US" sz="1400"/>
            <a:t>静态外部变量（函数外部静态变量）</a:t>
          </a:r>
        </a:p>
      </dgm:t>
    </dgm:pt>
    <dgm:pt modelId="{9F314007-D901-4DD6-ACFF-188CD12C815F}" type="parTrans" cxnId="{0A34C099-15DA-4798-B7F2-5D7DA5063F83}">
      <dgm:prSet custT="1"/>
      <dgm:spPr>
        <a:ln>
          <a:solidFill>
            <a:schemeClr val="bg1"/>
          </a:solidFill>
        </a:ln>
      </dgm:spPr>
      <dgm:t>
        <a:bodyPr/>
        <a:lstStyle/>
        <a:p>
          <a:endParaRPr lang="zh-CN" altLang="en-US" sz="400"/>
        </a:p>
      </dgm:t>
    </dgm:pt>
    <dgm:pt modelId="{0ED534BB-FF08-4220-B29C-721839598762}" type="sibTrans" cxnId="{0A34C099-15DA-4798-B7F2-5D7DA5063F83}">
      <dgm:prSet/>
      <dgm:spPr/>
      <dgm:t>
        <a:bodyPr/>
        <a:lstStyle/>
        <a:p>
          <a:endParaRPr lang="zh-CN" altLang="en-US"/>
        </a:p>
      </dgm:t>
    </dgm:pt>
    <dgm:pt modelId="{6598B809-5CF9-4A24-9F14-39E1441484B0}">
      <dgm:prSet phldrT="[文本]" custT="1"/>
      <dgm:spPr/>
      <dgm:t>
        <a:bodyPr/>
        <a:lstStyle/>
        <a:p>
          <a:pPr algn="l"/>
          <a:r>
            <a:rPr lang="zh-CN" altLang="en-US" sz="1400"/>
            <a:t>外部变量（可为其他文件引用）</a:t>
          </a:r>
        </a:p>
      </dgm:t>
    </dgm:pt>
    <dgm:pt modelId="{5431E2B0-3D9D-48FA-9DA5-8790827325F8}" type="parTrans" cxnId="{741EFDA0-A8C9-411B-BA7D-DA86B5C04F35}">
      <dgm:prSet custT="1"/>
      <dgm:spPr>
        <a:ln>
          <a:solidFill>
            <a:schemeClr val="bg1"/>
          </a:solidFill>
        </a:ln>
      </dgm:spPr>
      <dgm:t>
        <a:bodyPr/>
        <a:lstStyle/>
        <a:p>
          <a:endParaRPr lang="zh-CN" altLang="en-US" sz="400"/>
        </a:p>
      </dgm:t>
    </dgm:pt>
    <dgm:pt modelId="{7D635268-BEA7-481C-88DD-9C49693886C6}" type="sibTrans" cxnId="{741EFDA0-A8C9-411B-BA7D-DA86B5C04F35}">
      <dgm:prSet/>
      <dgm:spPr/>
      <dgm:t>
        <a:bodyPr/>
        <a:lstStyle/>
        <a:p>
          <a:endParaRPr lang="zh-CN" altLang="en-US"/>
        </a:p>
      </dgm:t>
    </dgm:pt>
    <dgm:pt modelId="{82890021-6B6E-44A8-80E7-E0FA63684401}">
      <dgm:prSet phldrT="[文本]" custT="1"/>
      <dgm:spPr/>
      <dgm:t>
        <a:bodyPr/>
        <a:lstStyle/>
        <a:p>
          <a:pPr algn="l"/>
          <a:r>
            <a:rPr lang="zh-CN" altLang="en-US" sz="1400"/>
            <a:t>内存中动态存储区：自动变量和形式参数</a:t>
          </a:r>
        </a:p>
      </dgm:t>
    </dgm:pt>
    <dgm:pt modelId="{CDAA453A-C3A6-48B3-996B-4E9B494771BD}" type="parTrans" cxnId="{6A72D6FA-6F0E-402F-9254-11E072437A96}">
      <dgm:prSet custT="1"/>
      <dgm:spPr>
        <a:ln>
          <a:solidFill>
            <a:schemeClr val="bg1"/>
          </a:solidFill>
        </a:ln>
      </dgm:spPr>
      <dgm:t>
        <a:bodyPr/>
        <a:lstStyle/>
        <a:p>
          <a:endParaRPr lang="zh-CN" altLang="en-US" sz="400"/>
        </a:p>
      </dgm:t>
    </dgm:pt>
    <dgm:pt modelId="{03456DBC-D4FD-4C00-836B-8F618983C7B9}" type="sibTrans" cxnId="{6A72D6FA-6F0E-402F-9254-11E072437A96}">
      <dgm:prSet/>
      <dgm:spPr/>
      <dgm:t>
        <a:bodyPr/>
        <a:lstStyle/>
        <a:p>
          <a:endParaRPr lang="zh-CN" altLang="en-US"/>
        </a:p>
      </dgm:t>
    </dgm:pt>
    <dgm:pt modelId="{82860FAF-B415-4B3E-9164-93540A2034E5}">
      <dgm:prSet phldrT="[文本]" custT="1"/>
      <dgm:spPr/>
      <dgm:t>
        <a:bodyPr/>
        <a:lstStyle/>
        <a:p>
          <a:pPr algn="l"/>
          <a:r>
            <a:rPr lang="en-US" altLang="zh-CN" sz="1400"/>
            <a:t>CPU</a:t>
          </a:r>
          <a:r>
            <a:rPr lang="zh-CN" altLang="en-US" sz="1400"/>
            <a:t>中的寄存器：寄存器变量</a:t>
          </a:r>
        </a:p>
      </dgm:t>
    </dgm:pt>
    <dgm:pt modelId="{64EB6AB9-F282-4B81-919E-765F80753CE9}" type="parTrans" cxnId="{C5CD1C95-7E06-4B18-A4EA-A71D6CC94824}">
      <dgm:prSet custT="1"/>
      <dgm:spPr>
        <a:ln>
          <a:solidFill>
            <a:schemeClr val="bg1"/>
          </a:solidFill>
        </a:ln>
      </dgm:spPr>
      <dgm:t>
        <a:bodyPr/>
        <a:lstStyle/>
        <a:p>
          <a:endParaRPr lang="zh-CN" altLang="en-US" sz="400"/>
        </a:p>
      </dgm:t>
    </dgm:pt>
    <dgm:pt modelId="{5FC5505A-392A-4F72-9038-15BC65F997D2}" type="sibTrans" cxnId="{C5CD1C95-7E06-4B18-A4EA-A71D6CC94824}">
      <dgm:prSet/>
      <dgm:spPr/>
      <dgm:t>
        <a:bodyPr/>
        <a:lstStyle/>
        <a:p>
          <a:endParaRPr lang="zh-CN" altLang="en-US"/>
        </a:p>
      </dgm:t>
    </dgm:pt>
    <dgm:pt modelId="{FDAB2609-7A53-45AC-9EEF-9A3F0A964E40}" type="pres">
      <dgm:prSet presAssocID="{5D67D741-1065-4E34-89E2-37748741D151}" presName="diagram" presStyleCnt="0">
        <dgm:presLayoutVars>
          <dgm:chPref val="1"/>
          <dgm:dir/>
          <dgm:animOne val="branch"/>
          <dgm:animLvl val="lvl"/>
          <dgm:resizeHandles val="exact"/>
        </dgm:presLayoutVars>
      </dgm:prSet>
      <dgm:spPr/>
    </dgm:pt>
    <dgm:pt modelId="{9BC87E2B-EC11-4BDE-9D73-84BFCF083829}" type="pres">
      <dgm:prSet presAssocID="{9EAB8647-6D27-491A-B8A1-35A50E2E725C}" presName="root1" presStyleCnt="0"/>
      <dgm:spPr/>
    </dgm:pt>
    <dgm:pt modelId="{C5B64C8F-8355-4F2C-A467-2EF9524C8283}" type="pres">
      <dgm:prSet presAssocID="{9EAB8647-6D27-491A-B8A1-35A50E2E725C}" presName="LevelOneTextNode" presStyleLbl="node0" presStyleIdx="0" presStyleCnt="1">
        <dgm:presLayoutVars>
          <dgm:chPref val="3"/>
        </dgm:presLayoutVars>
      </dgm:prSet>
      <dgm:spPr/>
    </dgm:pt>
    <dgm:pt modelId="{14D31926-6263-42C1-A257-51BAFAC94AA3}" type="pres">
      <dgm:prSet presAssocID="{9EAB8647-6D27-491A-B8A1-35A50E2E725C}" presName="level2hierChild" presStyleCnt="0"/>
      <dgm:spPr/>
    </dgm:pt>
    <dgm:pt modelId="{85E08284-7A50-4E49-8713-95E6F558FD58}" type="pres">
      <dgm:prSet presAssocID="{E5B2BA49-3101-40E4-B9EF-F26F1A16EF30}" presName="conn2-1" presStyleLbl="parChTrans1D2" presStyleIdx="0" presStyleCnt="3"/>
      <dgm:spPr/>
    </dgm:pt>
    <dgm:pt modelId="{741E8693-72D3-4148-B561-A50491D247AC}" type="pres">
      <dgm:prSet presAssocID="{E5B2BA49-3101-40E4-B9EF-F26F1A16EF30}" presName="connTx" presStyleLbl="parChTrans1D2" presStyleIdx="0" presStyleCnt="3"/>
      <dgm:spPr/>
    </dgm:pt>
    <dgm:pt modelId="{D1ED7AAF-02F6-4000-99DA-08F1EFC5817C}" type="pres">
      <dgm:prSet presAssocID="{AD143DF5-B084-44E6-A507-0B4A417F35FF}" presName="root2" presStyleCnt="0"/>
      <dgm:spPr/>
    </dgm:pt>
    <dgm:pt modelId="{DD44B907-6941-43E8-9D36-B5F3C2FC6BDE}" type="pres">
      <dgm:prSet presAssocID="{AD143DF5-B084-44E6-A507-0B4A417F35FF}" presName="LevelTwoTextNode" presStyleLbl="node2" presStyleIdx="0" presStyleCnt="3" custScaleY="47281">
        <dgm:presLayoutVars>
          <dgm:chPref val="3"/>
        </dgm:presLayoutVars>
      </dgm:prSet>
      <dgm:spPr/>
    </dgm:pt>
    <dgm:pt modelId="{434C22C1-5446-497B-B867-64A2F9A5E3E6}" type="pres">
      <dgm:prSet presAssocID="{AD143DF5-B084-44E6-A507-0B4A417F35FF}" presName="level3hierChild" presStyleCnt="0"/>
      <dgm:spPr/>
    </dgm:pt>
    <dgm:pt modelId="{DF686C6E-6463-4C18-B5E6-C3608BD9DD7F}" type="pres">
      <dgm:prSet presAssocID="{5021797A-97A1-494F-B84B-58FC438A6ED7}" presName="conn2-1" presStyleLbl="parChTrans1D3" presStyleIdx="0" presStyleCnt="3"/>
      <dgm:spPr/>
    </dgm:pt>
    <dgm:pt modelId="{4F3F1B3D-AC0C-43CA-940F-A1492A02CE58}" type="pres">
      <dgm:prSet presAssocID="{5021797A-97A1-494F-B84B-58FC438A6ED7}" presName="connTx" presStyleLbl="parChTrans1D3" presStyleIdx="0" presStyleCnt="3"/>
      <dgm:spPr/>
    </dgm:pt>
    <dgm:pt modelId="{24A55C85-95A2-4692-BAB4-B3B4D24B463E}" type="pres">
      <dgm:prSet presAssocID="{1A53B4A3-8CEC-4A67-BD12-2D324DC5C154}" presName="root2" presStyleCnt="0"/>
      <dgm:spPr/>
    </dgm:pt>
    <dgm:pt modelId="{821A32BD-E3FB-4755-894D-A033B8243A26}" type="pres">
      <dgm:prSet presAssocID="{1A53B4A3-8CEC-4A67-BD12-2D324DC5C154}" presName="LevelTwoTextNode" presStyleLbl="node3" presStyleIdx="0" presStyleCnt="3" custScaleX="177083" custScaleY="39091" custLinFactNeighborY="6339">
        <dgm:presLayoutVars>
          <dgm:chPref val="3"/>
        </dgm:presLayoutVars>
      </dgm:prSet>
      <dgm:spPr/>
    </dgm:pt>
    <dgm:pt modelId="{4CC2EF51-07FF-4A3E-A57F-E08CB6E663A3}" type="pres">
      <dgm:prSet presAssocID="{1A53B4A3-8CEC-4A67-BD12-2D324DC5C154}" presName="level3hierChild" presStyleCnt="0"/>
      <dgm:spPr/>
    </dgm:pt>
    <dgm:pt modelId="{DCD6E85E-AE8F-4CF7-AD0F-446D87A602D5}" type="pres">
      <dgm:prSet presAssocID="{9F314007-D901-4DD6-ACFF-188CD12C815F}" presName="conn2-1" presStyleLbl="parChTrans1D3" presStyleIdx="1" presStyleCnt="3"/>
      <dgm:spPr/>
    </dgm:pt>
    <dgm:pt modelId="{28C39BC2-6B94-4289-B5AC-16093108CA12}" type="pres">
      <dgm:prSet presAssocID="{9F314007-D901-4DD6-ACFF-188CD12C815F}" presName="connTx" presStyleLbl="parChTrans1D3" presStyleIdx="1" presStyleCnt="3"/>
      <dgm:spPr/>
    </dgm:pt>
    <dgm:pt modelId="{B2F01DEF-65AC-407A-80F7-1578C770F238}" type="pres">
      <dgm:prSet presAssocID="{DC1C6751-0C13-4407-9875-CAB01E1C345A}" presName="root2" presStyleCnt="0"/>
      <dgm:spPr/>
    </dgm:pt>
    <dgm:pt modelId="{DB841FD5-997B-4A0B-8749-2D903B3BF392}" type="pres">
      <dgm:prSet presAssocID="{DC1C6751-0C13-4407-9875-CAB01E1C345A}" presName="LevelTwoTextNode" presStyleLbl="node3" presStyleIdx="1" presStyleCnt="3" custScaleX="177083" custScaleY="39091" custLinFactNeighborY="6339">
        <dgm:presLayoutVars>
          <dgm:chPref val="3"/>
        </dgm:presLayoutVars>
      </dgm:prSet>
      <dgm:spPr/>
    </dgm:pt>
    <dgm:pt modelId="{1795BB2D-616F-4AC9-A97B-97FD41E64668}" type="pres">
      <dgm:prSet presAssocID="{DC1C6751-0C13-4407-9875-CAB01E1C345A}" presName="level3hierChild" presStyleCnt="0"/>
      <dgm:spPr/>
    </dgm:pt>
    <dgm:pt modelId="{79298B7E-0BD0-441D-8DBB-776298EF699C}" type="pres">
      <dgm:prSet presAssocID="{5431E2B0-3D9D-48FA-9DA5-8790827325F8}" presName="conn2-1" presStyleLbl="parChTrans1D3" presStyleIdx="2" presStyleCnt="3"/>
      <dgm:spPr/>
    </dgm:pt>
    <dgm:pt modelId="{42FA3856-2F9C-4907-B916-9BD1CAF8F5BC}" type="pres">
      <dgm:prSet presAssocID="{5431E2B0-3D9D-48FA-9DA5-8790827325F8}" presName="connTx" presStyleLbl="parChTrans1D3" presStyleIdx="2" presStyleCnt="3"/>
      <dgm:spPr/>
    </dgm:pt>
    <dgm:pt modelId="{AECBEAF1-2C7D-4D92-AB73-B3AD1AD633BF}" type="pres">
      <dgm:prSet presAssocID="{6598B809-5CF9-4A24-9F14-39E1441484B0}" presName="root2" presStyleCnt="0"/>
      <dgm:spPr/>
    </dgm:pt>
    <dgm:pt modelId="{22188E78-1DD5-4C59-871B-FA6A8B456787}" type="pres">
      <dgm:prSet presAssocID="{6598B809-5CF9-4A24-9F14-39E1441484B0}" presName="LevelTwoTextNode" presStyleLbl="node3" presStyleIdx="2" presStyleCnt="3" custScaleX="177083" custScaleY="39091" custLinFactNeighborY="6339">
        <dgm:presLayoutVars>
          <dgm:chPref val="3"/>
        </dgm:presLayoutVars>
      </dgm:prSet>
      <dgm:spPr/>
    </dgm:pt>
    <dgm:pt modelId="{E567E074-8121-4076-9DC2-15F72FAC5332}" type="pres">
      <dgm:prSet presAssocID="{6598B809-5CF9-4A24-9F14-39E1441484B0}" presName="level3hierChild" presStyleCnt="0"/>
      <dgm:spPr/>
    </dgm:pt>
    <dgm:pt modelId="{B694E5B9-AA54-471B-950B-0550223EFA84}" type="pres">
      <dgm:prSet presAssocID="{CDAA453A-C3A6-48B3-996B-4E9B494771BD}" presName="conn2-1" presStyleLbl="parChTrans1D2" presStyleIdx="1" presStyleCnt="3"/>
      <dgm:spPr/>
    </dgm:pt>
    <dgm:pt modelId="{210A3C82-4182-496A-92A4-42487B9C3726}" type="pres">
      <dgm:prSet presAssocID="{CDAA453A-C3A6-48B3-996B-4E9B494771BD}" presName="connTx" presStyleLbl="parChTrans1D2" presStyleIdx="1" presStyleCnt="3"/>
      <dgm:spPr/>
    </dgm:pt>
    <dgm:pt modelId="{5EC4C3B3-CCD5-48FB-83CD-C3FBA6A2B704}" type="pres">
      <dgm:prSet presAssocID="{82890021-6B6E-44A8-80E7-E0FA63684401}" presName="root2" presStyleCnt="0"/>
      <dgm:spPr/>
    </dgm:pt>
    <dgm:pt modelId="{2CBA548F-C3AF-4ECC-97F1-CD5079D35437}" type="pres">
      <dgm:prSet presAssocID="{82890021-6B6E-44A8-80E7-E0FA63684401}" presName="LevelTwoTextNode" presStyleLbl="node2" presStyleIdx="1" presStyleCnt="3" custScaleX="317845" custScaleY="47281">
        <dgm:presLayoutVars>
          <dgm:chPref val="3"/>
        </dgm:presLayoutVars>
      </dgm:prSet>
      <dgm:spPr/>
    </dgm:pt>
    <dgm:pt modelId="{9B945B05-1CB3-44C5-A8F7-675C2D2238F7}" type="pres">
      <dgm:prSet presAssocID="{82890021-6B6E-44A8-80E7-E0FA63684401}" presName="level3hierChild" presStyleCnt="0"/>
      <dgm:spPr/>
    </dgm:pt>
    <dgm:pt modelId="{0E047A06-AC6E-41C3-ABD2-E32D1B5DF4FA}" type="pres">
      <dgm:prSet presAssocID="{64EB6AB9-F282-4B81-919E-765F80753CE9}" presName="conn2-1" presStyleLbl="parChTrans1D2" presStyleIdx="2" presStyleCnt="3"/>
      <dgm:spPr/>
    </dgm:pt>
    <dgm:pt modelId="{754DAEBB-B81D-4C0B-9729-DB93C024702F}" type="pres">
      <dgm:prSet presAssocID="{64EB6AB9-F282-4B81-919E-765F80753CE9}" presName="connTx" presStyleLbl="parChTrans1D2" presStyleIdx="2" presStyleCnt="3"/>
      <dgm:spPr/>
    </dgm:pt>
    <dgm:pt modelId="{CC5AA2F2-FDE3-4B48-9D11-F05155B3A098}" type="pres">
      <dgm:prSet presAssocID="{82860FAF-B415-4B3E-9164-93540A2034E5}" presName="root2" presStyleCnt="0"/>
      <dgm:spPr/>
    </dgm:pt>
    <dgm:pt modelId="{27AEE529-2B7C-4364-8F8B-60C6D6610070}" type="pres">
      <dgm:prSet presAssocID="{82860FAF-B415-4B3E-9164-93540A2034E5}" presName="LevelTwoTextNode" presStyleLbl="node2" presStyleIdx="2" presStyleCnt="3" custScaleX="317933" custScaleY="47281">
        <dgm:presLayoutVars>
          <dgm:chPref val="3"/>
        </dgm:presLayoutVars>
      </dgm:prSet>
      <dgm:spPr/>
    </dgm:pt>
    <dgm:pt modelId="{C39D651C-138D-4205-8AA5-913EDC304A32}" type="pres">
      <dgm:prSet presAssocID="{82860FAF-B415-4B3E-9164-93540A2034E5}" presName="level3hierChild" presStyleCnt="0"/>
      <dgm:spPr/>
    </dgm:pt>
  </dgm:ptLst>
  <dgm:cxnLst>
    <dgm:cxn modelId="{5E642D11-8EA7-4026-A79D-24A2EDC64E8D}" type="presOf" srcId="{E5B2BA49-3101-40E4-B9EF-F26F1A16EF30}" destId="{741E8693-72D3-4148-B561-A50491D247AC}" srcOrd="1" destOrd="0" presId="urn:microsoft.com/office/officeart/2005/8/layout/hierarchy2"/>
    <dgm:cxn modelId="{BCCE0D20-5D40-49B0-BCA8-D4A5BBA69C53}" type="presOf" srcId="{AD143DF5-B084-44E6-A507-0B4A417F35FF}" destId="{DD44B907-6941-43E8-9D36-B5F3C2FC6BDE}" srcOrd="0" destOrd="0" presId="urn:microsoft.com/office/officeart/2005/8/layout/hierarchy2"/>
    <dgm:cxn modelId="{4D7FA42D-5022-4402-B23C-462B2ACF5261}" type="presOf" srcId="{82890021-6B6E-44A8-80E7-E0FA63684401}" destId="{2CBA548F-C3AF-4ECC-97F1-CD5079D35437}" srcOrd="0" destOrd="0" presId="urn:microsoft.com/office/officeart/2005/8/layout/hierarchy2"/>
    <dgm:cxn modelId="{58768D2E-B9B0-47F4-9118-289D264346B0}" type="presOf" srcId="{DC1C6751-0C13-4407-9875-CAB01E1C345A}" destId="{DB841FD5-997B-4A0B-8749-2D903B3BF392}" srcOrd="0" destOrd="0" presId="urn:microsoft.com/office/officeart/2005/8/layout/hierarchy2"/>
    <dgm:cxn modelId="{FB365A32-758C-4FB3-91F0-ADABA40F908A}" type="presOf" srcId="{5431E2B0-3D9D-48FA-9DA5-8790827325F8}" destId="{42FA3856-2F9C-4907-B916-9BD1CAF8F5BC}" srcOrd="1" destOrd="0" presId="urn:microsoft.com/office/officeart/2005/8/layout/hierarchy2"/>
    <dgm:cxn modelId="{DB1EA935-4CAF-4936-BE8D-1F545C45A640}" type="presOf" srcId="{5021797A-97A1-494F-B84B-58FC438A6ED7}" destId="{4F3F1B3D-AC0C-43CA-940F-A1492A02CE58}" srcOrd="1" destOrd="0" presId="urn:microsoft.com/office/officeart/2005/8/layout/hierarchy2"/>
    <dgm:cxn modelId="{4D21A638-3795-4199-B5DA-3DD28F57E983}" type="presOf" srcId="{9F314007-D901-4DD6-ACFF-188CD12C815F}" destId="{28C39BC2-6B94-4289-B5AC-16093108CA12}" srcOrd="1" destOrd="0" presId="urn:microsoft.com/office/officeart/2005/8/layout/hierarchy2"/>
    <dgm:cxn modelId="{CDE6013C-4867-45FF-9E05-652306DCB836}" type="presOf" srcId="{1A53B4A3-8CEC-4A67-BD12-2D324DC5C154}" destId="{821A32BD-E3FB-4755-894D-A033B8243A26}" srcOrd="0" destOrd="0" presId="urn:microsoft.com/office/officeart/2005/8/layout/hierarchy2"/>
    <dgm:cxn modelId="{6F028868-80D1-4E94-9457-E42D2F29B47C}" type="presOf" srcId="{CDAA453A-C3A6-48B3-996B-4E9B494771BD}" destId="{210A3C82-4182-496A-92A4-42487B9C3726}" srcOrd="1" destOrd="0" presId="urn:microsoft.com/office/officeart/2005/8/layout/hierarchy2"/>
    <dgm:cxn modelId="{EEEA646B-A288-462D-B708-3A88ABB7B301}" type="presOf" srcId="{6598B809-5CF9-4A24-9F14-39E1441484B0}" destId="{22188E78-1DD5-4C59-871B-FA6A8B456787}" srcOrd="0" destOrd="0" presId="urn:microsoft.com/office/officeart/2005/8/layout/hierarchy2"/>
    <dgm:cxn modelId="{8D6D396F-0C4B-4D2B-ABF7-11E0DA4FB08A}" type="presOf" srcId="{9EAB8647-6D27-491A-B8A1-35A50E2E725C}" destId="{C5B64C8F-8355-4F2C-A467-2EF9524C8283}" srcOrd="0" destOrd="0" presId="urn:microsoft.com/office/officeart/2005/8/layout/hierarchy2"/>
    <dgm:cxn modelId="{6B5FE272-F14C-4F7B-9840-E144D50C7D48}" srcId="{9EAB8647-6D27-491A-B8A1-35A50E2E725C}" destId="{AD143DF5-B084-44E6-A507-0B4A417F35FF}" srcOrd="0" destOrd="0" parTransId="{E5B2BA49-3101-40E4-B9EF-F26F1A16EF30}" sibTransId="{36C980F4-AD11-43D2-B825-225183167B08}"/>
    <dgm:cxn modelId="{74002B7C-7B65-4420-97AD-AFE5C4CE4B4E}" srcId="{AD143DF5-B084-44E6-A507-0B4A417F35FF}" destId="{1A53B4A3-8CEC-4A67-BD12-2D324DC5C154}" srcOrd="0" destOrd="0" parTransId="{5021797A-97A1-494F-B84B-58FC438A6ED7}" sibTransId="{E760BC64-518C-431D-9AB3-A18639999F0C}"/>
    <dgm:cxn modelId="{29B4948B-9B45-43D9-88EF-343EC9E764DE}" type="presOf" srcId="{CDAA453A-C3A6-48B3-996B-4E9B494771BD}" destId="{B694E5B9-AA54-471B-950B-0550223EFA84}" srcOrd="0" destOrd="0" presId="urn:microsoft.com/office/officeart/2005/8/layout/hierarchy2"/>
    <dgm:cxn modelId="{C5CD1C95-7E06-4B18-A4EA-A71D6CC94824}" srcId="{9EAB8647-6D27-491A-B8A1-35A50E2E725C}" destId="{82860FAF-B415-4B3E-9164-93540A2034E5}" srcOrd="2" destOrd="0" parTransId="{64EB6AB9-F282-4B81-919E-765F80753CE9}" sibTransId="{5FC5505A-392A-4F72-9038-15BC65F997D2}"/>
    <dgm:cxn modelId="{0837C597-B890-43D9-AE1C-032E42C220F3}" type="presOf" srcId="{E5B2BA49-3101-40E4-B9EF-F26F1A16EF30}" destId="{85E08284-7A50-4E49-8713-95E6F558FD58}" srcOrd="0" destOrd="0" presId="urn:microsoft.com/office/officeart/2005/8/layout/hierarchy2"/>
    <dgm:cxn modelId="{0A34C099-15DA-4798-B7F2-5D7DA5063F83}" srcId="{AD143DF5-B084-44E6-A507-0B4A417F35FF}" destId="{DC1C6751-0C13-4407-9875-CAB01E1C345A}" srcOrd="1" destOrd="0" parTransId="{9F314007-D901-4DD6-ACFF-188CD12C815F}" sibTransId="{0ED534BB-FF08-4220-B29C-721839598762}"/>
    <dgm:cxn modelId="{55C0D69C-80C8-461B-A721-FF193C124FA7}" srcId="{5D67D741-1065-4E34-89E2-37748741D151}" destId="{9EAB8647-6D27-491A-B8A1-35A50E2E725C}" srcOrd="0" destOrd="0" parTransId="{C3293143-31CE-4A93-8B23-511D02BA07EA}" sibTransId="{E1275BDC-2CF1-4EE8-BD65-1C9413546BED}"/>
    <dgm:cxn modelId="{741EFDA0-A8C9-411B-BA7D-DA86B5C04F35}" srcId="{AD143DF5-B084-44E6-A507-0B4A417F35FF}" destId="{6598B809-5CF9-4A24-9F14-39E1441484B0}" srcOrd="2" destOrd="0" parTransId="{5431E2B0-3D9D-48FA-9DA5-8790827325F8}" sibTransId="{7D635268-BEA7-481C-88DD-9C49693886C6}"/>
    <dgm:cxn modelId="{C43287A4-FD82-484E-BC19-E47D9EA4FE02}" type="presOf" srcId="{5D67D741-1065-4E34-89E2-37748741D151}" destId="{FDAB2609-7A53-45AC-9EEF-9A3F0A964E40}" srcOrd="0" destOrd="0" presId="urn:microsoft.com/office/officeart/2005/8/layout/hierarchy2"/>
    <dgm:cxn modelId="{524335AD-D8A9-4652-B3FA-88F2ACBFDF60}" type="presOf" srcId="{5431E2B0-3D9D-48FA-9DA5-8790827325F8}" destId="{79298B7E-0BD0-441D-8DBB-776298EF699C}" srcOrd="0" destOrd="0" presId="urn:microsoft.com/office/officeart/2005/8/layout/hierarchy2"/>
    <dgm:cxn modelId="{06854BB3-4039-40B0-AFF7-6A2BC31AD3D9}" type="presOf" srcId="{5021797A-97A1-494F-B84B-58FC438A6ED7}" destId="{DF686C6E-6463-4C18-B5E6-C3608BD9DD7F}" srcOrd="0" destOrd="0" presId="urn:microsoft.com/office/officeart/2005/8/layout/hierarchy2"/>
    <dgm:cxn modelId="{E8C6A4BA-01FF-44DE-B5AE-CC4FCFD92756}" type="presOf" srcId="{64EB6AB9-F282-4B81-919E-765F80753CE9}" destId="{754DAEBB-B81D-4C0B-9729-DB93C024702F}" srcOrd="1" destOrd="0" presId="urn:microsoft.com/office/officeart/2005/8/layout/hierarchy2"/>
    <dgm:cxn modelId="{73A68DC5-CC7A-47D1-83EE-A39361909426}" type="presOf" srcId="{64EB6AB9-F282-4B81-919E-765F80753CE9}" destId="{0E047A06-AC6E-41C3-ABD2-E32D1B5DF4FA}" srcOrd="0" destOrd="0" presId="urn:microsoft.com/office/officeart/2005/8/layout/hierarchy2"/>
    <dgm:cxn modelId="{0EE7AAD7-4D5D-4F36-98D5-0A47CB3ACF41}" type="presOf" srcId="{82860FAF-B415-4B3E-9164-93540A2034E5}" destId="{27AEE529-2B7C-4364-8F8B-60C6D6610070}" srcOrd="0" destOrd="0" presId="urn:microsoft.com/office/officeart/2005/8/layout/hierarchy2"/>
    <dgm:cxn modelId="{73667CF4-11CB-4F9E-8813-FDE39138894E}" type="presOf" srcId="{9F314007-D901-4DD6-ACFF-188CD12C815F}" destId="{DCD6E85E-AE8F-4CF7-AD0F-446D87A602D5}" srcOrd="0" destOrd="0" presId="urn:microsoft.com/office/officeart/2005/8/layout/hierarchy2"/>
    <dgm:cxn modelId="{6A72D6FA-6F0E-402F-9254-11E072437A96}" srcId="{9EAB8647-6D27-491A-B8A1-35A50E2E725C}" destId="{82890021-6B6E-44A8-80E7-E0FA63684401}" srcOrd="1" destOrd="0" parTransId="{CDAA453A-C3A6-48B3-996B-4E9B494771BD}" sibTransId="{03456DBC-D4FD-4C00-836B-8F618983C7B9}"/>
    <dgm:cxn modelId="{7C8662A7-3911-4238-8566-D52E3202CAAA}" type="presParOf" srcId="{FDAB2609-7A53-45AC-9EEF-9A3F0A964E40}" destId="{9BC87E2B-EC11-4BDE-9D73-84BFCF083829}" srcOrd="0" destOrd="0" presId="urn:microsoft.com/office/officeart/2005/8/layout/hierarchy2"/>
    <dgm:cxn modelId="{029046F7-B4EF-4544-958E-1309D4AE11B5}" type="presParOf" srcId="{9BC87E2B-EC11-4BDE-9D73-84BFCF083829}" destId="{C5B64C8F-8355-4F2C-A467-2EF9524C8283}" srcOrd="0" destOrd="0" presId="urn:microsoft.com/office/officeart/2005/8/layout/hierarchy2"/>
    <dgm:cxn modelId="{2EC10689-55F3-4285-81F0-B6BF77DFB132}" type="presParOf" srcId="{9BC87E2B-EC11-4BDE-9D73-84BFCF083829}" destId="{14D31926-6263-42C1-A257-51BAFAC94AA3}" srcOrd="1" destOrd="0" presId="urn:microsoft.com/office/officeart/2005/8/layout/hierarchy2"/>
    <dgm:cxn modelId="{8510AD33-5AD6-4530-9BE2-5FC592AB5734}" type="presParOf" srcId="{14D31926-6263-42C1-A257-51BAFAC94AA3}" destId="{85E08284-7A50-4E49-8713-95E6F558FD58}" srcOrd="0" destOrd="0" presId="urn:microsoft.com/office/officeart/2005/8/layout/hierarchy2"/>
    <dgm:cxn modelId="{F184BF03-6D49-4344-ACEF-B6BF4DC17001}" type="presParOf" srcId="{85E08284-7A50-4E49-8713-95E6F558FD58}" destId="{741E8693-72D3-4148-B561-A50491D247AC}" srcOrd="0" destOrd="0" presId="urn:microsoft.com/office/officeart/2005/8/layout/hierarchy2"/>
    <dgm:cxn modelId="{D694FB3B-8299-4668-A387-2F5133B0A511}" type="presParOf" srcId="{14D31926-6263-42C1-A257-51BAFAC94AA3}" destId="{D1ED7AAF-02F6-4000-99DA-08F1EFC5817C}" srcOrd="1" destOrd="0" presId="urn:microsoft.com/office/officeart/2005/8/layout/hierarchy2"/>
    <dgm:cxn modelId="{3BCF3E08-3259-4C01-ACC6-078AEF9D765F}" type="presParOf" srcId="{D1ED7AAF-02F6-4000-99DA-08F1EFC5817C}" destId="{DD44B907-6941-43E8-9D36-B5F3C2FC6BDE}" srcOrd="0" destOrd="0" presId="urn:microsoft.com/office/officeart/2005/8/layout/hierarchy2"/>
    <dgm:cxn modelId="{B4D4910A-CCDB-497C-9E7E-F47C50A4B521}" type="presParOf" srcId="{D1ED7AAF-02F6-4000-99DA-08F1EFC5817C}" destId="{434C22C1-5446-497B-B867-64A2F9A5E3E6}" srcOrd="1" destOrd="0" presId="urn:microsoft.com/office/officeart/2005/8/layout/hierarchy2"/>
    <dgm:cxn modelId="{75B20BB6-CA6E-46C4-AD97-CB011EA18C12}" type="presParOf" srcId="{434C22C1-5446-497B-B867-64A2F9A5E3E6}" destId="{DF686C6E-6463-4C18-B5E6-C3608BD9DD7F}" srcOrd="0" destOrd="0" presId="urn:microsoft.com/office/officeart/2005/8/layout/hierarchy2"/>
    <dgm:cxn modelId="{AE1CC359-51DE-4D37-A089-8D37BBBAB9AC}" type="presParOf" srcId="{DF686C6E-6463-4C18-B5E6-C3608BD9DD7F}" destId="{4F3F1B3D-AC0C-43CA-940F-A1492A02CE58}" srcOrd="0" destOrd="0" presId="urn:microsoft.com/office/officeart/2005/8/layout/hierarchy2"/>
    <dgm:cxn modelId="{2665EA5A-B8C3-4337-8FEF-27829E5EAF0E}" type="presParOf" srcId="{434C22C1-5446-497B-B867-64A2F9A5E3E6}" destId="{24A55C85-95A2-4692-BAB4-B3B4D24B463E}" srcOrd="1" destOrd="0" presId="urn:microsoft.com/office/officeart/2005/8/layout/hierarchy2"/>
    <dgm:cxn modelId="{466329BD-B405-4E58-B82D-6B8308AA7946}" type="presParOf" srcId="{24A55C85-95A2-4692-BAB4-B3B4D24B463E}" destId="{821A32BD-E3FB-4755-894D-A033B8243A26}" srcOrd="0" destOrd="0" presId="urn:microsoft.com/office/officeart/2005/8/layout/hierarchy2"/>
    <dgm:cxn modelId="{031F6A98-BE47-4C77-BC7B-0045734ABB48}" type="presParOf" srcId="{24A55C85-95A2-4692-BAB4-B3B4D24B463E}" destId="{4CC2EF51-07FF-4A3E-A57F-E08CB6E663A3}" srcOrd="1" destOrd="0" presId="urn:microsoft.com/office/officeart/2005/8/layout/hierarchy2"/>
    <dgm:cxn modelId="{A3A9F570-5CD7-4FC1-9C7A-C055C55B3C2F}" type="presParOf" srcId="{434C22C1-5446-497B-B867-64A2F9A5E3E6}" destId="{DCD6E85E-AE8F-4CF7-AD0F-446D87A602D5}" srcOrd="2" destOrd="0" presId="urn:microsoft.com/office/officeart/2005/8/layout/hierarchy2"/>
    <dgm:cxn modelId="{7F571772-FE37-4804-B30B-94BBFDE7FCAB}" type="presParOf" srcId="{DCD6E85E-AE8F-4CF7-AD0F-446D87A602D5}" destId="{28C39BC2-6B94-4289-B5AC-16093108CA12}" srcOrd="0" destOrd="0" presId="urn:microsoft.com/office/officeart/2005/8/layout/hierarchy2"/>
    <dgm:cxn modelId="{120C2ED3-5390-4039-8F3D-750C68F66D64}" type="presParOf" srcId="{434C22C1-5446-497B-B867-64A2F9A5E3E6}" destId="{B2F01DEF-65AC-407A-80F7-1578C770F238}" srcOrd="3" destOrd="0" presId="urn:microsoft.com/office/officeart/2005/8/layout/hierarchy2"/>
    <dgm:cxn modelId="{3AFFA1B4-3189-4BEE-A98C-D031F0B25ABB}" type="presParOf" srcId="{B2F01DEF-65AC-407A-80F7-1578C770F238}" destId="{DB841FD5-997B-4A0B-8749-2D903B3BF392}" srcOrd="0" destOrd="0" presId="urn:microsoft.com/office/officeart/2005/8/layout/hierarchy2"/>
    <dgm:cxn modelId="{939C832E-D1E0-4392-875A-2239DC52C013}" type="presParOf" srcId="{B2F01DEF-65AC-407A-80F7-1578C770F238}" destId="{1795BB2D-616F-4AC9-A97B-97FD41E64668}" srcOrd="1" destOrd="0" presId="urn:microsoft.com/office/officeart/2005/8/layout/hierarchy2"/>
    <dgm:cxn modelId="{00F8B725-3487-43F8-8EFC-7C866C45E1CD}" type="presParOf" srcId="{434C22C1-5446-497B-B867-64A2F9A5E3E6}" destId="{79298B7E-0BD0-441D-8DBB-776298EF699C}" srcOrd="4" destOrd="0" presId="urn:microsoft.com/office/officeart/2005/8/layout/hierarchy2"/>
    <dgm:cxn modelId="{6BBB5F7D-A0FC-4C7E-995F-A18C3047C052}" type="presParOf" srcId="{79298B7E-0BD0-441D-8DBB-776298EF699C}" destId="{42FA3856-2F9C-4907-B916-9BD1CAF8F5BC}" srcOrd="0" destOrd="0" presId="urn:microsoft.com/office/officeart/2005/8/layout/hierarchy2"/>
    <dgm:cxn modelId="{8A1E3454-7441-43D6-8DE9-5B1BEE798C2B}" type="presParOf" srcId="{434C22C1-5446-497B-B867-64A2F9A5E3E6}" destId="{AECBEAF1-2C7D-4D92-AB73-B3AD1AD633BF}" srcOrd="5" destOrd="0" presId="urn:microsoft.com/office/officeart/2005/8/layout/hierarchy2"/>
    <dgm:cxn modelId="{CF6A66B0-F55F-40D9-8962-55E57330DC4F}" type="presParOf" srcId="{AECBEAF1-2C7D-4D92-AB73-B3AD1AD633BF}" destId="{22188E78-1DD5-4C59-871B-FA6A8B456787}" srcOrd="0" destOrd="0" presId="urn:microsoft.com/office/officeart/2005/8/layout/hierarchy2"/>
    <dgm:cxn modelId="{DA559407-DB56-45A9-81FD-4920199C210A}" type="presParOf" srcId="{AECBEAF1-2C7D-4D92-AB73-B3AD1AD633BF}" destId="{E567E074-8121-4076-9DC2-15F72FAC5332}" srcOrd="1" destOrd="0" presId="urn:microsoft.com/office/officeart/2005/8/layout/hierarchy2"/>
    <dgm:cxn modelId="{AD2B6C45-CD53-4D4B-B933-D6C40E3480E0}" type="presParOf" srcId="{14D31926-6263-42C1-A257-51BAFAC94AA3}" destId="{B694E5B9-AA54-471B-950B-0550223EFA84}" srcOrd="2" destOrd="0" presId="urn:microsoft.com/office/officeart/2005/8/layout/hierarchy2"/>
    <dgm:cxn modelId="{F9870082-C52B-427F-B9E1-0995B68BF8C1}" type="presParOf" srcId="{B694E5B9-AA54-471B-950B-0550223EFA84}" destId="{210A3C82-4182-496A-92A4-42487B9C3726}" srcOrd="0" destOrd="0" presId="urn:microsoft.com/office/officeart/2005/8/layout/hierarchy2"/>
    <dgm:cxn modelId="{E526C41F-5B62-4637-8B63-F80E66C9193C}" type="presParOf" srcId="{14D31926-6263-42C1-A257-51BAFAC94AA3}" destId="{5EC4C3B3-CCD5-48FB-83CD-C3FBA6A2B704}" srcOrd="3" destOrd="0" presId="urn:microsoft.com/office/officeart/2005/8/layout/hierarchy2"/>
    <dgm:cxn modelId="{A0D2D1C0-26A4-45E0-A2A7-2D41582C7F71}" type="presParOf" srcId="{5EC4C3B3-CCD5-48FB-83CD-C3FBA6A2B704}" destId="{2CBA548F-C3AF-4ECC-97F1-CD5079D35437}" srcOrd="0" destOrd="0" presId="urn:microsoft.com/office/officeart/2005/8/layout/hierarchy2"/>
    <dgm:cxn modelId="{1C3D6F14-D167-4C5E-9C63-CCDF3C3E6088}" type="presParOf" srcId="{5EC4C3B3-CCD5-48FB-83CD-C3FBA6A2B704}" destId="{9B945B05-1CB3-44C5-A8F7-675C2D2238F7}" srcOrd="1" destOrd="0" presId="urn:microsoft.com/office/officeart/2005/8/layout/hierarchy2"/>
    <dgm:cxn modelId="{38D1B636-8758-4FFC-9485-D5AEB9883026}" type="presParOf" srcId="{14D31926-6263-42C1-A257-51BAFAC94AA3}" destId="{0E047A06-AC6E-41C3-ABD2-E32D1B5DF4FA}" srcOrd="4" destOrd="0" presId="urn:microsoft.com/office/officeart/2005/8/layout/hierarchy2"/>
    <dgm:cxn modelId="{389B437E-C74F-4A99-828C-2B239566ED5D}" type="presParOf" srcId="{0E047A06-AC6E-41C3-ABD2-E32D1B5DF4FA}" destId="{754DAEBB-B81D-4C0B-9729-DB93C024702F}" srcOrd="0" destOrd="0" presId="urn:microsoft.com/office/officeart/2005/8/layout/hierarchy2"/>
    <dgm:cxn modelId="{32D0CF33-7CF2-48B9-B7B1-279C44A5E1CC}" type="presParOf" srcId="{14D31926-6263-42C1-A257-51BAFAC94AA3}" destId="{CC5AA2F2-FDE3-4B48-9D11-F05155B3A098}" srcOrd="5" destOrd="0" presId="urn:microsoft.com/office/officeart/2005/8/layout/hierarchy2"/>
    <dgm:cxn modelId="{8C586BB1-894A-45E8-9C9D-D9E9C518BEF2}" type="presParOf" srcId="{CC5AA2F2-FDE3-4B48-9D11-F05155B3A098}" destId="{27AEE529-2B7C-4364-8F8B-60C6D6610070}" srcOrd="0" destOrd="0" presId="urn:microsoft.com/office/officeart/2005/8/layout/hierarchy2"/>
    <dgm:cxn modelId="{CACA8E8B-2336-48F5-8C71-DB9BA61EBA97}" type="presParOf" srcId="{CC5AA2F2-FDE3-4B48-9D11-F05155B3A098}" destId="{C39D651C-138D-4205-8AA5-913EDC304A32}" srcOrd="1" destOrd="0" presId="urn:microsoft.com/office/officeart/2005/8/layout/hierarchy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B64C8F-8355-4F2C-A467-2EF9524C8283}">
      <dsp:nvSpPr>
        <dsp:cNvPr id="0" name=""/>
        <dsp:cNvSpPr/>
      </dsp:nvSpPr>
      <dsp:spPr>
        <a:xfrm>
          <a:off x="5123" y="1933608"/>
          <a:ext cx="1295114" cy="6475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按作用域角度分</a:t>
          </a:r>
        </a:p>
      </dsp:txBody>
      <dsp:txXfrm>
        <a:off x="24089" y="1952574"/>
        <a:ext cx="1257182" cy="609625"/>
      </dsp:txXfrm>
    </dsp:sp>
    <dsp:sp modelId="{85E08284-7A50-4E49-8713-95E6F558FD58}">
      <dsp:nvSpPr>
        <dsp:cNvPr id="0" name=""/>
        <dsp:cNvSpPr/>
      </dsp:nvSpPr>
      <dsp:spPr>
        <a:xfrm rot="18501265">
          <a:off x="1141834" y="1915756"/>
          <a:ext cx="834851" cy="28580"/>
        </a:xfrm>
        <a:custGeom>
          <a:avLst/>
          <a:gdLst/>
          <a:ahLst/>
          <a:cxnLst/>
          <a:rect l="0" t="0" r="0" b="0"/>
          <a:pathLst>
            <a:path>
              <a:moveTo>
                <a:pt x="0" y="14290"/>
              </a:moveTo>
              <a:lnTo>
                <a:pt x="834851" y="14290"/>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1538388" y="1909175"/>
        <a:ext cx="41742" cy="41742"/>
      </dsp:txXfrm>
    </dsp:sp>
    <dsp:sp modelId="{DD44B907-6941-43E8-9D36-B5F3C2FC6BDE}">
      <dsp:nvSpPr>
        <dsp:cNvPr id="0" name=""/>
        <dsp:cNvSpPr/>
      </dsp:nvSpPr>
      <dsp:spPr>
        <a:xfrm>
          <a:off x="1818283" y="1278928"/>
          <a:ext cx="1295114" cy="6475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a:t>局部变量</a:t>
          </a:r>
        </a:p>
      </dsp:txBody>
      <dsp:txXfrm>
        <a:off x="1837249" y="1297894"/>
        <a:ext cx="1257182" cy="609625"/>
      </dsp:txXfrm>
    </dsp:sp>
    <dsp:sp modelId="{F0F69C3E-30A5-4A07-A515-84ED773806FD}">
      <dsp:nvSpPr>
        <dsp:cNvPr id="0" name=""/>
        <dsp:cNvSpPr/>
      </dsp:nvSpPr>
      <dsp:spPr>
        <a:xfrm rot="18501265">
          <a:off x="2954994" y="1261076"/>
          <a:ext cx="834851" cy="28580"/>
        </a:xfrm>
        <a:custGeom>
          <a:avLst/>
          <a:gdLst/>
          <a:ahLst/>
          <a:cxnLst/>
          <a:rect l="0" t="0" r="0" b="0"/>
          <a:pathLst>
            <a:path>
              <a:moveTo>
                <a:pt x="0" y="14290"/>
              </a:moveTo>
              <a:lnTo>
                <a:pt x="834851" y="14290"/>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3351549" y="1254495"/>
        <a:ext cx="41742" cy="41742"/>
      </dsp:txXfrm>
    </dsp:sp>
    <dsp:sp modelId="{822E0AFE-9352-4928-A5A0-88A0A40E533D}">
      <dsp:nvSpPr>
        <dsp:cNvPr id="0" name=""/>
        <dsp:cNvSpPr/>
      </dsp:nvSpPr>
      <dsp:spPr>
        <a:xfrm>
          <a:off x="3631443" y="778366"/>
          <a:ext cx="3790799" cy="33931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l" defTabSz="533400">
            <a:lnSpc>
              <a:spcPct val="90000"/>
            </a:lnSpc>
            <a:spcBef>
              <a:spcPct val="0"/>
            </a:spcBef>
            <a:spcAft>
              <a:spcPct val="35000"/>
            </a:spcAft>
            <a:buNone/>
          </a:pPr>
          <a:r>
            <a:rPr lang="zh-CN" altLang="en-US" sz="1200" kern="1200" dirty="0"/>
            <a:t>自动变量，即动态局部变量（离开函数，值就消失）</a:t>
          </a:r>
        </a:p>
      </dsp:txBody>
      <dsp:txXfrm>
        <a:off x="3641381" y="788304"/>
        <a:ext cx="3770923" cy="319443"/>
      </dsp:txXfrm>
    </dsp:sp>
    <dsp:sp modelId="{CA0924DD-CBB4-47D6-BB0E-942F53B6AA52}">
      <dsp:nvSpPr>
        <dsp:cNvPr id="0" name=""/>
        <dsp:cNvSpPr/>
      </dsp:nvSpPr>
      <dsp:spPr>
        <a:xfrm rot="20229404">
          <a:off x="3091353" y="1479303"/>
          <a:ext cx="562133" cy="28580"/>
        </a:xfrm>
        <a:custGeom>
          <a:avLst/>
          <a:gdLst/>
          <a:ahLst/>
          <a:cxnLst/>
          <a:rect l="0" t="0" r="0" b="0"/>
          <a:pathLst>
            <a:path>
              <a:moveTo>
                <a:pt x="0" y="14290"/>
              </a:moveTo>
              <a:lnTo>
                <a:pt x="562133" y="14290"/>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3358367" y="1479540"/>
        <a:ext cx="28106" cy="28106"/>
      </dsp:txXfrm>
    </dsp:sp>
    <dsp:sp modelId="{FBFB39F2-1C70-4D3D-B4DA-07D018E25088}">
      <dsp:nvSpPr>
        <dsp:cNvPr id="0" name=""/>
        <dsp:cNvSpPr/>
      </dsp:nvSpPr>
      <dsp:spPr>
        <a:xfrm>
          <a:off x="3631443" y="1214820"/>
          <a:ext cx="3790799" cy="33931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l" defTabSz="533400">
            <a:lnSpc>
              <a:spcPct val="90000"/>
            </a:lnSpc>
            <a:spcBef>
              <a:spcPct val="0"/>
            </a:spcBef>
            <a:spcAft>
              <a:spcPct val="35000"/>
            </a:spcAft>
            <a:buNone/>
          </a:pPr>
          <a:r>
            <a:rPr lang="zh-CN" altLang="en-US" sz="1200" kern="1200" dirty="0">
              <a:solidFill>
                <a:prstClr val="white"/>
              </a:solidFill>
              <a:latin typeface="Calibri Light"/>
              <a:ea typeface="微软雅黑 Light"/>
              <a:cs typeface="+mn-cs"/>
            </a:rPr>
            <a:t>静态局部变量（离开函数，值仍保留）</a:t>
          </a:r>
        </a:p>
      </dsp:txBody>
      <dsp:txXfrm>
        <a:off x="3641381" y="1224758"/>
        <a:ext cx="3770923" cy="319443"/>
      </dsp:txXfrm>
    </dsp:sp>
    <dsp:sp modelId="{184B900F-34E4-4D9E-BF00-AF359F81F52E}">
      <dsp:nvSpPr>
        <dsp:cNvPr id="0" name=""/>
        <dsp:cNvSpPr/>
      </dsp:nvSpPr>
      <dsp:spPr>
        <a:xfrm rot="1370596">
          <a:off x="3091353" y="1697530"/>
          <a:ext cx="562133" cy="28580"/>
        </a:xfrm>
        <a:custGeom>
          <a:avLst/>
          <a:gdLst/>
          <a:ahLst/>
          <a:cxnLst/>
          <a:rect l="0" t="0" r="0" b="0"/>
          <a:pathLst>
            <a:path>
              <a:moveTo>
                <a:pt x="0" y="14290"/>
              </a:moveTo>
              <a:lnTo>
                <a:pt x="562133" y="14290"/>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3358367" y="1697767"/>
        <a:ext cx="28106" cy="28106"/>
      </dsp:txXfrm>
    </dsp:sp>
    <dsp:sp modelId="{494DA38D-49EE-4C1A-B3B2-63034F41DF81}">
      <dsp:nvSpPr>
        <dsp:cNvPr id="0" name=""/>
        <dsp:cNvSpPr/>
      </dsp:nvSpPr>
      <dsp:spPr>
        <a:xfrm>
          <a:off x="3631443" y="1651273"/>
          <a:ext cx="3790799" cy="33931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l" defTabSz="533400">
            <a:lnSpc>
              <a:spcPct val="90000"/>
            </a:lnSpc>
            <a:spcBef>
              <a:spcPct val="0"/>
            </a:spcBef>
            <a:spcAft>
              <a:spcPct val="35000"/>
            </a:spcAft>
            <a:buNone/>
          </a:pPr>
          <a:r>
            <a:rPr lang="zh-CN" altLang="en-US" sz="1200" kern="1200" dirty="0">
              <a:solidFill>
                <a:prstClr val="white"/>
              </a:solidFill>
              <a:latin typeface="Calibri Light"/>
              <a:ea typeface="微软雅黑 Light"/>
              <a:cs typeface="+mn-cs"/>
            </a:rPr>
            <a:t>寄存器变量（离开函数，值就消失）</a:t>
          </a:r>
        </a:p>
      </dsp:txBody>
      <dsp:txXfrm>
        <a:off x="3641381" y="1661211"/>
        <a:ext cx="3770923" cy="319443"/>
      </dsp:txXfrm>
    </dsp:sp>
    <dsp:sp modelId="{9487F4F1-48FC-446E-9CC1-8CC0E68299DD}">
      <dsp:nvSpPr>
        <dsp:cNvPr id="0" name=""/>
        <dsp:cNvSpPr/>
      </dsp:nvSpPr>
      <dsp:spPr>
        <a:xfrm rot="3098735">
          <a:off x="2954994" y="1915756"/>
          <a:ext cx="834851" cy="28580"/>
        </a:xfrm>
        <a:custGeom>
          <a:avLst/>
          <a:gdLst/>
          <a:ahLst/>
          <a:cxnLst/>
          <a:rect l="0" t="0" r="0" b="0"/>
          <a:pathLst>
            <a:path>
              <a:moveTo>
                <a:pt x="0" y="14290"/>
              </a:moveTo>
              <a:lnTo>
                <a:pt x="834851" y="14290"/>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3351549" y="1909175"/>
        <a:ext cx="41742" cy="41742"/>
      </dsp:txXfrm>
    </dsp:sp>
    <dsp:sp modelId="{36C82E94-DB8E-4ADA-AA52-30605374B0C0}">
      <dsp:nvSpPr>
        <dsp:cNvPr id="0" name=""/>
        <dsp:cNvSpPr/>
      </dsp:nvSpPr>
      <dsp:spPr>
        <a:xfrm>
          <a:off x="3631443" y="2087727"/>
          <a:ext cx="3790799" cy="33931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l" defTabSz="533400">
            <a:lnSpc>
              <a:spcPct val="90000"/>
            </a:lnSpc>
            <a:spcBef>
              <a:spcPct val="0"/>
            </a:spcBef>
            <a:spcAft>
              <a:spcPct val="35000"/>
            </a:spcAft>
            <a:buNone/>
          </a:pPr>
          <a:r>
            <a:rPr lang="zh-CN" altLang="en-US" sz="1200" kern="1200" dirty="0">
              <a:solidFill>
                <a:prstClr val="white"/>
              </a:solidFill>
              <a:latin typeface="Calibri Light"/>
              <a:ea typeface="微软雅黑 Light"/>
              <a:cs typeface="+mn-cs"/>
            </a:rPr>
            <a:t>（形式参数可以定义为自动变量或寄存器变量）</a:t>
          </a:r>
        </a:p>
      </dsp:txBody>
      <dsp:txXfrm>
        <a:off x="3641381" y="2097665"/>
        <a:ext cx="3770923" cy="319443"/>
      </dsp:txXfrm>
    </dsp:sp>
    <dsp:sp modelId="{DFB3FF7C-948B-421D-8F13-49186FDCA399}">
      <dsp:nvSpPr>
        <dsp:cNvPr id="0" name=""/>
        <dsp:cNvSpPr/>
      </dsp:nvSpPr>
      <dsp:spPr>
        <a:xfrm rot="3098735">
          <a:off x="1141834" y="2570437"/>
          <a:ext cx="834851" cy="28580"/>
        </a:xfrm>
        <a:custGeom>
          <a:avLst/>
          <a:gdLst/>
          <a:ahLst/>
          <a:cxnLst/>
          <a:rect l="0" t="0" r="0" b="0"/>
          <a:pathLst>
            <a:path>
              <a:moveTo>
                <a:pt x="0" y="14290"/>
              </a:moveTo>
              <a:lnTo>
                <a:pt x="834851" y="14290"/>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1538388" y="2563856"/>
        <a:ext cx="41742" cy="41742"/>
      </dsp:txXfrm>
    </dsp:sp>
    <dsp:sp modelId="{AB48AF42-1AA9-4F06-B905-732EF1235BBA}">
      <dsp:nvSpPr>
        <dsp:cNvPr id="0" name=""/>
        <dsp:cNvSpPr/>
      </dsp:nvSpPr>
      <dsp:spPr>
        <a:xfrm>
          <a:off x="1818283" y="2588288"/>
          <a:ext cx="1295114" cy="6475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a:t>全局变量</a:t>
          </a:r>
        </a:p>
      </dsp:txBody>
      <dsp:txXfrm>
        <a:off x="1837249" y="2607254"/>
        <a:ext cx="1257182" cy="609625"/>
      </dsp:txXfrm>
    </dsp:sp>
    <dsp:sp modelId="{94CB5FB9-0A6B-4E1A-8C0D-77A3266208E4}">
      <dsp:nvSpPr>
        <dsp:cNvPr id="0" name=""/>
        <dsp:cNvSpPr/>
      </dsp:nvSpPr>
      <dsp:spPr>
        <a:xfrm rot="20229404">
          <a:off x="3091353" y="2788663"/>
          <a:ext cx="562133" cy="28580"/>
        </a:xfrm>
        <a:custGeom>
          <a:avLst/>
          <a:gdLst/>
          <a:ahLst/>
          <a:cxnLst/>
          <a:rect l="0" t="0" r="0" b="0"/>
          <a:pathLst>
            <a:path>
              <a:moveTo>
                <a:pt x="0" y="14290"/>
              </a:moveTo>
              <a:lnTo>
                <a:pt x="562133" y="14290"/>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3358367" y="2788900"/>
        <a:ext cx="28106" cy="28106"/>
      </dsp:txXfrm>
    </dsp:sp>
    <dsp:sp modelId="{A935A54B-5AF7-481B-8960-F01D7B7CBA95}">
      <dsp:nvSpPr>
        <dsp:cNvPr id="0" name=""/>
        <dsp:cNvSpPr/>
      </dsp:nvSpPr>
      <dsp:spPr>
        <a:xfrm>
          <a:off x="3631443" y="2524180"/>
          <a:ext cx="3790799" cy="33931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l" defTabSz="533400">
            <a:lnSpc>
              <a:spcPct val="90000"/>
            </a:lnSpc>
            <a:spcBef>
              <a:spcPct val="0"/>
            </a:spcBef>
            <a:spcAft>
              <a:spcPct val="35000"/>
            </a:spcAft>
            <a:buNone/>
          </a:pPr>
          <a:r>
            <a:rPr lang="zh-CN" altLang="en-US" sz="1200" kern="1200" dirty="0">
              <a:solidFill>
                <a:prstClr val="white"/>
              </a:solidFill>
              <a:latin typeface="Calibri Light"/>
              <a:ea typeface="微软雅黑 Light"/>
              <a:cs typeface="+mn-cs"/>
            </a:rPr>
            <a:t>静态外部变量（只限本文件引用）</a:t>
          </a:r>
        </a:p>
      </dsp:txBody>
      <dsp:txXfrm>
        <a:off x="3641381" y="2534118"/>
        <a:ext cx="3770923" cy="319443"/>
      </dsp:txXfrm>
    </dsp:sp>
    <dsp:sp modelId="{35BD36B7-9BE2-441D-92FD-530A77BD66B1}">
      <dsp:nvSpPr>
        <dsp:cNvPr id="0" name=""/>
        <dsp:cNvSpPr/>
      </dsp:nvSpPr>
      <dsp:spPr>
        <a:xfrm rot="1370596">
          <a:off x="3091353" y="3006890"/>
          <a:ext cx="562133" cy="28580"/>
        </a:xfrm>
        <a:custGeom>
          <a:avLst/>
          <a:gdLst/>
          <a:ahLst/>
          <a:cxnLst/>
          <a:rect l="0" t="0" r="0" b="0"/>
          <a:pathLst>
            <a:path>
              <a:moveTo>
                <a:pt x="0" y="14290"/>
              </a:moveTo>
              <a:lnTo>
                <a:pt x="562133" y="14290"/>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3358367" y="3007127"/>
        <a:ext cx="28106" cy="28106"/>
      </dsp:txXfrm>
    </dsp:sp>
    <dsp:sp modelId="{324C4295-D856-4ECC-A954-C60358AA6939}">
      <dsp:nvSpPr>
        <dsp:cNvPr id="0" name=""/>
        <dsp:cNvSpPr/>
      </dsp:nvSpPr>
      <dsp:spPr>
        <a:xfrm>
          <a:off x="3631443" y="2960634"/>
          <a:ext cx="3790799" cy="33931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l" defTabSz="533400">
            <a:lnSpc>
              <a:spcPct val="90000"/>
            </a:lnSpc>
            <a:spcBef>
              <a:spcPct val="0"/>
            </a:spcBef>
            <a:spcAft>
              <a:spcPct val="35000"/>
            </a:spcAft>
            <a:buNone/>
          </a:pPr>
          <a:r>
            <a:rPr lang="zh-CN" altLang="en-US" sz="1200" kern="1200" dirty="0">
              <a:solidFill>
                <a:prstClr val="white"/>
              </a:solidFill>
              <a:latin typeface="Calibri Light"/>
              <a:ea typeface="微软雅黑 Light"/>
              <a:cs typeface="+mn-cs"/>
            </a:rPr>
            <a:t>外部变量（即非静态的外部变量，允许其他文件引用）</a:t>
          </a:r>
        </a:p>
      </dsp:txBody>
      <dsp:txXfrm>
        <a:off x="3641381" y="2970572"/>
        <a:ext cx="3770923" cy="3194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B64C8F-8355-4F2C-A467-2EF9524C8283}">
      <dsp:nvSpPr>
        <dsp:cNvPr id="0" name=""/>
        <dsp:cNvSpPr/>
      </dsp:nvSpPr>
      <dsp:spPr>
        <a:xfrm>
          <a:off x="4334" y="1714121"/>
          <a:ext cx="1272724" cy="6363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a:t>按变量的生存期分</a:t>
          </a:r>
        </a:p>
      </dsp:txBody>
      <dsp:txXfrm>
        <a:off x="22972" y="1732759"/>
        <a:ext cx="1235448" cy="599086"/>
      </dsp:txXfrm>
    </dsp:sp>
    <dsp:sp modelId="{85E08284-7A50-4E49-8713-95E6F558FD58}">
      <dsp:nvSpPr>
        <dsp:cNvPr id="0" name=""/>
        <dsp:cNvSpPr/>
      </dsp:nvSpPr>
      <dsp:spPr>
        <a:xfrm rot="18503733">
          <a:off x="1121766" y="1697002"/>
          <a:ext cx="819675" cy="28185"/>
        </a:xfrm>
        <a:custGeom>
          <a:avLst/>
          <a:gdLst/>
          <a:ahLst/>
          <a:cxnLst/>
          <a:rect l="0" t="0" r="0" b="0"/>
          <a:pathLst>
            <a:path>
              <a:moveTo>
                <a:pt x="0" y="14092"/>
              </a:moveTo>
              <a:lnTo>
                <a:pt x="819675" y="14092"/>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1511112" y="1690603"/>
        <a:ext cx="40983" cy="40983"/>
      </dsp:txXfrm>
    </dsp:sp>
    <dsp:sp modelId="{DD44B907-6941-43E8-9D36-B5F3C2FC6BDE}">
      <dsp:nvSpPr>
        <dsp:cNvPr id="0" name=""/>
        <dsp:cNvSpPr/>
      </dsp:nvSpPr>
      <dsp:spPr>
        <a:xfrm>
          <a:off x="1786149" y="1071706"/>
          <a:ext cx="1272724" cy="63636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a:t>动态存储</a:t>
          </a:r>
        </a:p>
      </dsp:txBody>
      <dsp:txXfrm>
        <a:off x="1804787" y="1090344"/>
        <a:ext cx="1235448" cy="599086"/>
      </dsp:txXfrm>
    </dsp:sp>
    <dsp:sp modelId="{F0F69C3E-30A5-4A07-A515-84ED773806FD}">
      <dsp:nvSpPr>
        <dsp:cNvPr id="0" name=""/>
        <dsp:cNvSpPr/>
      </dsp:nvSpPr>
      <dsp:spPr>
        <a:xfrm rot="19196447">
          <a:off x="2980845" y="1161758"/>
          <a:ext cx="665146" cy="28185"/>
        </a:xfrm>
        <a:custGeom>
          <a:avLst/>
          <a:gdLst/>
          <a:ahLst/>
          <a:cxnLst/>
          <a:rect l="0" t="0" r="0" b="0"/>
          <a:pathLst>
            <a:path>
              <a:moveTo>
                <a:pt x="0" y="14092"/>
              </a:moveTo>
              <a:lnTo>
                <a:pt x="665146" y="14092"/>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3296790" y="1159222"/>
        <a:ext cx="33257" cy="33257"/>
      </dsp:txXfrm>
    </dsp:sp>
    <dsp:sp modelId="{822E0AFE-9352-4928-A5A0-88A0A40E533D}">
      <dsp:nvSpPr>
        <dsp:cNvPr id="0" name=""/>
        <dsp:cNvSpPr/>
      </dsp:nvSpPr>
      <dsp:spPr>
        <a:xfrm>
          <a:off x="3567963" y="795503"/>
          <a:ext cx="3719665" cy="3326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l" defTabSz="711200">
            <a:lnSpc>
              <a:spcPct val="90000"/>
            </a:lnSpc>
            <a:spcBef>
              <a:spcPct val="0"/>
            </a:spcBef>
            <a:spcAft>
              <a:spcPct val="35000"/>
            </a:spcAft>
            <a:buNone/>
          </a:pPr>
          <a:r>
            <a:rPr lang="zh-CN" altLang="en-US" sz="1600" kern="1200"/>
            <a:t>自动变量</a:t>
          </a:r>
          <a:r>
            <a:rPr lang="en-US" altLang="en-US" sz="1600" kern="1200"/>
            <a:t>(</a:t>
          </a:r>
          <a:r>
            <a:rPr lang="zh-CN" altLang="en-US" sz="1600" kern="1200"/>
            <a:t>本函数内有效</a:t>
          </a:r>
          <a:r>
            <a:rPr lang="en-US" altLang="en-US" sz="1600" kern="1200"/>
            <a:t>)</a:t>
          </a:r>
          <a:endParaRPr lang="zh-CN" altLang="en-US" sz="1600" kern="1200"/>
        </a:p>
      </dsp:txBody>
      <dsp:txXfrm>
        <a:off x="3577705" y="805245"/>
        <a:ext cx="3700181" cy="313136"/>
      </dsp:txXfrm>
    </dsp:sp>
    <dsp:sp modelId="{61423441-CF44-4A5B-83D1-99C8D5BDCFC2}">
      <dsp:nvSpPr>
        <dsp:cNvPr id="0" name=""/>
        <dsp:cNvSpPr/>
      </dsp:nvSpPr>
      <dsp:spPr>
        <a:xfrm>
          <a:off x="3058874" y="1375795"/>
          <a:ext cx="509089" cy="28185"/>
        </a:xfrm>
        <a:custGeom>
          <a:avLst/>
          <a:gdLst/>
          <a:ahLst/>
          <a:cxnLst/>
          <a:rect l="0" t="0" r="0" b="0"/>
          <a:pathLst>
            <a:path>
              <a:moveTo>
                <a:pt x="0" y="14092"/>
              </a:moveTo>
              <a:lnTo>
                <a:pt x="509089" y="14092"/>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300691" y="1377160"/>
        <a:ext cx="25454" cy="25454"/>
      </dsp:txXfrm>
    </dsp:sp>
    <dsp:sp modelId="{CBB9E03C-B4B3-4247-B44C-8298666D3F85}">
      <dsp:nvSpPr>
        <dsp:cNvPr id="0" name=""/>
        <dsp:cNvSpPr/>
      </dsp:nvSpPr>
      <dsp:spPr>
        <a:xfrm>
          <a:off x="3567963" y="1223578"/>
          <a:ext cx="3719665" cy="3326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l" defTabSz="711200">
            <a:lnSpc>
              <a:spcPct val="90000"/>
            </a:lnSpc>
            <a:spcBef>
              <a:spcPct val="0"/>
            </a:spcBef>
            <a:spcAft>
              <a:spcPct val="35000"/>
            </a:spcAft>
            <a:buNone/>
          </a:pPr>
          <a:r>
            <a:rPr lang="zh-CN" altLang="en-US" sz="1600" kern="1200"/>
            <a:t>寄存器变量</a:t>
          </a:r>
          <a:r>
            <a:rPr lang="en-US" altLang="en-US" sz="1600" kern="1200"/>
            <a:t>(</a:t>
          </a:r>
          <a:r>
            <a:rPr lang="zh-CN" altLang="en-US" sz="1600" kern="1200"/>
            <a:t>本函数内有效</a:t>
          </a:r>
          <a:r>
            <a:rPr lang="en-US" altLang="en-US" sz="1600" kern="1200"/>
            <a:t>)</a:t>
          </a:r>
          <a:endParaRPr lang="zh-CN" altLang="en-US" sz="1600" kern="1200"/>
        </a:p>
      </dsp:txBody>
      <dsp:txXfrm>
        <a:off x="3577705" y="1233320"/>
        <a:ext cx="3700181" cy="313136"/>
      </dsp:txXfrm>
    </dsp:sp>
    <dsp:sp modelId="{CB7E44ED-960D-4342-84B4-293ED54074CF}">
      <dsp:nvSpPr>
        <dsp:cNvPr id="0" name=""/>
        <dsp:cNvSpPr/>
      </dsp:nvSpPr>
      <dsp:spPr>
        <a:xfrm rot="2403553">
          <a:off x="2980845" y="1589832"/>
          <a:ext cx="665146" cy="28185"/>
        </a:xfrm>
        <a:custGeom>
          <a:avLst/>
          <a:gdLst/>
          <a:ahLst/>
          <a:cxnLst/>
          <a:rect l="0" t="0" r="0" b="0"/>
          <a:pathLst>
            <a:path>
              <a:moveTo>
                <a:pt x="0" y="14092"/>
              </a:moveTo>
              <a:lnTo>
                <a:pt x="665146" y="14092"/>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296790" y="1587296"/>
        <a:ext cx="33257" cy="33257"/>
      </dsp:txXfrm>
    </dsp:sp>
    <dsp:sp modelId="{24BFCF41-32BF-4502-9AA0-6083BBEA75DB}">
      <dsp:nvSpPr>
        <dsp:cNvPr id="0" name=""/>
        <dsp:cNvSpPr/>
      </dsp:nvSpPr>
      <dsp:spPr>
        <a:xfrm>
          <a:off x="3567963" y="1651652"/>
          <a:ext cx="3719665" cy="3326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l" defTabSz="711200">
            <a:lnSpc>
              <a:spcPct val="90000"/>
            </a:lnSpc>
            <a:spcBef>
              <a:spcPct val="0"/>
            </a:spcBef>
            <a:spcAft>
              <a:spcPct val="35000"/>
            </a:spcAft>
            <a:buNone/>
          </a:pPr>
          <a:r>
            <a:rPr lang="zh-CN" altLang="en-US" sz="1600" kern="1200"/>
            <a:t>形式参数</a:t>
          </a:r>
          <a:r>
            <a:rPr lang="en-US" altLang="en-US" sz="1600" kern="1200"/>
            <a:t>(</a:t>
          </a:r>
          <a:r>
            <a:rPr lang="zh-CN" altLang="en-US" sz="1600" kern="1200"/>
            <a:t>本函数内有效</a:t>
          </a:r>
          <a:r>
            <a:rPr lang="en-US" altLang="en-US" sz="1600" kern="1200"/>
            <a:t>)</a:t>
          </a:r>
          <a:endParaRPr lang="zh-CN" altLang="en-US" sz="1600" kern="1200"/>
        </a:p>
      </dsp:txBody>
      <dsp:txXfrm>
        <a:off x="3577705" y="1661394"/>
        <a:ext cx="3700181" cy="313136"/>
      </dsp:txXfrm>
    </dsp:sp>
    <dsp:sp modelId="{9487F4F1-48FC-446E-9CC1-8CC0E68299DD}">
      <dsp:nvSpPr>
        <dsp:cNvPr id="0" name=""/>
        <dsp:cNvSpPr/>
      </dsp:nvSpPr>
      <dsp:spPr>
        <a:xfrm rot="3094692">
          <a:off x="1122003" y="2339114"/>
          <a:ext cx="819202" cy="28185"/>
        </a:xfrm>
        <a:custGeom>
          <a:avLst/>
          <a:gdLst/>
          <a:ahLst/>
          <a:cxnLst/>
          <a:rect l="0" t="0" r="0" b="0"/>
          <a:pathLst>
            <a:path>
              <a:moveTo>
                <a:pt x="0" y="14092"/>
              </a:moveTo>
              <a:lnTo>
                <a:pt x="819202" y="14092"/>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1511124" y="2332727"/>
        <a:ext cx="40960" cy="40960"/>
      </dsp:txXfrm>
    </dsp:sp>
    <dsp:sp modelId="{36C82E94-DB8E-4ADA-AA52-30605374B0C0}">
      <dsp:nvSpPr>
        <dsp:cNvPr id="0" name=""/>
        <dsp:cNvSpPr/>
      </dsp:nvSpPr>
      <dsp:spPr>
        <a:xfrm>
          <a:off x="1786149" y="2355326"/>
          <a:ext cx="1272444" cy="63757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zh-CN" altLang="en-US" sz="1600" kern="1200"/>
            <a:t>静态存储</a:t>
          </a:r>
        </a:p>
      </dsp:txBody>
      <dsp:txXfrm>
        <a:off x="1804823" y="2374000"/>
        <a:ext cx="1235096" cy="600223"/>
      </dsp:txXfrm>
    </dsp:sp>
    <dsp:sp modelId="{94CB5FB9-0A6B-4E1A-8C0D-77A3266208E4}">
      <dsp:nvSpPr>
        <dsp:cNvPr id="0" name=""/>
        <dsp:cNvSpPr/>
      </dsp:nvSpPr>
      <dsp:spPr>
        <a:xfrm rot="19196447">
          <a:off x="2980565" y="2445981"/>
          <a:ext cx="665146" cy="28185"/>
        </a:xfrm>
        <a:custGeom>
          <a:avLst/>
          <a:gdLst/>
          <a:ahLst/>
          <a:cxnLst/>
          <a:rect l="0" t="0" r="0" b="0"/>
          <a:pathLst>
            <a:path>
              <a:moveTo>
                <a:pt x="0" y="14092"/>
              </a:moveTo>
              <a:lnTo>
                <a:pt x="665146" y="14092"/>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3296510" y="2443445"/>
        <a:ext cx="33257" cy="33257"/>
      </dsp:txXfrm>
    </dsp:sp>
    <dsp:sp modelId="{A935A54B-5AF7-481B-8960-F01D7B7CBA95}">
      <dsp:nvSpPr>
        <dsp:cNvPr id="0" name=""/>
        <dsp:cNvSpPr/>
      </dsp:nvSpPr>
      <dsp:spPr>
        <a:xfrm>
          <a:off x="3567683" y="2079727"/>
          <a:ext cx="3719665" cy="3326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l" defTabSz="711200">
            <a:lnSpc>
              <a:spcPct val="90000"/>
            </a:lnSpc>
            <a:spcBef>
              <a:spcPct val="0"/>
            </a:spcBef>
            <a:spcAft>
              <a:spcPct val="35000"/>
            </a:spcAft>
            <a:buNone/>
          </a:pPr>
          <a:r>
            <a:rPr lang="zh-CN" altLang="en-US" sz="1600" kern="1200"/>
            <a:t>静态局部变量（函数内有效）</a:t>
          </a:r>
        </a:p>
      </dsp:txBody>
      <dsp:txXfrm>
        <a:off x="3577425" y="2089469"/>
        <a:ext cx="3700181" cy="313136"/>
      </dsp:txXfrm>
    </dsp:sp>
    <dsp:sp modelId="{35BD36B7-9BE2-441D-92FD-530A77BD66B1}">
      <dsp:nvSpPr>
        <dsp:cNvPr id="0" name=""/>
        <dsp:cNvSpPr/>
      </dsp:nvSpPr>
      <dsp:spPr>
        <a:xfrm>
          <a:off x="3058594" y="2660019"/>
          <a:ext cx="509089" cy="28185"/>
        </a:xfrm>
        <a:custGeom>
          <a:avLst/>
          <a:gdLst/>
          <a:ahLst/>
          <a:cxnLst/>
          <a:rect l="0" t="0" r="0" b="0"/>
          <a:pathLst>
            <a:path>
              <a:moveTo>
                <a:pt x="0" y="14092"/>
              </a:moveTo>
              <a:lnTo>
                <a:pt x="509089" y="14092"/>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zh-CN" altLang="en-US" sz="1600" kern="1200"/>
        </a:p>
      </dsp:txBody>
      <dsp:txXfrm>
        <a:off x="3300411" y="2661384"/>
        <a:ext cx="25454" cy="25454"/>
      </dsp:txXfrm>
    </dsp:sp>
    <dsp:sp modelId="{324C4295-D856-4ECC-A954-C60358AA6939}">
      <dsp:nvSpPr>
        <dsp:cNvPr id="0" name=""/>
        <dsp:cNvSpPr/>
      </dsp:nvSpPr>
      <dsp:spPr>
        <a:xfrm>
          <a:off x="3567683" y="2507801"/>
          <a:ext cx="3719665" cy="3326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l" defTabSz="711200">
            <a:lnSpc>
              <a:spcPct val="90000"/>
            </a:lnSpc>
            <a:spcBef>
              <a:spcPct val="0"/>
            </a:spcBef>
            <a:spcAft>
              <a:spcPct val="35000"/>
            </a:spcAft>
            <a:buNone/>
          </a:pPr>
          <a:r>
            <a:rPr lang="zh-CN" altLang="en-US" sz="1600" kern="1200"/>
            <a:t>静态外部变量（本文件内有效）</a:t>
          </a:r>
        </a:p>
      </dsp:txBody>
      <dsp:txXfrm>
        <a:off x="3577425" y="2517543"/>
        <a:ext cx="3700181" cy="313136"/>
      </dsp:txXfrm>
    </dsp:sp>
    <dsp:sp modelId="{F6E9A38F-6E1B-4F19-9DC3-3F8D099FAE03}">
      <dsp:nvSpPr>
        <dsp:cNvPr id="0" name=""/>
        <dsp:cNvSpPr/>
      </dsp:nvSpPr>
      <dsp:spPr>
        <a:xfrm rot="2403553">
          <a:off x="2980565" y="2874056"/>
          <a:ext cx="665146" cy="28185"/>
        </a:xfrm>
        <a:custGeom>
          <a:avLst/>
          <a:gdLst/>
          <a:ahLst/>
          <a:cxnLst/>
          <a:rect l="0" t="0" r="0" b="0"/>
          <a:pathLst>
            <a:path>
              <a:moveTo>
                <a:pt x="0" y="14092"/>
              </a:moveTo>
              <a:lnTo>
                <a:pt x="665146" y="14092"/>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296510" y="2871520"/>
        <a:ext cx="33257" cy="33257"/>
      </dsp:txXfrm>
    </dsp:sp>
    <dsp:sp modelId="{D30AA896-B5B4-4AA6-B615-0D958BC154F3}">
      <dsp:nvSpPr>
        <dsp:cNvPr id="0" name=""/>
        <dsp:cNvSpPr/>
      </dsp:nvSpPr>
      <dsp:spPr>
        <a:xfrm>
          <a:off x="3567683" y="2935876"/>
          <a:ext cx="3719665" cy="3326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l" defTabSz="622300">
            <a:lnSpc>
              <a:spcPct val="90000"/>
            </a:lnSpc>
            <a:spcBef>
              <a:spcPct val="0"/>
            </a:spcBef>
            <a:spcAft>
              <a:spcPct val="35000"/>
            </a:spcAft>
            <a:buNone/>
          </a:pPr>
          <a:r>
            <a:rPr lang="zh-CN" altLang="en-US" sz="1400" kern="1200" dirty="0"/>
            <a:t>外部变量（用</a:t>
          </a:r>
          <a:r>
            <a:rPr lang="en-US" altLang="zh-CN" sz="1400" kern="1200" dirty="0"/>
            <a:t>extern</a:t>
          </a:r>
          <a:r>
            <a:rPr lang="zh-CN" altLang="en-US" sz="1400" kern="1200" dirty="0"/>
            <a:t>声明后，其他文件可引用）</a:t>
          </a:r>
        </a:p>
      </dsp:txBody>
      <dsp:txXfrm>
        <a:off x="3577425" y="2945618"/>
        <a:ext cx="3700181" cy="3131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B64C8F-8355-4F2C-A467-2EF9524C8283}">
      <dsp:nvSpPr>
        <dsp:cNvPr id="0" name=""/>
        <dsp:cNvSpPr/>
      </dsp:nvSpPr>
      <dsp:spPr>
        <a:xfrm>
          <a:off x="5610" y="1833244"/>
          <a:ext cx="1589914" cy="79495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zh-CN" altLang="en-US" sz="1400" kern="1200"/>
            <a:t>按变量值存放的位置分</a:t>
          </a:r>
        </a:p>
      </dsp:txBody>
      <dsp:txXfrm>
        <a:off x="28893" y="1856527"/>
        <a:ext cx="1543348" cy="748391"/>
      </dsp:txXfrm>
    </dsp:sp>
    <dsp:sp modelId="{85E08284-7A50-4E49-8713-95E6F558FD58}">
      <dsp:nvSpPr>
        <dsp:cNvPr id="0" name=""/>
        <dsp:cNvSpPr/>
      </dsp:nvSpPr>
      <dsp:spPr>
        <a:xfrm rot="18750504">
          <a:off x="1442908" y="1866203"/>
          <a:ext cx="941198" cy="35209"/>
        </a:xfrm>
        <a:custGeom>
          <a:avLst/>
          <a:gdLst/>
          <a:ahLst/>
          <a:cxnLst/>
          <a:rect l="0" t="0" r="0" b="0"/>
          <a:pathLst>
            <a:path>
              <a:moveTo>
                <a:pt x="0" y="17604"/>
              </a:moveTo>
              <a:lnTo>
                <a:pt x="941198" y="17604"/>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622300">
            <a:lnSpc>
              <a:spcPct val="90000"/>
            </a:lnSpc>
            <a:spcBef>
              <a:spcPct val="0"/>
            </a:spcBef>
            <a:spcAft>
              <a:spcPct val="35000"/>
            </a:spcAft>
            <a:buNone/>
          </a:pPr>
          <a:endParaRPr lang="zh-CN" altLang="en-US" sz="1400" kern="1200"/>
        </a:p>
      </dsp:txBody>
      <dsp:txXfrm>
        <a:off x="1889977" y="1860278"/>
        <a:ext cx="47059" cy="47059"/>
      </dsp:txXfrm>
    </dsp:sp>
    <dsp:sp modelId="{DD44B907-6941-43E8-9D36-B5F3C2FC6BDE}">
      <dsp:nvSpPr>
        <dsp:cNvPr id="0" name=""/>
        <dsp:cNvSpPr/>
      </dsp:nvSpPr>
      <dsp:spPr>
        <a:xfrm>
          <a:off x="2231490" y="1348960"/>
          <a:ext cx="1589914" cy="37586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l" defTabSz="533400">
            <a:lnSpc>
              <a:spcPct val="90000"/>
            </a:lnSpc>
            <a:spcBef>
              <a:spcPct val="0"/>
            </a:spcBef>
            <a:spcAft>
              <a:spcPct val="35000"/>
            </a:spcAft>
            <a:buNone/>
          </a:pPr>
          <a:r>
            <a:rPr lang="zh-CN" altLang="en-US" sz="1200" kern="1200" dirty="0"/>
            <a:t>内存中静态存储区</a:t>
          </a:r>
        </a:p>
      </dsp:txBody>
      <dsp:txXfrm>
        <a:off x="2242499" y="1359969"/>
        <a:ext cx="1567896" cy="353845"/>
      </dsp:txXfrm>
    </dsp:sp>
    <dsp:sp modelId="{DF686C6E-6463-4C18-B5E6-C3608BD9DD7F}">
      <dsp:nvSpPr>
        <dsp:cNvPr id="0" name=""/>
        <dsp:cNvSpPr/>
      </dsp:nvSpPr>
      <dsp:spPr>
        <a:xfrm rot="19750021">
          <a:off x="3769065" y="1329483"/>
          <a:ext cx="740644" cy="35209"/>
        </a:xfrm>
        <a:custGeom>
          <a:avLst/>
          <a:gdLst/>
          <a:ahLst/>
          <a:cxnLst/>
          <a:rect l="0" t="0" r="0" b="0"/>
          <a:pathLst>
            <a:path>
              <a:moveTo>
                <a:pt x="0" y="17604"/>
              </a:moveTo>
              <a:lnTo>
                <a:pt x="740644" y="17604"/>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zh-CN" altLang="en-US" sz="400" kern="1200"/>
        </a:p>
      </dsp:txBody>
      <dsp:txXfrm>
        <a:off x="4120872" y="1328572"/>
        <a:ext cx="37032" cy="37032"/>
      </dsp:txXfrm>
    </dsp:sp>
    <dsp:sp modelId="{821A32BD-E3FB-4755-894D-A033B8243A26}">
      <dsp:nvSpPr>
        <dsp:cNvPr id="0" name=""/>
        <dsp:cNvSpPr/>
      </dsp:nvSpPr>
      <dsp:spPr>
        <a:xfrm>
          <a:off x="4457371" y="1001906"/>
          <a:ext cx="2815468" cy="3107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l" defTabSz="622300">
            <a:lnSpc>
              <a:spcPct val="90000"/>
            </a:lnSpc>
            <a:spcBef>
              <a:spcPct val="0"/>
            </a:spcBef>
            <a:spcAft>
              <a:spcPct val="35000"/>
            </a:spcAft>
            <a:buNone/>
          </a:pPr>
          <a:r>
            <a:rPr lang="zh-CN" altLang="en-US" sz="1400" kern="1200" dirty="0"/>
            <a:t>静态局部变量</a:t>
          </a:r>
        </a:p>
      </dsp:txBody>
      <dsp:txXfrm>
        <a:off x="4466473" y="1011008"/>
        <a:ext cx="2797264" cy="292552"/>
      </dsp:txXfrm>
    </dsp:sp>
    <dsp:sp modelId="{DCD6E85E-AE8F-4CF7-AD0F-446D87A602D5}">
      <dsp:nvSpPr>
        <dsp:cNvPr id="0" name=""/>
        <dsp:cNvSpPr/>
      </dsp:nvSpPr>
      <dsp:spPr>
        <a:xfrm rot="271831">
          <a:off x="3820408" y="1544483"/>
          <a:ext cx="637959" cy="35209"/>
        </a:xfrm>
        <a:custGeom>
          <a:avLst/>
          <a:gdLst/>
          <a:ahLst/>
          <a:cxnLst/>
          <a:rect l="0" t="0" r="0" b="0"/>
          <a:pathLst>
            <a:path>
              <a:moveTo>
                <a:pt x="0" y="17604"/>
              </a:moveTo>
              <a:lnTo>
                <a:pt x="637959" y="17604"/>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zh-CN" altLang="en-US" sz="400" kern="1200"/>
        </a:p>
      </dsp:txBody>
      <dsp:txXfrm>
        <a:off x="4123439" y="1546139"/>
        <a:ext cx="31897" cy="31897"/>
      </dsp:txXfrm>
    </dsp:sp>
    <dsp:sp modelId="{DB841FD5-997B-4A0B-8749-2D903B3BF392}">
      <dsp:nvSpPr>
        <dsp:cNvPr id="0" name=""/>
        <dsp:cNvSpPr/>
      </dsp:nvSpPr>
      <dsp:spPr>
        <a:xfrm>
          <a:off x="4457371" y="1431906"/>
          <a:ext cx="2815468" cy="3107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l" defTabSz="622300">
            <a:lnSpc>
              <a:spcPct val="90000"/>
            </a:lnSpc>
            <a:spcBef>
              <a:spcPct val="0"/>
            </a:spcBef>
            <a:spcAft>
              <a:spcPct val="35000"/>
            </a:spcAft>
            <a:buNone/>
          </a:pPr>
          <a:r>
            <a:rPr lang="zh-CN" altLang="en-US" sz="1400" kern="1200"/>
            <a:t>静态外部变量（函数外部静态变量）</a:t>
          </a:r>
        </a:p>
      </dsp:txBody>
      <dsp:txXfrm>
        <a:off x="4466473" y="1441008"/>
        <a:ext cx="2797264" cy="292552"/>
      </dsp:txXfrm>
    </dsp:sp>
    <dsp:sp modelId="{79298B7E-0BD0-441D-8DBB-776298EF699C}">
      <dsp:nvSpPr>
        <dsp:cNvPr id="0" name=""/>
        <dsp:cNvSpPr/>
      </dsp:nvSpPr>
      <dsp:spPr>
        <a:xfrm rot="2223989">
          <a:off x="3740881" y="1759484"/>
          <a:ext cx="797012" cy="35209"/>
        </a:xfrm>
        <a:custGeom>
          <a:avLst/>
          <a:gdLst/>
          <a:ahLst/>
          <a:cxnLst/>
          <a:rect l="0" t="0" r="0" b="0"/>
          <a:pathLst>
            <a:path>
              <a:moveTo>
                <a:pt x="0" y="17604"/>
              </a:moveTo>
              <a:lnTo>
                <a:pt x="797012" y="17604"/>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zh-CN" altLang="en-US" sz="400" kern="1200"/>
        </a:p>
      </dsp:txBody>
      <dsp:txXfrm>
        <a:off x="4119462" y="1757163"/>
        <a:ext cx="39850" cy="39850"/>
      </dsp:txXfrm>
    </dsp:sp>
    <dsp:sp modelId="{22188E78-1DD5-4C59-871B-FA6A8B456787}">
      <dsp:nvSpPr>
        <dsp:cNvPr id="0" name=""/>
        <dsp:cNvSpPr/>
      </dsp:nvSpPr>
      <dsp:spPr>
        <a:xfrm>
          <a:off x="4457371" y="1861906"/>
          <a:ext cx="2815468" cy="31075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l" defTabSz="622300">
            <a:lnSpc>
              <a:spcPct val="90000"/>
            </a:lnSpc>
            <a:spcBef>
              <a:spcPct val="0"/>
            </a:spcBef>
            <a:spcAft>
              <a:spcPct val="35000"/>
            </a:spcAft>
            <a:buNone/>
          </a:pPr>
          <a:r>
            <a:rPr lang="zh-CN" altLang="en-US" sz="1400" kern="1200"/>
            <a:t>外部变量（可为其他文件引用）</a:t>
          </a:r>
        </a:p>
      </dsp:txBody>
      <dsp:txXfrm>
        <a:off x="4466473" y="1871008"/>
        <a:ext cx="2797264" cy="292552"/>
      </dsp:txXfrm>
    </dsp:sp>
    <dsp:sp modelId="{B694E5B9-AA54-471B-950B-0550223EFA84}">
      <dsp:nvSpPr>
        <dsp:cNvPr id="0" name=""/>
        <dsp:cNvSpPr/>
      </dsp:nvSpPr>
      <dsp:spPr>
        <a:xfrm rot="1041163">
          <a:off x="1580362" y="2312480"/>
          <a:ext cx="666290" cy="35209"/>
        </a:xfrm>
        <a:custGeom>
          <a:avLst/>
          <a:gdLst/>
          <a:ahLst/>
          <a:cxnLst/>
          <a:rect l="0" t="0" r="0" b="0"/>
          <a:pathLst>
            <a:path>
              <a:moveTo>
                <a:pt x="0" y="17604"/>
              </a:moveTo>
              <a:lnTo>
                <a:pt x="666290" y="17604"/>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zh-CN" altLang="en-US" sz="400" kern="1200"/>
        </a:p>
      </dsp:txBody>
      <dsp:txXfrm>
        <a:off x="1896850" y="2313427"/>
        <a:ext cx="33314" cy="33314"/>
      </dsp:txXfrm>
    </dsp:sp>
    <dsp:sp modelId="{2CBA548F-C3AF-4ECC-97F1-CD5079D35437}">
      <dsp:nvSpPr>
        <dsp:cNvPr id="0" name=""/>
        <dsp:cNvSpPr/>
      </dsp:nvSpPr>
      <dsp:spPr>
        <a:xfrm>
          <a:off x="2231490" y="2241514"/>
          <a:ext cx="5053464" cy="37586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l" defTabSz="622300">
            <a:lnSpc>
              <a:spcPct val="90000"/>
            </a:lnSpc>
            <a:spcBef>
              <a:spcPct val="0"/>
            </a:spcBef>
            <a:spcAft>
              <a:spcPct val="35000"/>
            </a:spcAft>
            <a:buNone/>
          </a:pPr>
          <a:r>
            <a:rPr lang="zh-CN" altLang="en-US" sz="1400" kern="1200"/>
            <a:t>内存中动态存储区：自动变量和形式参数</a:t>
          </a:r>
        </a:p>
      </dsp:txBody>
      <dsp:txXfrm>
        <a:off x="2242499" y="2252523"/>
        <a:ext cx="5031446" cy="353845"/>
      </dsp:txXfrm>
    </dsp:sp>
    <dsp:sp modelId="{0E047A06-AC6E-41C3-ABD2-E32D1B5DF4FA}">
      <dsp:nvSpPr>
        <dsp:cNvPr id="0" name=""/>
        <dsp:cNvSpPr/>
      </dsp:nvSpPr>
      <dsp:spPr>
        <a:xfrm rot="2849496">
          <a:off x="1442908" y="2560033"/>
          <a:ext cx="941198" cy="35209"/>
        </a:xfrm>
        <a:custGeom>
          <a:avLst/>
          <a:gdLst/>
          <a:ahLst/>
          <a:cxnLst/>
          <a:rect l="0" t="0" r="0" b="0"/>
          <a:pathLst>
            <a:path>
              <a:moveTo>
                <a:pt x="0" y="17604"/>
              </a:moveTo>
              <a:lnTo>
                <a:pt x="941198" y="17604"/>
              </a:lnTo>
            </a:path>
          </a:pathLst>
        </a:custGeom>
        <a:noFill/>
        <a:ln w="12700" cap="flat" cmpd="sng" algn="ctr">
          <a:solidFill>
            <a:schemeClr val="bg1"/>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177800">
            <a:lnSpc>
              <a:spcPct val="90000"/>
            </a:lnSpc>
            <a:spcBef>
              <a:spcPct val="0"/>
            </a:spcBef>
            <a:spcAft>
              <a:spcPct val="35000"/>
            </a:spcAft>
            <a:buNone/>
          </a:pPr>
          <a:endParaRPr lang="zh-CN" altLang="en-US" sz="400" kern="1200"/>
        </a:p>
      </dsp:txBody>
      <dsp:txXfrm>
        <a:off x="1889977" y="2554108"/>
        <a:ext cx="47059" cy="47059"/>
      </dsp:txXfrm>
    </dsp:sp>
    <dsp:sp modelId="{27AEE529-2B7C-4364-8F8B-60C6D6610070}">
      <dsp:nvSpPr>
        <dsp:cNvPr id="0" name=""/>
        <dsp:cNvSpPr/>
      </dsp:nvSpPr>
      <dsp:spPr>
        <a:xfrm>
          <a:off x="2231490" y="2736622"/>
          <a:ext cx="5054863" cy="37586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l" defTabSz="622300">
            <a:lnSpc>
              <a:spcPct val="90000"/>
            </a:lnSpc>
            <a:spcBef>
              <a:spcPct val="0"/>
            </a:spcBef>
            <a:spcAft>
              <a:spcPct val="35000"/>
            </a:spcAft>
            <a:buNone/>
          </a:pPr>
          <a:r>
            <a:rPr lang="en-US" altLang="zh-CN" sz="1400" kern="1200"/>
            <a:t>CPU</a:t>
          </a:r>
          <a:r>
            <a:rPr lang="zh-CN" altLang="en-US" sz="1400" kern="1200"/>
            <a:t>中的寄存器：寄存器变量</a:t>
          </a:r>
        </a:p>
      </dsp:txBody>
      <dsp:txXfrm>
        <a:off x="2242499" y="2747631"/>
        <a:ext cx="5032845" cy="35384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532C656-B4F5-496D-8363-88252277A6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a:extLst>
              <a:ext uri="{FF2B5EF4-FFF2-40B4-BE49-F238E27FC236}">
                <a16:creationId xmlns:a16="http://schemas.microsoft.com/office/drawing/2014/main" id="{7CDD45AE-3D94-4FB0-AA1E-B100A0A7EC6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563B7C-F87A-4992-9D16-F63F1FA43DB6}" type="datetimeFigureOut">
              <a:rPr lang="en-US" smtClean="0"/>
              <a:t>10/30/2023</a:t>
            </a:fld>
            <a:endParaRPr lang="en-US"/>
          </a:p>
        </p:txBody>
      </p:sp>
      <p:sp>
        <p:nvSpPr>
          <p:cNvPr id="4" name="页脚占位符 3">
            <a:extLst>
              <a:ext uri="{FF2B5EF4-FFF2-40B4-BE49-F238E27FC236}">
                <a16:creationId xmlns:a16="http://schemas.microsoft.com/office/drawing/2014/main" id="{A6871C8D-3D58-472B-A2FE-61A2020D098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灯片编号占位符 4">
            <a:extLst>
              <a:ext uri="{FF2B5EF4-FFF2-40B4-BE49-F238E27FC236}">
                <a16:creationId xmlns:a16="http://schemas.microsoft.com/office/drawing/2014/main" id="{D5A5F050-4848-4F76-95CF-FC4B8004A1C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05AF18-CFCB-48CD-B900-85FE73933DD2}" type="slidenum">
              <a:rPr lang="en-US" smtClean="0"/>
              <a:t>‹#›</a:t>
            </a:fld>
            <a:endParaRPr lang="en-US"/>
          </a:p>
        </p:txBody>
      </p:sp>
    </p:spTree>
    <p:extLst>
      <p:ext uri="{BB962C8B-B14F-4D97-AF65-F5344CB8AC3E}">
        <p14:creationId xmlns:p14="http://schemas.microsoft.com/office/powerpoint/2010/main" val="17486120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26F8E1-D84A-44BD-AFC6-9B54380022BF}" type="datetimeFigureOut">
              <a:rPr lang="en-US" smtClean="0"/>
              <a:t>10/30/2023</a:t>
            </a:fld>
            <a:endParaRPr 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44B8F7-AA39-458F-B195-A32598CB2594}" type="slidenum">
              <a:rPr lang="en-US" smtClean="0"/>
              <a:t>‹#›</a:t>
            </a:fld>
            <a:endParaRPr lang="en-US"/>
          </a:p>
        </p:txBody>
      </p:sp>
    </p:spTree>
    <p:extLst>
      <p:ext uri="{BB962C8B-B14F-4D97-AF65-F5344CB8AC3E}">
        <p14:creationId xmlns:p14="http://schemas.microsoft.com/office/powerpoint/2010/main" val="2748836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slide" Target="../slides/slide63.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28.xml.rels><?xml version="1.0" encoding="UTF-8" standalone="yes"?>
<Relationships xmlns="http://schemas.openxmlformats.org/package/2006/relationships"><Relationship Id="rId3" Type="http://schemas.openxmlformats.org/officeDocument/2006/relationships/slide" Target="../slides/slide64.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29.xml.rels><?xml version="1.0" encoding="UTF-8" standalone="yes"?>
<Relationships xmlns="http://schemas.openxmlformats.org/package/2006/relationships"><Relationship Id="rId3" Type="http://schemas.openxmlformats.org/officeDocument/2006/relationships/slide" Target="../slides/slide65.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slide" Target="../slides/slide66.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31.xml.rels><?xml version="1.0" encoding="UTF-8" standalone="yes"?>
<Relationships xmlns="http://schemas.openxmlformats.org/package/2006/relationships"><Relationship Id="rId3" Type="http://schemas.openxmlformats.org/officeDocument/2006/relationships/slide" Target="../slides/slide67.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32.xml.rels><?xml version="1.0" encoding="UTF-8" standalone="yes"?>
<Relationships xmlns="http://schemas.openxmlformats.org/package/2006/relationships"><Relationship Id="rId3" Type="http://schemas.openxmlformats.org/officeDocument/2006/relationships/slide" Target="../slides/slide68.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_rels/notesSlide33.xml.rels><?xml version="1.0" encoding="UTF-8" standalone="yes"?>
<Relationships xmlns="http://schemas.openxmlformats.org/package/2006/relationships"><Relationship Id="rId3" Type="http://schemas.openxmlformats.org/officeDocument/2006/relationships/slide" Target="../slides/slide69.xml"/><Relationship Id="rId2" Type="http://schemas.openxmlformats.org/officeDocument/2006/relationships/notesMaster" Target="../notesMasters/notesMaster1.xml"/><Relationship Id="rId1" Type="http://schemas.openxmlformats.org/officeDocument/2006/relationships/themeOverride" Target="../theme/themeOverride7.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EF44B8F7-AA39-458F-B195-A32598CB2594}" type="slidenum">
              <a:rPr lang="en-US" smtClean="0"/>
              <a:t>3</a:t>
            </a:fld>
            <a:endParaRPr lang="en-US"/>
          </a:p>
        </p:txBody>
      </p:sp>
    </p:spTree>
    <p:extLst>
      <p:ext uri="{BB962C8B-B14F-4D97-AF65-F5344CB8AC3E}">
        <p14:creationId xmlns:p14="http://schemas.microsoft.com/office/powerpoint/2010/main" val="10092110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33</a:t>
            </a:fld>
            <a:endParaRPr lang="zh-CN" altLang="en-US"/>
          </a:p>
        </p:txBody>
      </p:sp>
    </p:spTree>
    <p:extLst>
      <p:ext uri="{BB962C8B-B14F-4D97-AF65-F5344CB8AC3E}">
        <p14:creationId xmlns:p14="http://schemas.microsoft.com/office/powerpoint/2010/main" val="1337069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9E12BC-05D8-4320-BDA9-523357A1B366}" type="slidenum">
              <a:rPr lang="zh-CN" altLang="en-US" smtClean="0"/>
              <a:pPr/>
              <a:t>45</a:t>
            </a:fld>
            <a:endParaRPr lang="en-US" altLang="zh-CN"/>
          </a:p>
        </p:txBody>
      </p:sp>
    </p:spTree>
    <p:extLst>
      <p:ext uri="{BB962C8B-B14F-4D97-AF65-F5344CB8AC3E}">
        <p14:creationId xmlns:p14="http://schemas.microsoft.com/office/powerpoint/2010/main" val="7410171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47</a:t>
            </a:fld>
            <a:endParaRPr lang="zh-CN" altLang="en-US"/>
          </a:p>
        </p:txBody>
      </p:sp>
    </p:spTree>
    <p:extLst>
      <p:ext uri="{BB962C8B-B14F-4D97-AF65-F5344CB8AC3E}">
        <p14:creationId xmlns:p14="http://schemas.microsoft.com/office/powerpoint/2010/main" val="7370959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48</a:t>
            </a:fld>
            <a:endParaRPr lang="zh-CN" altLang="en-US"/>
          </a:p>
        </p:txBody>
      </p:sp>
    </p:spTree>
    <p:extLst>
      <p:ext uri="{BB962C8B-B14F-4D97-AF65-F5344CB8AC3E}">
        <p14:creationId xmlns:p14="http://schemas.microsoft.com/office/powerpoint/2010/main" val="22563062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49</a:t>
            </a:fld>
            <a:endParaRPr lang="zh-CN" altLang="en-US"/>
          </a:p>
        </p:txBody>
      </p:sp>
    </p:spTree>
    <p:extLst>
      <p:ext uri="{BB962C8B-B14F-4D97-AF65-F5344CB8AC3E}">
        <p14:creationId xmlns:p14="http://schemas.microsoft.com/office/powerpoint/2010/main" val="730147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50</a:t>
            </a:fld>
            <a:endParaRPr lang="zh-CN" altLang="en-US"/>
          </a:p>
        </p:txBody>
      </p:sp>
    </p:spTree>
    <p:extLst>
      <p:ext uri="{BB962C8B-B14F-4D97-AF65-F5344CB8AC3E}">
        <p14:creationId xmlns:p14="http://schemas.microsoft.com/office/powerpoint/2010/main" val="11788666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52</a:t>
            </a:fld>
            <a:endParaRPr lang="zh-CN" altLang="en-US"/>
          </a:p>
        </p:txBody>
      </p:sp>
    </p:spTree>
    <p:extLst>
      <p:ext uri="{BB962C8B-B14F-4D97-AF65-F5344CB8AC3E}">
        <p14:creationId xmlns:p14="http://schemas.microsoft.com/office/powerpoint/2010/main" val="14018623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53</a:t>
            </a:fld>
            <a:endParaRPr lang="zh-CN" altLang="en-US"/>
          </a:p>
        </p:txBody>
      </p:sp>
    </p:spTree>
    <p:extLst>
      <p:ext uri="{BB962C8B-B14F-4D97-AF65-F5344CB8AC3E}">
        <p14:creationId xmlns:p14="http://schemas.microsoft.com/office/powerpoint/2010/main" val="14679536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54</a:t>
            </a:fld>
            <a:endParaRPr lang="zh-CN" altLang="en-US"/>
          </a:p>
        </p:txBody>
      </p:sp>
    </p:spTree>
    <p:extLst>
      <p:ext uri="{BB962C8B-B14F-4D97-AF65-F5344CB8AC3E}">
        <p14:creationId xmlns:p14="http://schemas.microsoft.com/office/powerpoint/2010/main" val="26869464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55</a:t>
            </a:fld>
            <a:endParaRPr lang="zh-CN" altLang="en-US"/>
          </a:p>
        </p:txBody>
      </p:sp>
    </p:spTree>
    <p:extLst>
      <p:ext uri="{BB962C8B-B14F-4D97-AF65-F5344CB8AC3E}">
        <p14:creationId xmlns:p14="http://schemas.microsoft.com/office/powerpoint/2010/main" val="3649137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EF44B8F7-AA39-458F-B195-A32598CB2594}" type="slidenum">
              <a:rPr lang="en-US" smtClean="0"/>
              <a:t>5</a:t>
            </a:fld>
            <a:endParaRPr lang="en-US"/>
          </a:p>
        </p:txBody>
      </p:sp>
    </p:spTree>
    <p:extLst>
      <p:ext uri="{BB962C8B-B14F-4D97-AF65-F5344CB8AC3E}">
        <p14:creationId xmlns:p14="http://schemas.microsoft.com/office/powerpoint/2010/main" val="2166385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56</a:t>
            </a:fld>
            <a:endParaRPr lang="zh-CN" altLang="en-US"/>
          </a:p>
        </p:txBody>
      </p:sp>
    </p:spTree>
    <p:extLst>
      <p:ext uri="{BB962C8B-B14F-4D97-AF65-F5344CB8AC3E}">
        <p14:creationId xmlns:p14="http://schemas.microsoft.com/office/powerpoint/2010/main" val="19976252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57</a:t>
            </a:fld>
            <a:endParaRPr lang="zh-CN" altLang="en-US"/>
          </a:p>
        </p:txBody>
      </p:sp>
    </p:spTree>
    <p:extLst>
      <p:ext uri="{BB962C8B-B14F-4D97-AF65-F5344CB8AC3E}">
        <p14:creationId xmlns:p14="http://schemas.microsoft.com/office/powerpoint/2010/main" val="30425106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58</a:t>
            </a:fld>
            <a:endParaRPr lang="zh-CN" altLang="en-US"/>
          </a:p>
        </p:txBody>
      </p:sp>
    </p:spTree>
    <p:extLst>
      <p:ext uri="{BB962C8B-B14F-4D97-AF65-F5344CB8AC3E}">
        <p14:creationId xmlns:p14="http://schemas.microsoft.com/office/powerpoint/2010/main" val="20260341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59</a:t>
            </a:fld>
            <a:endParaRPr lang="zh-CN" altLang="en-US"/>
          </a:p>
        </p:txBody>
      </p:sp>
    </p:spTree>
    <p:extLst>
      <p:ext uri="{BB962C8B-B14F-4D97-AF65-F5344CB8AC3E}">
        <p14:creationId xmlns:p14="http://schemas.microsoft.com/office/powerpoint/2010/main" val="33204512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60</a:t>
            </a:fld>
            <a:endParaRPr lang="zh-CN" altLang="en-US"/>
          </a:p>
        </p:txBody>
      </p:sp>
    </p:spTree>
    <p:extLst>
      <p:ext uri="{BB962C8B-B14F-4D97-AF65-F5344CB8AC3E}">
        <p14:creationId xmlns:p14="http://schemas.microsoft.com/office/powerpoint/2010/main" val="41557183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61</a:t>
            </a:fld>
            <a:endParaRPr lang="zh-CN" altLang="en-US"/>
          </a:p>
        </p:txBody>
      </p:sp>
    </p:spTree>
    <p:extLst>
      <p:ext uri="{BB962C8B-B14F-4D97-AF65-F5344CB8AC3E}">
        <p14:creationId xmlns:p14="http://schemas.microsoft.com/office/powerpoint/2010/main" val="32169709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62</a:t>
            </a:fld>
            <a:endParaRPr lang="zh-CN" altLang="en-US"/>
          </a:p>
        </p:txBody>
      </p:sp>
    </p:spTree>
    <p:extLst>
      <p:ext uri="{BB962C8B-B14F-4D97-AF65-F5344CB8AC3E}">
        <p14:creationId xmlns:p14="http://schemas.microsoft.com/office/powerpoint/2010/main" val="14198879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pPr algn="r">
                <a:buFont typeface="Arial" panose="020B0604020202020204" pitchFamily="34" charset="0"/>
                <a:buNone/>
              </a:pPr>
              <a:t>63</a:t>
            </a:fld>
            <a:endParaRPr lang="zh-CN" altLang="en-US" sz="120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372479107"/>
      </p:ext>
    </p:extLst>
  </p:cSld>
  <p:clrMapOvr>
    <a:overrideClrMapping bg1="lt1" tx1="dk1" bg2="lt2" tx2="dk2" accent1="accent1" accent2="accent2" accent3="accent3" accent4="accent4" accent5="accent5" accent6="accent6" hlink="hlink" folHlink="folHlink"/>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pPr algn="r">
                <a:buFont typeface="Arial" panose="020B0604020202020204" pitchFamily="34" charset="0"/>
                <a:buNone/>
              </a:pPr>
              <a:t>64</a:t>
            </a:fld>
            <a:endParaRPr lang="zh-CN" altLang="en-US" sz="120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229132387"/>
      </p:ext>
    </p:extLst>
  </p:cSld>
  <p:clrMapOvr>
    <a:overrideClrMapping bg1="lt1" tx1="dk1" bg2="lt2" tx2="dk2" accent1="accent1" accent2="accent2" accent3="accent3" accent4="accent4" accent5="accent5" accent6="accent6" hlink="hlink" folHlink="folHlink"/>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pPr algn="r">
                <a:buFont typeface="Arial" panose="020B0604020202020204" pitchFamily="34" charset="0"/>
                <a:buNone/>
              </a:pPr>
              <a:t>65</a:t>
            </a:fld>
            <a:endParaRPr lang="zh-CN" altLang="en-US" sz="120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470488451"/>
      </p:ext>
    </p:extLst>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主调函数通过实参去调用被调函数</a:t>
            </a:r>
            <a:r>
              <a:rPr lang="en-US" altLang="zh-CN" dirty="0"/>
              <a:t>,</a:t>
            </a:r>
            <a:r>
              <a:rPr lang="zh-CN" altLang="en-US" dirty="0"/>
              <a:t>将实参赋给被调函数中的形参；</a:t>
            </a:r>
          </a:p>
          <a:p>
            <a:r>
              <a:rPr lang="zh-CN" altLang="en-US" dirty="0"/>
              <a:t>被调函数运算之后，又将调用结果返回给主调函数一个值，这个值作为主调函数判断该实参是素数与否的根据。</a:t>
            </a:r>
          </a:p>
          <a:p>
            <a:r>
              <a:rPr lang="zh-CN" altLang="en-US" dirty="0"/>
              <a:t>两者配合得天衣无缝。</a:t>
            </a:r>
          </a:p>
          <a:p>
            <a:endParaRPr lang="en-US" dirty="0"/>
          </a:p>
        </p:txBody>
      </p:sp>
      <p:sp>
        <p:nvSpPr>
          <p:cNvPr id="4" name="灯片编号占位符 3"/>
          <p:cNvSpPr>
            <a:spLocks noGrp="1"/>
          </p:cNvSpPr>
          <p:nvPr>
            <p:ph type="sldNum" sz="quarter" idx="5"/>
          </p:nvPr>
        </p:nvSpPr>
        <p:spPr/>
        <p:txBody>
          <a:bodyPr/>
          <a:lstStyle/>
          <a:p>
            <a:fld id="{EF44B8F7-AA39-458F-B195-A32598CB2594}" type="slidenum">
              <a:rPr lang="en-US" smtClean="0"/>
              <a:t>17</a:t>
            </a:fld>
            <a:endParaRPr lang="en-US"/>
          </a:p>
        </p:txBody>
      </p:sp>
    </p:spTree>
    <p:extLst>
      <p:ext uri="{BB962C8B-B14F-4D97-AF65-F5344CB8AC3E}">
        <p14:creationId xmlns:p14="http://schemas.microsoft.com/office/powerpoint/2010/main" val="36266069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dirty="0"/>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pPr algn="r">
                <a:buFont typeface="Arial" panose="020B0604020202020204" pitchFamily="34" charset="0"/>
                <a:buNone/>
              </a:pPr>
              <a:t>66</a:t>
            </a:fld>
            <a:endParaRPr lang="zh-CN" altLang="en-US" sz="120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765825881"/>
      </p:ext>
    </p:extLst>
  </p:cSld>
  <p:clrMapOvr>
    <a:overrideClrMapping bg1="lt1" tx1="dk1" bg2="lt2" tx2="dk2" accent1="accent1" accent2="accent2" accent3="accent3" accent4="accent4" accent5="accent5" accent6="accent6" hlink="hlink" folHlink="folHlink"/>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pPr algn="r">
                <a:buFont typeface="Arial" panose="020B0604020202020204" pitchFamily="34" charset="0"/>
                <a:buNone/>
              </a:pPr>
              <a:t>67</a:t>
            </a:fld>
            <a:endParaRPr lang="zh-CN" altLang="en-US" sz="120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4217811233"/>
      </p:ext>
    </p:extLst>
  </p:cSld>
  <p:clrMapOvr>
    <a:overrideClrMapping bg1="lt1" tx1="dk1" bg2="lt2" tx2="dk2" accent1="accent1" accent2="accent2" accent3="accent3" accent4="accent4" accent5="accent5" accent6="accent6" hlink="hlink" folHlink="folHlink"/>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pPr algn="r">
                <a:buFont typeface="Arial" panose="020B0604020202020204" pitchFamily="34" charset="0"/>
                <a:buNone/>
              </a:pPr>
              <a:t>68</a:t>
            </a:fld>
            <a:endParaRPr lang="zh-CN" altLang="en-US" sz="120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213894721"/>
      </p:ext>
    </p:extLst>
  </p:cSld>
  <p:clrMapOvr>
    <a:overrideClrMapping bg1="lt1" tx1="dk1" bg2="lt2" tx2="dk2" accent1="accent1" accent2="accent2" accent3="accent3" accent4="accent4" accent5="accent5" accent6="accent6" hlink="hlink" folHlink="folHlink"/>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p:sp>
      <p:sp>
        <p:nvSpPr>
          <p:cNvPr id="4099" name="备注占位符 2"/>
          <p:cNvSpPr>
            <a:spLocks noGrp="1"/>
          </p:cNvSpPr>
          <p:nvPr>
            <p:ph type="body" idx="1"/>
          </p:nvPr>
        </p:nvSpPr>
        <p:spPr>
          <a:noFill/>
          <a:extLst>
            <a:ext uri="{91240B29-F687-4F45-9708-019B960494DF}">
              <a14:hiddenLine xmlns:a14="http://schemas.microsoft.com/office/drawing/2010/main" w="12700">
                <a:solidFill>
                  <a:srgbClr val="000000"/>
                </a:solidFill>
                <a:miter lim="800000"/>
                <a:headEnd/>
                <a:tailEnd/>
              </a14:hiddenLine>
            </a:ext>
          </a:extLst>
        </p:spPr>
        <p:txBody>
          <a:bodyPr anchor="t"/>
          <a:lstStyle/>
          <a:p>
            <a:pPr eaLnBrk="1" hangingPunct="1">
              <a:spcBef>
                <a:spcPct val="0"/>
              </a:spcBef>
            </a:pPr>
            <a:endParaRPr lang="zh-CN" altLang="en-US"/>
          </a:p>
        </p:txBody>
      </p:sp>
      <p:sp>
        <p:nvSpPr>
          <p:cNvPr id="4100" name="灯片编号占位符 3"/>
          <p:cNvSpPr txBox="1">
            <a:spLocks noGrp="1" noChangeArrowheads="1"/>
          </p:cNvSpPr>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algn="r">
              <a:buFont typeface="Arial" panose="020B0604020202020204" pitchFamily="34" charset="0"/>
              <a:buNone/>
            </a:pPr>
            <a:fld id="{FDBEC6D6-E7C2-476A-9F12-DDDEC03714EC}" type="slidenum">
              <a:rPr lang="zh-CN" altLang="en-US" sz="1200">
                <a:solidFill>
                  <a:srgbClr val="000000"/>
                </a:solidFill>
                <a:latin typeface="Calibri" panose="020F0502020204030204" pitchFamily="34" charset="0"/>
                <a:ea typeface="宋体" panose="02010600030101010101" pitchFamily="2" charset="-122"/>
              </a:rPr>
              <a:pPr algn="r">
                <a:buFont typeface="Arial" panose="020B0604020202020204" pitchFamily="34" charset="0"/>
                <a:buNone/>
              </a:pPr>
              <a:t>69</a:t>
            </a:fld>
            <a:endParaRPr lang="zh-CN" altLang="en-US" sz="1200">
              <a:solidFill>
                <a:srgbClr val="0000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806584978"/>
      </p:ext>
    </p:extLst>
  </p:cSld>
  <p:clrMapOvr>
    <a:overrideClrMapping bg1="lt1" tx1="dk1" bg2="lt2" tx2="dk2" accent1="accent1" accent2="accent2" accent3="accent3" accent4="accent4" accent5="accent5" accent6="accent6" hlink="hlink" folHlink="folHlink"/>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56ADBE2-52C4-423E-AEC4-CA623BCE1D45}" type="slidenum">
              <a:rPr lang="zh-CN" altLang="en-US" smtClean="0"/>
              <a:pPr/>
              <a:t>70</a:t>
            </a:fld>
            <a:endParaRPr lang="zh-CN" altLang="en-US"/>
          </a:p>
        </p:txBody>
      </p:sp>
    </p:spTree>
    <p:extLst>
      <p:ext uri="{BB962C8B-B14F-4D97-AF65-F5344CB8AC3E}">
        <p14:creationId xmlns:p14="http://schemas.microsoft.com/office/powerpoint/2010/main" val="13518233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EF44B8F7-AA39-458F-B195-A32598CB2594}" type="slidenum">
              <a:rPr lang="en-US" smtClean="0"/>
              <a:t>19</a:t>
            </a:fld>
            <a:endParaRPr lang="en-US"/>
          </a:p>
        </p:txBody>
      </p:sp>
    </p:spTree>
    <p:extLst>
      <p:ext uri="{BB962C8B-B14F-4D97-AF65-F5344CB8AC3E}">
        <p14:creationId xmlns:p14="http://schemas.microsoft.com/office/powerpoint/2010/main" val="37934274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EF44B8F7-AA39-458F-B195-A32598CB2594}" type="slidenum">
              <a:rPr lang="en-US" smtClean="0"/>
              <a:t>20</a:t>
            </a:fld>
            <a:endParaRPr lang="en-US"/>
          </a:p>
        </p:txBody>
      </p:sp>
    </p:spTree>
    <p:extLst>
      <p:ext uri="{BB962C8B-B14F-4D97-AF65-F5344CB8AC3E}">
        <p14:creationId xmlns:p14="http://schemas.microsoft.com/office/powerpoint/2010/main" val="16017054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EF44B8F7-AA39-458F-B195-A32598CB2594}" type="slidenum">
              <a:rPr lang="en-US" smtClean="0"/>
              <a:t>21</a:t>
            </a:fld>
            <a:endParaRPr lang="en-US"/>
          </a:p>
        </p:txBody>
      </p:sp>
    </p:spTree>
    <p:extLst>
      <p:ext uri="{BB962C8B-B14F-4D97-AF65-F5344CB8AC3E}">
        <p14:creationId xmlns:p14="http://schemas.microsoft.com/office/powerpoint/2010/main" val="18606973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9E12BC-05D8-4320-BDA9-523357A1B366}" type="slidenum">
              <a:rPr lang="zh-CN" altLang="en-US" smtClean="0">
                <a:solidFill>
                  <a:prstClr val="black"/>
                </a:solidFill>
                <a:ea typeface="宋体"/>
              </a:rPr>
              <a:pPr/>
              <a:t>23</a:t>
            </a:fld>
            <a:endParaRPr lang="en-US" altLang="zh-CN">
              <a:solidFill>
                <a:prstClr val="black"/>
              </a:solidFill>
              <a:ea typeface="宋体"/>
            </a:endParaRPr>
          </a:p>
        </p:txBody>
      </p:sp>
    </p:spTree>
    <p:extLst>
      <p:ext uri="{BB962C8B-B14F-4D97-AF65-F5344CB8AC3E}">
        <p14:creationId xmlns:p14="http://schemas.microsoft.com/office/powerpoint/2010/main" val="13048433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EF44B8F7-AA39-458F-B195-A32598CB2594}" type="slidenum">
              <a:rPr lang="en-US" smtClean="0"/>
              <a:t>28</a:t>
            </a:fld>
            <a:endParaRPr lang="en-US"/>
          </a:p>
        </p:txBody>
      </p:sp>
    </p:spTree>
    <p:extLst>
      <p:ext uri="{BB962C8B-B14F-4D97-AF65-F5344CB8AC3E}">
        <p14:creationId xmlns:p14="http://schemas.microsoft.com/office/powerpoint/2010/main" val="303495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EF44B8F7-AA39-458F-B195-A32598CB2594}" type="slidenum">
              <a:rPr lang="en-US" smtClean="0"/>
              <a:t>30</a:t>
            </a:fld>
            <a:endParaRPr lang="en-US"/>
          </a:p>
        </p:txBody>
      </p:sp>
    </p:spTree>
    <p:extLst>
      <p:ext uri="{BB962C8B-B14F-4D97-AF65-F5344CB8AC3E}">
        <p14:creationId xmlns:p14="http://schemas.microsoft.com/office/powerpoint/2010/main" val="3015563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lumMod val="95000"/>
          </a:schemeClr>
        </a:solidFill>
        <a:effectLst/>
      </p:bgPr>
    </p:bg>
    <p:spTree>
      <p:nvGrpSpPr>
        <p:cNvPr id="1" name=""/>
        <p:cNvGrpSpPr/>
        <p:nvPr/>
      </p:nvGrpSpPr>
      <p:grpSpPr>
        <a:xfrm>
          <a:off x="0" y="0"/>
          <a:ext cx="0" cy="0"/>
          <a:chOff x="0" y="0"/>
          <a:chExt cx="0" cy="0"/>
        </a:xfrm>
      </p:grpSpPr>
      <p:sp>
        <p:nvSpPr>
          <p:cNvPr id="11" name="椭圆 10">
            <a:extLst>
              <a:ext uri="{FF2B5EF4-FFF2-40B4-BE49-F238E27FC236}">
                <a16:creationId xmlns:a16="http://schemas.microsoft.com/office/drawing/2014/main" id="{7F2607A3-F1BE-4A25-B299-97AFEB1FFB62}"/>
              </a:ext>
            </a:extLst>
          </p:cNvPr>
          <p:cNvSpPr/>
          <p:nvPr/>
        </p:nvSpPr>
        <p:spPr>
          <a:xfrm>
            <a:off x="8177483" y="5910463"/>
            <a:ext cx="504000" cy="504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2" name="椭圆 11">
            <a:extLst>
              <a:ext uri="{FF2B5EF4-FFF2-40B4-BE49-F238E27FC236}">
                <a16:creationId xmlns:a16="http://schemas.microsoft.com/office/drawing/2014/main" id="{F9AF04BF-0727-495F-A094-608DA21B68DA}"/>
              </a:ext>
            </a:extLst>
          </p:cNvPr>
          <p:cNvSpPr/>
          <p:nvPr/>
        </p:nvSpPr>
        <p:spPr>
          <a:xfrm>
            <a:off x="7414927" y="813765"/>
            <a:ext cx="742237" cy="7422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bg1">
                  <a:lumMod val="50000"/>
                </a:schemeClr>
              </a:solidFill>
            </a:endParaRPr>
          </a:p>
        </p:txBody>
      </p:sp>
      <p:sp>
        <p:nvSpPr>
          <p:cNvPr id="10" name="椭圆 9">
            <a:extLst>
              <a:ext uri="{FF2B5EF4-FFF2-40B4-BE49-F238E27FC236}">
                <a16:creationId xmlns:a16="http://schemas.microsoft.com/office/drawing/2014/main" id="{64515F67-C18F-4CB9-B75C-1ECF0FA29872}"/>
              </a:ext>
            </a:extLst>
          </p:cNvPr>
          <p:cNvSpPr/>
          <p:nvPr/>
        </p:nvSpPr>
        <p:spPr>
          <a:xfrm>
            <a:off x="-2459620" y="610564"/>
            <a:ext cx="5400000" cy="54000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3" name="Subtitle 2"/>
          <p:cNvSpPr>
            <a:spLocks noGrp="1"/>
          </p:cNvSpPr>
          <p:nvPr>
            <p:ph type="subTitle" idx="1"/>
          </p:nvPr>
        </p:nvSpPr>
        <p:spPr>
          <a:xfrm>
            <a:off x="1268874" y="3811522"/>
            <a:ext cx="5429250" cy="1655762"/>
          </a:xfrm>
        </p:spPr>
        <p:txBody>
          <a:bodyPr/>
          <a:lstStyle>
            <a:lvl1pPr marL="0" indent="0" algn="l">
              <a:buNone/>
              <a:defRPr sz="2400" baseline="0">
                <a:latin typeface="Calibri" panose="020F0502020204030204" pitchFamily="34" charset="0"/>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2" name="Title 1"/>
          <p:cNvSpPr>
            <a:spLocks noGrp="1"/>
          </p:cNvSpPr>
          <p:nvPr>
            <p:ph type="ctrTitle"/>
          </p:nvPr>
        </p:nvSpPr>
        <p:spPr>
          <a:xfrm>
            <a:off x="1268875" y="2063685"/>
            <a:ext cx="6606253" cy="1655763"/>
          </a:xfrm>
        </p:spPr>
        <p:txBody>
          <a:bodyPr anchor="b">
            <a:normAutofit/>
          </a:bodyPr>
          <a:lstStyle>
            <a:lvl1pPr algn="l">
              <a:defRPr sz="5400" b="1"/>
            </a:lvl1pPr>
          </a:lstStyle>
          <a:p>
            <a:r>
              <a:rPr lang="zh-CN" altLang="en-US" dirty="0"/>
              <a:t>单击此处编辑母版标题样式</a:t>
            </a:r>
            <a:endParaRPr lang="en-US" dirty="0"/>
          </a:p>
        </p:txBody>
      </p:sp>
      <p:sp>
        <p:nvSpPr>
          <p:cNvPr id="4" name="弧形 3">
            <a:extLst>
              <a:ext uri="{FF2B5EF4-FFF2-40B4-BE49-F238E27FC236}">
                <a16:creationId xmlns:a16="http://schemas.microsoft.com/office/drawing/2014/main" id="{02941345-94C4-47EE-8B6E-05F86F564B00}"/>
              </a:ext>
            </a:extLst>
          </p:cNvPr>
          <p:cNvSpPr/>
          <p:nvPr userDrawn="1"/>
        </p:nvSpPr>
        <p:spPr>
          <a:xfrm>
            <a:off x="-1790184" y="-1709103"/>
            <a:ext cx="3960000" cy="3883419"/>
          </a:xfrm>
          <a:prstGeom prst="arc">
            <a:avLst>
              <a:gd name="adj1" fmla="val 21064148"/>
              <a:gd name="adj2" fmla="val 5986293"/>
            </a:avLst>
          </a:prstGeom>
          <a:noFill/>
          <a:ln w="635000">
            <a:solidFill>
              <a:srgbClr val="FFC000"/>
            </a:solidFill>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sz="1800"/>
          </a:p>
        </p:txBody>
      </p:sp>
    </p:spTree>
    <p:extLst>
      <p:ext uri="{BB962C8B-B14F-4D97-AF65-F5344CB8AC3E}">
        <p14:creationId xmlns:p14="http://schemas.microsoft.com/office/powerpoint/2010/main" val="3909801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结束，致谢">
    <p:bg>
      <p:bgPr>
        <a:solidFill>
          <a:schemeClr val="bg1">
            <a:lumMod val="95000"/>
          </a:schemeClr>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AFFAC0-5E2A-4A96-AA84-E25CC8564710}"/>
              </a:ext>
            </a:extLst>
          </p:cNvPr>
          <p:cNvSpPr>
            <a:spLocks noGrp="1"/>
          </p:cNvSpPr>
          <p:nvPr>
            <p:ph type="ctrTitle"/>
          </p:nvPr>
        </p:nvSpPr>
        <p:spPr>
          <a:xfrm>
            <a:off x="1268875" y="2155125"/>
            <a:ext cx="6606253" cy="1655763"/>
          </a:xfrm>
        </p:spPr>
        <p:txBody>
          <a:bodyPr anchor="b">
            <a:normAutofit/>
          </a:bodyPr>
          <a:lstStyle>
            <a:lvl1pPr algn="ctr">
              <a:defRPr sz="4400" b="1"/>
            </a:lvl1pPr>
          </a:lstStyle>
          <a:p>
            <a:r>
              <a:rPr lang="zh-CN" altLang="en-US" dirty="0"/>
              <a:t>单击此处编辑母版标题样式</a:t>
            </a:r>
            <a:endParaRPr lang="en-US" dirty="0"/>
          </a:p>
        </p:txBody>
      </p:sp>
      <p:sp>
        <p:nvSpPr>
          <p:cNvPr id="9" name="圆: 空心 8">
            <a:extLst>
              <a:ext uri="{FF2B5EF4-FFF2-40B4-BE49-F238E27FC236}">
                <a16:creationId xmlns:a16="http://schemas.microsoft.com/office/drawing/2014/main" id="{74B02844-8C02-465F-B7DB-AB02B28F9A23}"/>
              </a:ext>
            </a:extLst>
          </p:cNvPr>
          <p:cNvSpPr/>
          <p:nvPr/>
        </p:nvSpPr>
        <p:spPr>
          <a:xfrm>
            <a:off x="8088487" y="5873868"/>
            <a:ext cx="720000" cy="720000"/>
          </a:xfrm>
          <a:prstGeom prst="donut">
            <a:avLst>
              <a:gd name="adj" fmla="val 24158"/>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1800">
              <a:solidFill>
                <a:schemeClr val="tx1"/>
              </a:solidFill>
            </a:endParaRPr>
          </a:p>
        </p:txBody>
      </p:sp>
    </p:spTree>
    <p:extLst>
      <p:ext uri="{BB962C8B-B14F-4D97-AF65-F5344CB8AC3E}">
        <p14:creationId xmlns:p14="http://schemas.microsoft.com/office/powerpoint/2010/main" val="4061363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secHead">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6445251" y="6272787"/>
            <a:ext cx="1983232" cy="365125"/>
          </a:xfrm>
        </p:spPr>
        <p:txBody>
          <a:bodyPr/>
          <a:lstStyle>
            <a:lvl1pPr>
              <a:defRPr>
                <a:solidFill>
                  <a:schemeClr val="accent1">
                    <a:lumMod val="50000"/>
                  </a:schemeClr>
                </a:solidFill>
              </a:defRPr>
            </a:lvl1pPr>
          </a:lstStyle>
          <a:p>
            <a:pPr>
              <a:defRPr/>
            </a:pPr>
            <a:fld id="{1DAC1343-988D-467B-919F-144098E5F2F5}" type="datetime1">
              <a:rPr lang="en-US" altLang="zh-CN" smtClean="0"/>
              <a:t>10/30/2023</a:t>
            </a:fld>
            <a:endParaRPr lang="en-US" altLang="zh-CN"/>
          </a:p>
        </p:txBody>
      </p:sp>
      <p:sp>
        <p:nvSpPr>
          <p:cNvPr id="5" name="Footer Placeholder 4"/>
          <p:cNvSpPr>
            <a:spLocks noGrp="1"/>
          </p:cNvSpPr>
          <p:nvPr>
            <p:ph type="ftr" sz="quarter" idx="11"/>
          </p:nvPr>
        </p:nvSpPr>
        <p:spPr>
          <a:xfrm>
            <a:off x="1636099" y="6272786"/>
            <a:ext cx="4745736" cy="365125"/>
          </a:xfrm>
        </p:spPr>
        <p:txBody>
          <a:bodyPr/>
          <a:lstStyle>
            <a:lvl1pPr>
              <a:defRPr>
                <a:solidFill>
                  <a:schemeClr val="accent1">
                    <a:lumMod val="50000"/>
                  </a:schemeClr>
                </a:solidFill>
              </a:defRPr>
            </a:lvl1pPr>
          </a:lstStyle>
          <a:p>
            <a:pPr>
              <a:defRPr/>
            </a:pPr>
            <a:r>
              <a:rPr lang="zh-CN" altLang="en-US"/>
              <a:t>程序设计导论</a:t>
            </a:r>
            <a:endParaRPr lang="en-US" altLang="zh-CN"/>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1" y="2508607"/>
            <a:ext cx="891224" cy="720332"/>
          </a:xfrm>
        </p:spPr>
        <p:txBody>
          <a:bodyPr/>
          <a:lstStyle>
            <a:lvl1pPr>
              <a:defRPr sz="2800"/>
            </a:lvl1pPr>
          </a:lstStyle>
          <a:p>
            <a:fld id="{751EAF42-C692-4271-8CB7-3D9B314629A6}" type="slidenum">
              <a:rPr lang="zh-CN" altLang="en-US" smtClean="0"/>
              <a:pPr/>
              <a:t>‹#›</a:t>
            </a:fld>
            <a:endParaRPr lang="en-US" altLang="zh-CN" dirty="0"/>
          </a:p>
        </p:txBody>
      </p:sp>
    </p:spTree>
    <p:extLst>
      <p:ext uri="{BB962C8B-B14F-4D97-AF65-F5344CB8AC3E}">
        <p14:creationId xmlns:p14="http://schemas.microsoft.com/office/powerpoint/2010/main" val="20535478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7543800" cy="1431925"/>
          </a:xfrm>
        </p:spPr>
        <p:txBody>
          <a:bodyPr/>
          <a:lstStyle/>
          <a:p>
            <a:r>
              <a:rPr lang="en-US"/>
              <a:t>Click to edit Master title style</a:t>
            </a:r>
          </a:p>
        </p:txBody>
      </p:sp>
      <p:sp>
        <p:nvSpPr>
          <p:cNvPr id="3" name="Text Placeholder 2"/>
          <p:cNvSpPr>
            <a:spLocks noGrp="1"/>
          </p:cNvSpPr>
          <p:nvPr>
            <p:ph type="body" sz="half" idx="1"/>
          </p:nvPr>
        </p:nvSpPr>
        <p:spPr>
          <a:xfrm>
            <a:off x="1066800" y="1981200"/>
            <a:ext cx="36957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14900" y="1981200"/>
            <a:ext cx="36957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7"/>
          <p:cNvSpPr>
            <a:spLocks noGrp="1" noChangeArrowheads="1"/>
          </p:cNvSpPr>
          <p:nvPr>
            <p:ph type="dt" sz="half" idx="10"/>
          </p:nvPr>
        </p:nvSpPr>
        <p:spPr>
          <a:ln/>
        </p:spPr>
        <p:txBody>
          <a:bodyPr/>
          <a:lstStyle>
            <a:lvl1pPr>
              <a:defRPr/>
            </a:lvl1pPr>
          </a:lstStyle>
          <a:p>
            <a:pPr>
              <a:defRPr/>
            </a:pPr>
            <a:fld id="{D16C7737-00F8-4426-B60C-BBE2C00528A6}" type="datetime1">
              <a:rPr lang="en-US" altLang="zh-CN" smtClean="0"/>
              <a:t>10/30/2023</a:t>
            </a:fld>
            <a:endParaRPr lang="en-US" altLang="zh-CN"/>
          </a:p>
        </p:txBody>
      </p:sp>
      <p:sp>
        <p:nvSpPr>
          <p:cNvPr id="6" name="Rectangle 18"/>
          <p:cNvSpPr>
            <a:spLocks noGrp="1" noChangeArrowheads="1"/>
          </p:cNvSpPr>
          <p:nvPr>
            <p:ph type="ftr" sz="quarter" idx="11"/>
          </p:nvPr>
        </p:nvSpPr>
        <p:spPr>
          <a:ln/>
        </p:spPr>
        <p:txBody>
          <a:bodyPr/>
          <a:lstStyle>
            <a:lvl1pPr>
              <a:defRPr/>
            </a:lvl1pPr>
          </a:lstStyle>
          <a:p>
            <a:pPr>
              <a:defRPr/>
            </a:pPr>
            <a:r>
              <a:rPr lang="zh-CN" altLang="en-US"/>
              <a:t>程序设计导论</a:t>
            </a:r>
            <a:endParaRPr lang="en-US" altLang="zh-CN"/>
          </a:p>
        </p:txBody>
      </p:sp>
      <p:sp>
        <p:nvSpPr>
          <p:cNvPr id="7" name="Rectangle 19"/>
          <p:cNvSpPr>
            <a:spLocks noGrp="1" noChangeArrowheads="1"/>
          </p:cNvSpPr>
          <p:nvPr>
            <p:ph type="sldNum" sz="quarter" idx="12"/>
          </p:nvPr>
        </p:nvSpPr>
        <p:spPr>
          <a:ln/>
        </p:spPr>
        <p:txBody>
          <a:bodyPr/>
          <a:lstStyle>
            <a:lvl1pPr>
              <a:defRPr/>
            </a:lvl1pPr>
          </a:lstStyle>
          <a:p>
            <a:pPr>
              <a:defRPr/>
            </a:pPr>
            <a:fld id="{C80DC657-BB46-4EF7-9D66-BFB8C6F8FE07}" type="slidenum">
              <a:rPr lang="zh-CN" altLang="en-US"/>
              <a:pPr>
                <a:defRPr/>
              </a:pPr>
              <a:t>‹#›</a:t>
            </a:fld>
            <a:endParaRPr lang="en-US" altLang="zh-CN"/>
          </a:p>
        </p:txBody>
      </p:sp>
    </p:spTree>
    <p:extLst>
      <p:ext uri="{BB962C8B-B14F-4D97-AF65-F5344CB8AC3E}">
        <p14:creationId xmlns:p14="http://schemas.microsoft.com/office/powerpoint/2010/main" val="35639005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800"/>
            </a:lvl1pPr>
            <a:lvl2pPr>
              <a:defRPr sz="2400"/>
            </a:lvl2pPr>
            <a:lvl3pPr>
              <a:defRPr sz="2000"/>
            </a:lvl3pPr>
            <a:lvl4pPr>
              <a:defRPr sz="1600"/>
            </a:lvl4pPr>
            <a:lvl5pPr>
              <a:defRPr sz="1600"/>
            </a:lvl5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7" name="标题 6">
            <a:extLst>
              <a:ext uri="{FF2B5EF4-FFF2-40B4-BE49-F238E27FC236}">
                <a16:creationId xmlns:a16="http://schemas.microsoft.com/office/drawing/2014/main" id="{4BB7B08C-476B-453C-A456-BBBEDE3165B8}"/>
              </a:ext>
            </a:extLst>
          </p:cNvPr>
          <p:cNvSpPr>
            <a:spLocks noGrp="1"/>
          </p:cNvSpPr>
          <p:nvPr>
            <p:ph type="title"/>
          </p:nvPr>
        </p:nvSpPr>
        <p:spPr/>
        <p:txBody>
          <a:bodyPr>
            <a:normAutofit/>
          </a:bodyPr>
          <a:lstStyle>
            <a:lvl1pPr>
              <a:defRPr sz="4000"/>
            </a:lvl1pPr>
          </a:lstStyle>
          <a:p>
            <a:r>
              <a:rPr lang="zh-CN" altLang="en-US" dirty="0"/>
              <a:t>单击此处编辑母版标题样式</a:t>
            </a:r>
            <a:endParaRPr lang="en-US" dirty="0"/>
          </a:p>
        </p:txBody>
      </p:sp>
      <p:sp>
        <p:nvSpPr>
          <p:cNvPr id="8" name="日期占位符 7">
            <a:extLst>
              <a:ext uri="{FF2B5EF4-FFF2-40B4-BE49-F238E27FC236}">
                <a16:creationId xmlns:a16="http://schemas.microsoft.com/office/drawing/2014/main" id="{98FF996F-5749-4F72-B666-6C9FA0480839}"/>
              </a:ext>
            </a:extLst>
          </p:cNvPr>
          <p:cNvSpPr>
            <a:spLocks noGrp="1"/>
          </p:cNvSpPr>
          <p:nvPr>
            <p:ph type="dt" sz="half" idx="10"/>
          </p:nvPr>
        </p:nvSpPr>
        <p:spPr/>
        <p:txBody>
          <a:bodyPr/>
          <a:lstStyle/>
          <a:p>
            <a:pPr>
              <a:defRPr/>
            </a:pPr>
            <a:fld id="{A7FEDDAD-E6E9-4BE0-A555-568076A4ADDB}" type="datetime1">
              <a:rPr lang="en-US" altLang="zh-CN" smtClean="0"/>
              <a:t>10/30/2023</a:t>
            </a:fld>
            <a:endParaRPr lang="zh-CN" altLang="en-US"/>
          </a:p>
        </p:txBody>
      </p:sp>
      <p:sp>
        <p:nvSpPr>
          <p:cNvPr id="9" name="页脚占位符 8">
            <a:extLst>
              <a:ext uri="{FF2B5EF4-FFF2-40B4-BE49-F238E27FC236}">
                <a16:creationId xmlns:a16="http://schemas.microsoft.com/office/drawing/2014/main" id="{3DB18C6B-DC8F-4DBC-B85E-ECCDDD7393E6}"/>
              </a:ext>
            </a:extLst>
          </p:cNvPr>
          <p:cNvSpPr>
            <a:spLocks noGrp="1"/>
          </p:cNvSpPr>
          <p:nvPr>
            <p:ph type="ftr" sz="quarter" idx="11"/>
          </p:nvPr>
        </p:nvSpPr>
        <p:spPr/>
        <p:txBody>
          <a:bodyPr/>
          <a:lstStyle/>
          <a:p>
            <a:r>
              <a:rPr lang="zh-CN" altLang="en-US"/>
              <a:t>程序设计导论</a:t>
            </a:r>
          </a:p>
        </p:txBody>
      </p:sp>
      <p:sp>
        <p:nvSpPr>
          <p:cNvPr id="10" name="灯片编号占位符 9">
            <a:extLst>
              <a:ext uri="{FF2B5EF4-FFF2-40B4-BE49-F238E27FC236}">
                <a16:creationId xmlns:a16="http://schemas.microsoft.com/office/drawing/2014/main" id="{5A67072D-AB20-4646-AE33-0C01DB2B7465}"/>
              </a:ext>
            </a:extLst>
          </p:cNvPr>
          <p:cNvSpPr>
            <a:spLocks noGrp="1"/>
          </p:cNvSpPr>
          <p:nvPr>
            <p:ph type="sldNum" sz="quarter" idx="12"/>
          </p:nvPr>
        </p:nvSpPr>
        <p:spPr/>
        <p:txBody>
          <a:bodyPr/>
          <a:lstStyle/>
          <a:p>
            <a:pPr>
              <a:defRPr/>
            </a:pPr>
            <a:fld id="{1AE995F9-82BC-4AFC-8E20-89426A466BF1}" type="slidenum">
              <a:rPr lang="zh-CN" altLang="en-US" smtClean="0"/>
              <a:pPr>
                <a:defRPr/>
              </a:pPr>
              <a:t>‹#›</a:t>
            </a:fld>
            <a:endParaRPr lang="en-US" altLang="zh-CN"/>
          </a:p>
        </p:txBody>
      </p:sp>
    </p:spTree>
    <p:extLst>
      <p:ext uri="{BB962C8B-B14F-4D97-AF65-F5344CB8AC3E}">
        <p14:creationId xmlns:p14="http://schemas.microsoft.com/office/powerpoint/2010/main" val="20016971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SmartArt Placeholder 2"/>
          <p:cNvSpPr>
            <a:spLocks noGrp="1"/>
          </p:cNvSpPr>
          <p:nvPr>
            <p:ph type="dgm" idx="1"/>
          </p:nvPr>
        </p:nvSpPr>
        <p:spPr>
          <a:xfrm>
            <a:off x="457200" y="1600200"/>
            <a:ext cx="8229600" cy="4525963"/>
          </a:xfrm>
        </p:spPr>
        <p:txBody>
          <a:bodyPr/>
          <a:lstStyle/>
          <a:p>
            <a:pPr lvl="0"/>
            <a:endParaRPr lang="en-US" noProof="0"/>
          </a:p>
        </p:txBody>
      </p:sp>
      <p:sp>
        <p:nvSpPr>
          <p:cNvPr id="4" name="Rectangle 2">
            <a:extLst>
              <a:ext uri="{FF2B5EF4-FFF2-40B4-BE49-F238E27FC236}">
                <a16:creationId xmlns:a16="http://schemas.microsoft.com/office/drawing/2014/main" id="{4DB3275F-C1F5-4CF9-9729-ADFDC14134FF}"/>
              </a:ext>
            </a:extLst>
          </p:cNvPr>
          <p:cNvSpPr>
            <a:spLocks noGrp="1" noChangeArrowheads="1"/>
          </p:cNvSpPr>
          <p:nvPr>
            <p:ph type="dt" sz="half" idx="10"/>
          </p:nvPr>
        </p:nvSpPr>
        <p:spPr>
          <a:ln/>
        </p:spPr>
        <p:txBody>
          <a:bodyPr/>
          <a:lstStyle>
            <a:lvl1pPr>
              <a:defRPr/>
            </a:lvl1pPr>
          </a:lstStyle>
          <a:p>
            <a:pPr>
              <a:defRPr/>
            </a:pPr>
            <a:fld id="{075CF55B-876E-4F59-BABD-F7185D6E8F96}" type="datetime1">
              <a:rPr lang="en-US" altLang="zh-CN" smtClean="0">
                <a:solidFill>
                  <a:srgbClr val="D34817">
                    <a:lumMod val="50000"/>
                  </a:srgbClr>
                </a:solidFill>
              </a:rPr>
              <a:t>10/30/2023</a:t>
            </a:fld>
            <a:endParaRPr lang="en-US" altLang="zh-CN">
              <a:solidFill>
                <a:srgbClr val="D34817">
                  <a:lumMod val="50000"/>
                </a:srgbClr>
              </a:solidFill>
            </a:endParaRPr>
          </a:p>
        </p:txBody>
      </p:sp>
      <p:sp>
        <p:nvSpPr>
          <p:cNvPr id="5" name="Rectangle 3">
            <a:extLst>
              <a:ext uri="{FF2B5EF4-FFF2-40B4-BE49-F238E27FC236}">
                <a16:creationId xmlns:a16="http://schemas.microsoft.com/office/drawing/2014/main" id="{9BCC12AD-8E53-4FA4-A219-6867916BB4F2}"/>
              </a:ext>
            </a:extLst>
          </p:cNvPr>
          <p:cNvSpPr>
            <a:spLocks noGrp="1" noChangeArrowheads="1"/>
          </p:cNvSpPr>
          <p:nvPr>
            <p:ph type="sldNum" sz="quarter" idx="11"/>
          </p:nvPr>
        </p:nvSpPr>
        <p:spPr>
          <a:ln/>
        </p:spPr>
        <p:txBody>
          <a:bodyPr/>
          <a:lstStyle>
            <a:lvl1pPr>
              <a:defRPr/>
            </a:lvl1pPr>
          </a:lstStyle>
          <a:p>
            <a:fld id="{9CBF01F0-5869-42E2-A8FD-A9376291A2A2}" type="slidenum">
              <a:rPr lang="en-US" altLang="zh-CN"/>
              <a:pPr/>
              <a:t>‹#›</a:t>
            </a:fld>
            <a:endParaRPr lang="en-US" altLang="zh-CN"/>
          </a:p>
        </p:txBody>
      </p:sp>
      <p:sp>
        <p:nvSpPr>
          <p:cNvPr id="6" name="Rectangle 14">
            <a:extLst>
              <a:ext uri="{FF2B5EF4-FFF2-40B4-BE49-F238E27FC236}">
                <a16:creationId xmlns:a16="http://schemas.microsoft.com/office/drawing/2014/main" id="{AEF09162-841A-490A-83B2-7284605ABE1A}"/>
              </a:ext>
            </a:extLst>
          </p:cNvPr>
          <p:cNvSpPr>
            <a:spLocks noGrp="1" noChangeArrowheads="1"/>
          </p:cNvSpPr>
          <p:nvPr>
            <p:ph type="ftr" sz="quarter" idx="12"/>
          </p:nvPr>
        </p:nvSpPr>
        <p:spPr>
          <a:ln/>
        </p:spPr>
        <p:txBody>
          <a:bodyPr/>
          <a:lstStyle>
            <a:lvl1pPr>
              <a:defRPr/>
            </a:lvl1pPr>
          </a:lstStyle>
          <a:p>
            <a:pPr>
              <a:defRPr/>
            </a:pPr>
            <a:r>
              <a:rPr lang="zh-CN" altLang="en-US">
                <a:solidFill>
                  <a:srgbClr val="D34817">
                    <a:lumMod val="50000"/>
                  </a:srgbClr>
                </a:solidFill>
              </a:rPr>
              <a:t>程序设计导论</a:t>
            </a:r>
            <a:endParaRPr lang="en-US" altLang="zh-CN">
              <a:solidFill>
                <a:srgbClr val="D34817">
                  <a:lumMod val="50000"/>
                </a:srgbClr>
              </a:solidFill>
            </a:endParaRPr>
          </a:p>
        </p:txBody>
      </p:sp>
    </p:spTree>
    <p:extLst>
      <p:ext uri="{BB962C8B-B14F-4D97-AF65-F5344CB8AC3E}">
        <p14:creationId xmlns:p14="http://schemas.microsoft.com/office/powerpoint/2010/main" val="30086890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3BE4FF-4FD3-4C1E-8C0A-F7315B6A3FD7}" type="datetimeFigureOut">
              <a:rPr lang="zh-CN" altLang="en-US" smtClean="0"/>
              <a:pPr/>
              <a:t>2023/10/30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058512A-BF6F-43D0-855A-BBBF14572BDB}" type="slidenum">
              <a:rPr lang="zh-CN" altLang="en-US" smtClean="0"/>
              <a:pPr/>
              <a:t>‹#›</a:t>
            </a:fld>
            <a:endParaRPr lang="zh-CN" altLang="en-US"/>
          </a:p>
        </p:txBody>
      </p:sp>
    </p:spTree>
    <p:extLst>
      <p:ext uri="{BB962C8B-B14F-4D97-AF65-F5344CB8AC3E}">
        <p14:creationId xmlns:p14="http://schemas.microsoft.com/office/powerpoint/2010/main" val="27283899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E71E8DC6-DDF5-4482-B599-6BA28ECAE3D1}"/>
              </a:ext>
            </a:extLst>
          </p:cNvPr>
          <p:cNvGrpSpPr>
            <a:grpSpLocks/>
          </p:cNvGrpSpPr>
          <p:nvPr/>
        </p:nvGrpSpPr>
        <p:grpSpPr bwMode="auto">
          <a:xfrm>
            <a:off x="1" y="2"/>
            <a:ext cx="9140825" cy="6850063"/>
            <a:chOff x="0" y="0"/>
            <a:chExt cx="5758" cy="4315"/>
          </a:xfrm>
        </p:grpSpPr>
        <p:grpSp>
          <p:nvGrpSpPr>
            <p:cNvPr id="5" name="Group 3">
              <a:extLst>
                <a:ext uri="{FF2B5EF4-FFF2-40B4-BE49-F238E27FC236}">
                  <a16:creationId xmlns:a16="http://schemas.microsoft.com/office/drawing/2014/main" id="{D646EB7B-CED4-402B-91A5-7C35C8F74CF0}"/>
                </a:ext>
              </a:extLst>
            </p:cNvPr>
            <p:cNvGrpSpPr>
              <a:grpSpLocks/>
            </p:cNvGrpSpPr>
            <p:nvPr userDrawn="1"/>
          </p:nvGrpSpPr>
          <p:grpSpPr bwMode="auto">
            <a:xfrm>
              <a:off x="1728" y="2230"/>
              <a:ext cx="4027" cy="2085"/>
              <a:chOff x="1728" y="2230"/>
              <a:chExt cx="4027" cy="2085"/>
            </a:xfrm>
          </p:grpSpPr>
          <p:sp>
            <p:nvSpPr>
              <p:cNvPr id="8" name="Freeform 4">
                <a:extLst>
                  <a:ext uri="{FF2B5EF4-FFF2-40B4-BE49-F238E27FC236}">
                    <a16:creationId xmlns:a16="http://schemas.microsoft.com/office/drawing/2014/main" id="{02DAAFCF-D94C-470F-818D-AC0FCE74621C}"/>
                  </a:ext>
                </a:extLst>
              </p:cNvPr>
              <p:cNvSpPr>
                <a:spLocks/>
              </p:cNvSpPr>
              <p:nvPr/>
            </p:nvSpPr>
            <p:spPr bwMode="hidden">
              <a:xfrm>
                <a:off x="1728" y="2644"/>
                <a:ext cx="2882" cy="1671"/>
              </a:xfrm>
              <a:custGeom>
                <a:avLst/>
                <a:gdLst>
                  <a:gd name="T0" fmla="*/ 2740 w 2882"/>
                  <a:gd name="T1" fmla="*/ 528 h 1671"/>
                  <a:gd name="T2" fmla="*/ 2632 w 2882"/>
                  <a:gd name="T3" fmla="*/ 484 h 1671"/>
                  <a:gd name="T4" fmla="*/ 2480 w 2882"/>
                  <a:gd name="T5" fmla="*/ 424 h 1671"/>
                  <a:gd name="T6" fmla="*/ 2203 w 2882"/>
                  <a:gd name="T7" fmla="*/ 343 h 1671"/>
                  <a:gd name="T8" fmla="*/ 1970 w 2882"/>
                  <a:gd name="T9" fmla="*/ 277 h 1671"/>
                  <a:gd name="T10" fmla="*/ 1807 w 2882"/>
                  <a:gd name="T11" fmla="*/ 212 h 1671"/>
                  <a:gd name="T12" fmla="*/ 1693 w 2882"/>
                  <a:gd name="T13" fmla="*/ 152 h 1671"/>
                  <a:gd name="T14" fmla="*/ 1628 w 2882"/>
                  <a:gd name="T15" fmla="*/ 103 h 1671"/>
                  <a:gd name="T16" fmla="*/ 1590 w 2882"/>
                  <a:gd name="T17" fmla="*/ 60 h 1671"/>
                  <a:gd name="T18" fmla="*/ 1579 w 2882"/>
                  <a:gd name="T19" fmla="*/ 27 h 1671"/>
                  <a:gd name="T20" fmla="*/ 1585 w 2882"/>
                  <a:gd name="T21" fmla="*/ 0 h 1671"/>
                  <a:gd name="T22" fmla="*/ 1557 w 2882"/>
                  <a:gd name="T23" fmla="*/ 49 h 1671"/>
                  <a:gd name="T24" fmla="*/ 1568 w 2882"/>
                  <a:gd name="T25" fmla="*/ 98 h 1671"/>
                  <a:gd name="T26" fmla="*/ 1617 w 2882"/>
                  <a:gd name="T27" fmla="*/ 141 h 1671"/>
                  <a:gd name="T28" fmla="*/ 1688 w 2882"/>
                  <a:gd name="T29" fmla="*/ 185 h 1671"/>
                  <a:gd name="T30" fmla="*/ 1791 w 2882"/>
                  <a:gd name="T31" fmla="*/ 228 h 1671"/>
                  <a:gd name="T32" fmla="*/ 2040 w 2882"/>
                  <a:gd name="T33" fmla="*/ 310 h 1671"/>
                  <a:gd name="T34" fmla="*/ 2285 w 2882"/>
                  <a:gd name="T35" fmla="*/ 381 h 1671"/>
                  <a:gd name="T36" fmla="*/ 2464 w 2882"/>
                  <a:gd name="T37" fmla="*/ 435 h 1671"/>
                  <a:gd name="T38" fmla="*/ 2605 w 2882"/>
                  <a:gd name="T39" fmla="*/ 484 h 1671"/>
                  <a:gd name="T40" fmla="*/ 2708 w 2882"/>
                  <a:gd name="T41" fmla="*/ 528 h 1671"/>
                  <a:gd name="T42" fmla="*/ 2768 w 2882"/>
                  <a:gd name="T43" fmla="*/ 560 h 1671"/>
                  <a:gd name="T44" fmla="*/ 2795 w 2882"/>
                  <a:gd name="T45" fmla="*/ 593 h 1671"/>
                  <a:gd name="T46" fmla="*/ 2795 w 2882"/>
                  <a:gd name="T47" fmla="*/ 642 h 1671"/>
                  <a:gd name="T48" fmla="*/ 2762 w 2882"/>
                  <a:gd name="T49" fmla="*/ 691 h 1671"/>
                  <a:gd name="T50" fmla="*/ 2692 w 2882"/>
                  <a:gd name="T51" fmla="*/ 735 h 1671"/>
                  <a:gd name="T52" fmla="*/ 2589 w 2882"/>
                  <a:gd name="T53" fmla="*/ 778 h 1671"/>
                  <a:gd name="T54" fmla="*/ 2458 w 2882"/>
                  <a:gd name="T55" fmla="*/ 822 h 1671"/>
                  <a:gd name="T56" fmla="*/ 2301 w 2882"/>
                  <a:gd name="T57" fmla="*/ 865 h 1671"/>
                  <a:gd name="T58" fmla="*/ 2030 w 2882"/>
                  <a:gd name="T59" fmla="*/ 930 h 1671"/>
                  <a:gd name="T60" fmla="*/ 1606 w 2882"/>
                  <a:gd name="T61" fmla="*/ 1034 h 1671"/>
                  <a:gd name="T62" fmla="*/ 1145 w 2882"/>
                  <a:gd name="T63" fmla="*/ 1164 h 1671"/>
                  <a:gd name="T64" fmla="*/ 673 w 2882"/>
                  <a:gd name="T65" fmla="*/ 1328 h 1671"/>
                  <a:gd name="T66" fmla="*/ 217 w 2882"/>
                  <a:gd name="T67" fmla="*/ 1545 h 1671"/>
                  <a:gd name="T68" fmla="*/ 353 w 2882"/>
                  <a:gd name="T69" fmla="*/ 1671 h 1671"/>
                  <a:gd name="T70" fmla="*/ 754 w 2882"/>
                  <a:gd name="T71" fmla="*/ 1469 h 1671"/>
                  <a:gd name="T72" fmla="*/ 1145 w 2882"/>
                  <a:gd name="T73" fmla="*/ 1311 h 1671"/>
                  <a:gd name="T74" fmla="*/ 1519 w 2882"/>
                  <a:gd name="T75" fmla="*/ 1186 h 1671"/>
                  <a:gd name="T76" fmla="*/ 1861 w 2882"/>
                  <a:gd name="T77" fmla="*/ 1083 h 1671"/>
                  <a:gd name="T78" fmla="*/ 2165 w 2882"/>
                  <a:gd name="T79" fmla="*/ 1007 h 1671"/>
                  <a:gd name="T80" fmla="*/ 2426 w 2882"/>
                  <a:gd name="T81" fmla="*/ 947 h 1671"/>
                  <a:gd name="T82" fmla="*/ 2626 w 2882"/>
                  <a:gd name="T83" fmla="*/ 892 h 1671"/>
                  <a:gd name="T84" fmla="*/ 2762 w 2882"/>
                  <a:gd name="T85" fmla="*/ 838 h 1671"/>
                  <a:gd name="T86" fmla="*/ 2827 w 2882"/>
                  <a:gd name="T87" fmla="*/ 794 h 1671"/>
                  <a:gd name="T88" fmla="*/ 2865 w 2882"/>
                  <a:gd name="T89" fmla="*/ 745 h 1671"/>
                  <a:gd name="T90" fmla="*/ 2882 w 2882"/>
                  <a:gd name="T91" fmla="*/ 702 h 1671"/>
                  <a:gd name="T92" fmla="*/ 2854 w 2882"/>
                  <a:gd name="T93" fmla="*/ 620 h 1671"/>
                  <a:gd name="T94" fmla="*/ 2800 w 2882"/>
                  <a:gd name="T95" fmla="*/ 560 h 1671"/>
                  <a:gd name="T96" fmla="*/ 2773 w 2882"/>
                  <a:gd name="T97" fmla="*/ 544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457200">
                  <a:defRPr/>
                </a:pPr>
                <a:endParaRPr lang="en-US">
                  <a:solidFill>
                    <a:srgbClr val="FFFFFF"/>
                  </a:solidFill>
                </a:endParaRPr>
              </a:p>
            </p:txBody>
          </p:sp>
          <p:sp>
            <p:nvSpPr>
              <p:cNvPr id="9" name="Freeform 5">
                <a:extLst>
                  <a:ext uri="{FF2B5EF4-FFF2-40B4-BE49-F238E27FC236}">
                    <a16:creationId xmlns:a16="http://schemas.microsoft.com/office/drawing/2014/main" id="{D5C464A3-0FEC-4B82-85EA-A7839F3DA559}"/>
                  </a:ext>
                </a:extLst>
              </p:cNvPr>
              <p:cNvSpPr>
                <a:spLocks/>
              </p:cNvSpPr>
              <p:nvPr/>
            </p:nvSpPr>
            <p:spPr bwMode="hidden">
              <a:xfrm>
                <a:off x="4170" y="2671"/>
                <a:ext cx="1259" cy="811"/>
              </a:xfrm>
              <a:custGeom>
                <a:avLst/>
                <a:gdLst>
                  <a:gd name="T0" fmla="*/ 1259 w 1259"/>
                  <a:gd name="T1" fmla="*/ 615 h 811"/>
                  <a:gd name="T2" fmla="*/ 1248 w 1259"/>
                  <a:gd name="T3" fmla="*/ 588 h 811"/>
                  <a:gd name="T4" fmla="*/ 1237 w 1259"/>
                  <a:gd name="T5" fmla="*/ 566 h 811"/>
                  <a:gd name="T6" fmla="*/ 1216 w 1259"/>
                  <a:gd name="T7" fmla="*/ 539 h 811"/>
                  <a:gd name="T8" fmla="*/ 1188 w 1259"/>
                  <a:gd name="T9" fmla="*/ 517 h 811"/>
                  <a:gd name="T10" fmla="*/ 1123 w 1259"/>
                  <a:gd name="T11" fmla="*/ 479 h 811"/>
                  <a:gd name="T12" fmla="*/ 1042 w 1259"/>
                  <a:gd name="T13" fmla="*/ 441 h 811"/>
                  <a:gd name="T14" fmla="*/ 944 w 1259"/>
                  <a:gd name="T15" fmla="*/ 408 h 811"/>
                  <a:gd name="T16" fmla="*/ 841 w 1259"/>
                  <a:gd name="T17" fmla="*/ 381 h 811"/>
                  <a:gd name="T18" fmla="*/ 727 w 1259"/>
                  <a:gd name="T19" fmla="*/ 348 h 811"/>
                  <a:gd name="T20" fmla="*/ 613 w 1259"/>
                  <a:gd name="T21" fmla="*/ 321 h 811"/>
                  <a:gd name="T22" fmla="*/ 499 w 1259"/>
                  <a:gd name="T23" fmla="*/ 294 h 811"/>
                  <a:gd name="T24" fmla="*/ 391 w 1259"/>
                  <a:gd name="T25" fmla="*/ 261 h 811"/>
                  <a:gd name="T26" fmla="*/ 288 w 1259"/>
                  <a:gd name="T27" fmla="*/ 229 h 811"/>
                  <a:gd name="T28" fmla="*/ 195 w 1259"/>
                  <a:gd name="T29" fmla="*/ 196 h 811"/>
                  <a:gd name="T30" fmla="*/ 119 w 1259"/>
                  <a:gd name="T31" fmla="*/ 152 h 811"/>
                  <a:gd name="T32" fmla="*/ 54 w 1259"/>
                  <a:gd name="T33" fmla="*/ 109 h 811"/>
                  <a:gd name="T34" fmla="*/ 33 w 1259"/>
                  <a:gd name="T35" fmla="*/ 87 h 811"/>
                  <a:gd name="T36" fmla="*/ 16 w 1259"/>
                  <a:gd name="T37" fmla="*/ 60 h 811"/>
                  <a:gd name="T38" fmla="*/ 5 w 1259"/>
                  <a:gd name="T39" fmla="*/ 33 h 811"/>
                  <a:gd name="T40" fmla="*/ 0 w 1259"/>
                  <a:gd name="T41" fmla="*/ 0 h 811"/>
                  <a:gd name="T42" fmla="*/ 0 w 1259"/>
                  <a:gd name="T43" fmla="*/ 6 h 811"/>
                  <a:gd name="T44" fmla="*/ 0 w 1259"/>
                  <a:gd name="T45" fmla="*/ 11 h 811"/>
                  <a:gd name="T46" fmla="*/ 0 w 1259"/>
                  <a:gd name="T47" fmla="*/ 38 h 811"/>
                  <a:gd name="T48" fmla="*/ 5 w 1259"/>
                  <a:gd name="T49" fmla="*/ 60 h 811"/>
                  <a:gd name="T50" fmla="*/ 16 w 1259"/>
                  <a:gd name="T51" fmla="*/ 87 h 811"/>
                  <a:gd name="T52" fmla="*/ 33 w 1259"/>
                  <a:gd name="T53" fmla="*/ 114 h 811"/>
                  <a:gd name="T54" fmla="*/ 54 w 1259"/>
                  <a:gd name="T55" fmla="*/ 142 h 811"/>
                  <a:gd name="T56" fmla="*/ 87 w 1259"/>
                  <a:gd name="T57" fmla="*/ 174 h 811"/>
                  <a:gd name="T58" fmla="*/ 125 w 1259"/>
                  <a:gd name="T59" fmla="*/ 207 h 811"/>
                  <a:gd name="T60" fmla="*/ 179 w 1259"/>
                  <a:gd name="T61" fmla="*/ 240 h 811"/>
                  <a:gd name="T62" fmla="*/ 244 w 1259"/>
                  <a:gd name="T63" fmla="*/ 278 h 811"/>
                  <a:gd name="T64" fmla="*/ 326 w 1259"/>
                  <a:gd name="T65" fmla="*/ 310 h 811"/>
                  <a:gd name="T66" fmla="*/ 418 w 1259"/>
                  <a:gd name="T67" fmla="*/ 348 h 811"/>
                  <a:gd name="T68" fmla="*/ 526 w 1259"/>
                  <a:gd name="T69" fmla="*/ 381 h 811"/>
                  <a:gd name="T70" fmla="*/ 657 w 1259"/>
                  <a:gd name="T71" fmla="*/ 414 h 811"/>
                  <a:gd name="T72" fmla="*/ 749 w 1259"/>
                  <a:gd name="T73" fmla="*/ 435 h 811"/>
                  <a:gd name="T74" fmla="*/ 830 w 1259"/>
                  <a:gd name="T75" fmla="*/ 463 h 811"/>
                  <a:gd name="T76" fmla="*/ 901 w 1259"/>
                  <a:gd name="T77" fmla="*/ 490 h 811"/>
                  <a:gd name="T78" fmla="*/ 966 w 1259"/>
                  <a:gd name="T79" fmla="*/ 512 h 811"/>
                  <a:gd name="T80" fmla="*/ 1015 w 1259"/>
                  <a:gd name="T81" fmla="*/ 539 h 811"/>
                  <a:gd name="T82" fmla="*/ 1053 w 1259"/>
                  <a:gd name="T83" fmla="*/ 566 h 811"/>
                  <a:gd name="T84" fmla="*/ 1080 w 1259"/>
                  <a:gd name="T85" fmla="*/ 593 h 811"/>
                  <a:gd name="T86" fmla="*/ 1102 w 1259"/>
                  <a:gd name="T87" fmla="*/ 620 h 811"/>
                  <a:gd name="T88" fmla="*/ 1112 w 1259"/>
                  <a:gd name="T89" fmla="*/ 648 h 811"/>
                  <a:gd name="T90" fmla="*/ 1118 w 1259"/>
                  <a:gd name="T91" fmla="*/ 675 h 811"/>
                  <a:gd name="T92" fmla="*/ 1112 w 1259"/>
                  <a:gd name="T93" fmla="*/ 697 h 811"/>
                  <a:gd name="T94" fmla="*/ 1096 w 1259"/>
                  <a:gd name="T95" fmla="*/ 724 h 811"/>
                  <a:gd name="T96" fmla="*/ 1080 w 1259"/>
                  <a:gd name="T97" fmla="*/ 746 h 811"/>
                  <a:gd name="T98" fmla="*/ 1053 w 1259"/>
                  <a:gd name="T99" fmla="*/ 767 h 811"/>
                  <a:gd name="T100" fmla="*/ 1015 w 1259"/>
                  <a:gd name="T101" fmla="*/ 789 h 811"/>
                  <a:gd name="T102" fmla="*/ 977 w 1259"/>
                  <a:gd name="T103" fmla="*/ 811 h 811"/>
                  <a:gd name="T104" fmla="*/ 1047 w 1259"/>
                  <a:gd name="T105" fmla="*/ 789 h 811"/>
                  <a:gd name="T106" fmla="*/ 1107 w 1259"/>
                  <a:gd name="T107" fmla="*/ 767 h 811"/>
                  <a:gd name="T108" fmla="*/ 1156 w 1259"/>
                  <a:gd name="T109" fmla="*/ 746 h 811"/>
                  <a:gd name="T110" fmla="*/ 1199 w 1259"/>
                  <a:gd name="T111" fmla="*/ 724 h 811"/>
                  <a:gd name="T112" fmla="*/ 1226 w 1259"/>
                  <a:gd name="T113" fmla="*/ 702 h 811"/>
                  <a:gd name="T114" fmla="*/ 1248 w 1259"/>
                  <a:gd name="T115" fmla="*/ 675 h 811"/>
                  <a:gd name="T116" fmla="*/ 1259 w 1259"/>
                  <a:gd name="T117" fmla="*/ 648 h 811"/>
                  <a:gd name="T118" fmla="*/ 1259 w 1259"/>
                  <a:gd name="T119" fmla="*/ 615 h 811"/>
                  <a:gd name="T120" fmla="*/ 1259 w 1259"/>
                  <a:gd name="T121" fmla="*/ 615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457200">
                  <a:defRPr/>
                </a:pPr>
                <a:endParaRPr lang="en-US">
                  <a:solidFill>
                    <a:srgbClr val="FFFFFF"/>
                  </a:solidFill>
                </a:endParaRPr>
              </a:p>
            </p:txBody>
          </p:sp>
          <p:sp>
            <p:nvSpPr>
              <p:cNvPr id="10" name="Freeform 6">
                <a:extLst>
                  <a:ext uri="{FF2B5EF4-FFF2-40B4-BE49-F238E27FC236}">
                    <a16:creationId xmlns:a16="http://schemas.microsoft.com/office/drawing/2014/main" id="{8878334C-CADC-4829-811B-A18B83459B8A}"/>
                  </a:ext>
                </a:extLst>
              </p:cNvPr>
              <p:cNvSpPr>
                <a:spLocks/>
              </p:cNvSpPr>
              <p:nvPr/>
            </p:nvSpPr>
            <p:spPr bwMode="hidden">
              <a:xfrm>
                <a:off x="2900" y="3346"/>
                <a:ext cx="2849" cy="969"/>
              </a:xfrm>
              <a:custGeom>
                <a:avLst/>
                <a:gdLst>
                  <a:gd name="T0" fmla="*/ 92 w 2849"/>
                  <a:gd name="T1" fmla="*/ 958 h 969"/>
                  <a:gd name="T2" fmla="*/ 0 w 2849"/>
                  <a:gd name="T3" fmla="*/ 969 h 969"/>
                  <a:gd name="T4" fmla="*/ 391 w 2849"/>
                  <a:gd name="T5" fmla="*/ 969 h 969"/>
                  <a:gd name="T6" fmla="*/ 434 w 2849"/>
                  <a:gd name="T7" fmla="*/ 947 h 969"/>
                  <a:gd name="T8" fmla="*/ 483 w 2849"/>
                  <a:gd name="T9" fmla="*/ 914 h 969"/>
                  <a:gd name="T10" fmla="*/ 554 w 2849"/>
                  <a:gd name="T11" fmla="*/ 876 h 969"/>
                  <a:gd name="T12" fmla="*/ 635 w 2849"/>
                  <a:gd name="T13" fmla="*/ 838 h 969"/>
                  <a:gd name="T14" fmla="*/ 727 w 2849"/>
                  <a:gd name="T15" fmla="*/ 794 h 969"/>
                  <a:gd name="T16" fmla="*/ 836 w 2849"/>
                  <a:gd name="T17" fmla="*/ 745 h 969"/>
                  <a:gd name="T18" fmla="*/ 961 w 2849"/>
                  <a:gd name="T19" fmla="*/ 696 h 969"/>
                  <a:gd name="T20" fmla="*/ 1102 w 2849"/>
                  <a:gd name="T21" fmla="*/ 642 h 969"/>
                  <a:gd name="T22" fmla="*/ 1259 w 2849"/>
                  <a:gd name="T23" fmla="*/ 582 h 969"/>
                  <a:gd name="T24" fmla="*/ 1433 w 2849"/>
                  <a:gd name="T25" fmla="*/ 522 h 969"/>
                  <a:gd name="T26" fmla="*/ 1623 w 2849"/>
                  <a:gd name="T27" fmla="*/ 462 h 969"/>
                  <a:gd name="T28" fmla="*/ 1829 w 2849"/>
                  <a:gd name="T29" fmla="*/ 403 h 969"/>
                  <a:gd name="T30" fmla="*/ 2057 w 2849"/>
                  <a:gd name="T31" fmla="*/ 343 h 969"/>
                  <a:gd name="T32" fmla="*/ 2301 w 2849"/>
                  <a:gd name="T33" fmla="*/ 283 h 969"/>
                  <a:gd name="T34" fmla="*/ 2567 w 2849"/>
                  <a:gd name="T35" fmla="*/ 223 h 969"/>
                  <a:gd name="T36" fmla="*/ 2849 w 2849"/>
                  <a:gd name="T37" fmla="*/ 163 h 969"/>
                  <a:gd name="T38" fmla="*/ 2849 w 2849"/>
                  <a:gd name="T39" fmla="*/ 0 h 969"/>
                  <a:gd name="T40" fmla="*/ 2817 w 2849"/>
                  <a:gd name="T41" fmla="*/ 16 h 969"/>
                  <a:gd name="T42" fmla="*/ 2773 w 2849"/>
                  <a:gd name="T43" fmla="*/ 33 h 969"/>
                  <a:gd name="T44" fmla="*/ 2719 w 2849"/>
                  <a:gd name="T45" fmla="*/ 54 h 969"/>
                  <a:gd name="T46" fmla="*/ 2648 w 2849"/>
                  <a:gd name="T47" fmla="*/ 76 h 969"/>
                  <a:gd name="T48" fmla="*/ 2572 w 2849"/>
                  <a:gd name="T49" fmla="*/ 98 h 969"/>
                  <a:gd name="T50" fmla="*/ 2491 w 2849"/>
                  <a:gd name="T51" fmla="*/ 120 h 969"/>
                  <a:gd name="T52" fmla="*/ 2399 w 2849"/>
                  <a:gd name="T53" fmla="*/ 147 h 969"/>
                  <a:gd name="T54" fmla="*/ 2301 w 2849"/>
                  <a:gd name="T55" fmla="*/ 169 h 969"/>
                  <a:gd name="T56" fmla="*/ 2095 w 2849"/>
                  <a:gd name="T57" fmla="*/ 223 h 969"/>
                  <a:gd name="T58" fmla="*/ 1889 w 2849"/>
                  <a:gd name="T59" fmla="*/ 277 h 969"/>
                  <a:gd name="T60" fmla="*/ 1688 w 2849"/>
                  <a:gd name="T61" fmla="*/ 326 h 969"/>
                  <a:gd name="T62" fmla="*/ 1590 w 2849"/>
                  <a:gd name="T63" fmla="*/ 354 h 969"/>
                  <a:gd name="T64" fmla="*/ 1503 w 2849"/>
                  <a:gd name="T65" fmla="*/ 381 h 969"/>
                  <a:gd name="T66" fmla="*/ 1107 w 2849"/>
                  <a:gd name="T67" fmla="*/ 506 h 969"/>
                  <a:gd name="T68" fmla="*/ 912 w 2849"/>
                  <a:gd name="T69" fmla="*/ 577 h 969"/>
                  <a:gd name="T70" fmla="*/ 727 w 2849"/>
                  <a:gd name="T71" fmla="*/ 647 h 969"/>
                  <a:gd name="T72" fmla="*/ 548 w 2849"/>
                  <a:gd name="T73" fmla="*/ 718 h 969"/>
                  <a:gd name="T74" fmla="*/ 380 w 2849"/>
                  <a:gd name="T75" fmla="*/ 794 h 969"/>
                  <a:gd name="T76" fmla="*/ 228 w 2849"/>
                  <a:gd name="T77" fmla="*/ 876 h 969"/>
                  <a:gd name="T78" fmla="*/ 92 w 2849"/>
                  <a:gd name="T79" fmla="*/ 958 h 969"/>
                  <a:gd name="T80" fmla="*/ 92 w 2849"/>
                  <a:gd name="T81" fmla="*/ 958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457200">
                  <a:defRPr/>
                </a:pPr>
                <a:endParaRPr lang="en-US">
                  <a:solidFill>
                    <a:srgbClr val="FFFFFF"/>
                  </a:solidFill>
                </a:endParaRPr>
              </a:p>
            </p:txBody>
          </p:sp>
          <p:sp>
            <p:nvSpPr>
              <p:cNvPr id="11" name="Freeform 7">
                <a:extLst>
                  <a:ext uri="{FF2B5EF4-FFF2-40B4-BE49-F238E27FC236}">
                    <a16:creationId xmlns:a16="http://schemas.microsoft.com/office/drawing/2014/main" id="{529D7B20-99FF-4F7A-BA87-1A60FE342633}"/>
                  </a:ext>
                </a:extLst>
              </p:cNvPr>
              <p:cNvSpPr>
                <a:spLocks/>
              </p:cNvSpPr>
              <p:nvPr/>
            </p:nvSpPr>
            <p:spPr bwMode="hidden">
              <a:xfrm>
                <a:off x="2748" y="2230"/>
                <a:ext cx="3007" cy="2085"/>
              </a:xfrm>
              <a:custGeom>
                <a:avLst/>
                <a:gdLst>
                  <a:gd name="T0" fmla="*/ 1433 w 3007"/>
                  <a:gd name="T1" fmla="*/ 474 h 2085"/>
                  <a:gd name="T2" fmla="*/ 1460 w 3007"/>
                  <a:gd name="T3" fmla="*/ 528 h 2085"/>
                  <a:gd name="T4" fmla="*/ 1541 w 3007"/>
                  <a:gd name="T5" fmla="*/ 593 h 2085"/>
                  <a:gd name="T6" fmla="*/ 1715 w 3007"/>
                  <a:gd name="T7" fmla="*/ 670 h 2085"/>
                  <a:gd name="T8" fmla="*/ 1927 w 3007"/>
                  <a:gd name="T9" fmla="*/ 735 h 2085"/>
                  <a:gd name="T10" fmla="*/ 2155 w 3007"/>
                  <a:gd name="T11" fmla="*/ 789 h 2085"/>
                  <a:gd name="T12" fmla="*/ 2372 w 3007"/>
                  <a:gd name="T13" fmla="*/ 849 h 2085"/>
                  <a:gd name="T14" fmla="*/ 2551 w 3007"/>
                  <a:gd name="T15" fmla="*/ 920 h 2085"/>
                  <a:gd name="T16" fmla="*/ 2638 w 3007"/>
                  <a:gd name="T17" fmla="*/ 980 h 2085"/>
                  <a:gd name="T18" fmla="*/ 2676 w 3007"/>
                  <a:gd name="T19" fmla="*/ 1029 h 2085"/>
                  <a:gd name="T20" fmla="*/ 2681 w 3007"/>
                  <a:gd name="T21" fmla="*/ 1083 h 2085"/>
                  <a:gd name="T22" fmla="*/ 2665 w 3007"/>
                  <a:gd name="T23" fmla="*/ 1127 h 2085"/>
                  <a:gd name="T24" fmla="*/ 2616 w 3007"/>
                  <a:gd name="T25" fmla="*/ 1170 h 2085"/>
                  <a:gd name="T26" fmla="*/ 2545 w 3007"/>
                  <a:gd name="T27" fmla="*/ 1208 h 2085"/>
                  <a:gd name="T28" fmla="*/ 2448 w 3007"/>
                  <a:gd name="T29" fmla="*/ 1241 h 2085"/>
                  <a:gd name="T30" fmla="*/ 2328 w 3007"/>
                  <a:gd name="T31" fmla="*/ 1274 h 2085"/>
                  <a:gd name="T32" fmla="*/ 2106 w 3007"/>
                  <a:gd name="T33" fmla="*/ 1328 h 2085"/>
                  <a:gd name="T34" fmla="*/ 1742 w 3007"/>
                  <a:gd name="T35" fmla="*/ 1421 h 2085"/>
                  <a:gd name="T36" fmla="*/ 1308 w 3007"/>
                  <a:gd name="T37" fmla="*/ 1540 h 2085"/>
                  <a:gd name="T38" fmla="*/ 820 w 3007"/>
                  <a:gd name="T39" fmla="*/ 1709 h 2085"/>
                  <a:gd name="T40" fmla="*/ 282 w 3007"/>
                  <a:gd name="T41" fmla="*/ 1943 h 2085"/>
                  <a:gd name="T42" fmla="*/ 152 w 3007"/>
                  <a:gd name="T43" fmla="*/ 2085 h 2085"/>
                  <a:gd name="T44" fmla="*/ 386 w 3007"/>
                  <a:gd name="T45" fmla="*/ 1992 h 2085"/>
                  <a:gd name="T46" fmla="*/ 700 w 3007"/>
                  <a:gd name="T47" fmla="*/ 1834 h 2085"/>
                  <a:gd name="T48" fmla="*/ 1064 w 3007"/>
                  <a:gd name="T49" fmla="*/ 1693 h 2085"/>
                  <a:gd name="T50" fmla="*/ 1661 w 3007"/>
                  <a:gd name="T51" fmla="*/ 1497 h 2085"/>
                  <a:gd name="T52" fmla="*/ 1845 w 3007"/>
                  <a:gd name="T53" fmla="*/ 1442 h 2085"/>
                  <a:gd name="T54" fmla="*/ 2252 w 3007"/>
                  <a:gd name="T55" fmla="*/ 1339 h 2085"/>
                  <a:gd name="T56" fmla="*/ 2551 w 3007"/>
                  <a:gd name="T57" fmla="*/ 1263 h 2085"/>
                  <a:gd name="T58" fmla="*/ 2730 w 3007"/>
                  <a:gd name="T59" fmla="*/ 1214 h 2085"/>
                  <a:gd name="T60" fmla="*/ 2876 w 3007"/>
                  <a:gd name="T61" fmla="*/ 1170 h 2085"/>
                  <a:gd name="T62" fmla="*/ 2974 w 3007"/>
                  <a:gd name="T63" fmla="*/ 1132 h 2085"/>
                  <a:gd name="T64" fmla="*/ 3007 w 3007"/>
                  <a:gd name="T65" fmla="*/ 871 h 2085"/>
                  <a:gd name="T66" fmla="*/ 2860 w 3007"/>
                  <a:gd name="T67" fmla="*/ 844 h 2085"/>
                  <a:gd name="T68" fmla="*/ 2670 w 3007"/>
                  <a:gd name="T69" fmla="*/ 806 h 2085"/>
                  <a:gd name="T70" fmla="*/ 2458 w 3007"/>
                  <a:gd name="T71" fmla="*/ 757 h 2085"/>
                  <a:gd name="T72" fmla="*/ 2138 w 3007"/>
                  <a:gd name="T73" fmla="*/ 670 h 2085"/>
                  <a:gd name="T74" fmla="*/ 1959 w 3007"/>
                  <a:gd name="T75" fmla="*/ 604 h 2085"/>
                  <a:gd name="T76" fmla="*/ 1824 w 3007"/>
                  <a:gd name="T77" fmla="*/ 534 h 2085"/>
                  <a:gd name="T78" fmla="*/ 1769 w 3007"/>
                  <a:gd name="T79" fmla="*/ 474 h 2085"/>
                  <a:gd name="T80" fmla="*/ 1753 w 3007"/>
                  <a:gd name="T81" fmla="*/ 436 h 2085"/>
                  <a:gd name="T82" fmla="*/ 1780 w 3007"/>
                  <a:gd name="T83" fmla="*/ 381 h 2085"/>
                  <a:gd name="T84" fmla="*/ 1862 w 3007"/>
                  <a:gd name="T85" fmla="*/ 316 h 2085"/>
                  <a:gd name="T86" fmla="*/ 1986 w 3007"/>
                  <a:gd name="T87" fmla="*/ 267 h 2085"/>
                  <a:gd name="T88" fmla="*/ 2149 w 3007"/>
                  <a:gd name="T89" fmla="*/ 229 h 2085"/>
                  <a:gd name="T90" fmla="*/ 2431 w 3007"/>
                  <a:gd name="T91" fmla="*/ 180 h 2085"/>
                  <a:gd name="T92" fmla="*/ 2827 w 3007"/>
                  <a:gd name="T93" fmla="*/ 125 h 2085"/>
                  <a:gd name="T94" fmla="*/ 3007 w 3007"/>
                  <a:gd name="T95" fmla="*/ 87 h 2085"/>
                  <a:gd name="T96" fmla="*/ 2909 w 3007"/>
                  <a:gd name="T97" fmla="*/ 22 h 2085"/>
                  <a:gd name="T98" fmla="*/ 2676 w 3007"/>
                  <a:gd name="T99" fmla="*/ 66 h 2085"/>
                  <a:gd name="T100" fmla="*/ 2285 w 3007"/>
                  <a:gd name="T101" fmla="*/ 120 h 2085"/>
                  <a:gd name="T102" fmla="*/ 2030 w 3007"/>
                  <a:gd name="T103" fmla="*/ 158 h 2085"/>
                  <a:gd name="T104" fmla="*/ 1791 w 3007"/>
                  <a:gd name="T105" fmla="*/ 202 h 2085"/>
                  <a:gd name="T106" fmla="*/ 1601 w 3007"/>
                  <a:gd name="T107" fmla="*/ 261 h 2085"/>
                  <a:gd name="T108" fmla="*/ 1471 w 3007"/>
                  <a:gd name="T109" fmla="*/ 338 h 2085"/>
                  <a:gd name="T110" fmla="*/ 1438 w 3007"/>
                  <a:gd name="T111" fmla="*/ 387 h 2085"/>
                  <a:gd name="T112" fmla="*/ 1427 w 3007"/>
                  <a:gd name="T113" fmla="*/ 441 h 208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457200"/>
                <a:endParaRPr lang="en-US">
                  <a:solidFill>
                    <a:srgbClr val="FFFFFF"/>
                  </a:solidFill>
                </a:endParaRPr>
              </a:p>
            </p:txBody>
          </p:sp>
          <p:sp>
            <p:nvSpPr>
              <p:cNvPr id="12" name="Freeform 8">
                <a:extLst>
                  <a:ext uri="{FF2B5EF4-FFF2-40B4-BE49-F238E27FC236}">
                    <a16:creationId xmlns:a16="http://schemas.microsoft.com/office/drawing/2014/main" id="{8632A3EC-3158-4DBB-A2F1-857535B1D753}"/>
                  </a:ext>
                </a:extLst>
              </p:cNvPr>
              <p:cNvSpPr>
                <a:spLocks/>
              </p:cNvSpPr>
              <p:nvPr/>
            </p:nvSpPr>
            <p:spPr bwMode="hidden">
              <a:xfrm>
                <a:off x="4501" y="2317"/>
                <a:ext cx="1248" cy="539"/>
              </a:xfrm>
              <a:custGeom>
                <a:avLst/>
                <a:gdLst>
                  <a:gd name="T0" fmla="*/ 0 w 1248"/>
                  <a:gd name="T1" fmla="*/ 332 h 539"/>
                  <a:gd name="T2" fmla="*/ 0 w 1248"/>
                  <a:gd name="T3" fmla="*/ 360 h 539"/>
                  <a:gd name="T4" fmla="*/ 5 w 1248"/>
                  <a:gd name="T5" fmla="*/ 387 h 539"/>
                  <a:gd name="T6" fmla="*/ 27 w 1248"/>
                  <a:gd name="T7" fmla="*/ 414 h 539"/>
                  <a:gd name="T8" fmla="*/ 54 w 1248"/>
                  <a:gd name="T9" fmla="*/ 436 h 539"/>
                  <a:gd name="T10" fmla="*/ 92 w 1248"/>
                  <a:gd name="T11" fmla="*/ 463 h 539"/>
                  <a:gd name="T12" fmla="*/ 141 w 1248"/>
                  <a:gd name="T13" fmla="*/ 490 h 539"/>
                  <a:gd name="T14" fmla="*/ 195 w 1248"/>
                  <a:gd name="T15" fmla="*/ 512 h 539"/>
                  <a:gd name="T16" fmla="*/ 255 w 1248"/>
                  <a:gd name="T17" fmla="*/ 539 h 539"/>
                  <a:gd name="T18" fmla="*/ 212 w 1248"/>
                  <a:gd name="T19" fmla="*/ 517 h 539"/>
                  <a:gd name="T20" fmla="*/ 179 w 1248"/>
                  <a:gd name="T21" fmla="*/ 490 h 539"/>
                  <a:gd name="T22" fmla="*/ 157 w 1248"/>
                  <a:gd name="T23" fmla="*/ 468 h 539"/>
                  <a:gd name="T24" fmla="*/ 141 w 1248"/>
                  <a:gd name="T25" fmla="*/ 447 h 539"/>
                  <a:gd name="T26" fmla="*/ 136 w 1248"/>
                  <a:gd name="T27" fmla="*/ 425 h 539"/>
                  <a:gd name="T28" fmla="*/ 136 w 1248"/>
                  <a:gd name="T29" fmla="*/ 403 h 539"/>
                  <a:gd name="T30" fmla="*/ 141 w 1248"/>
                  <a:gd name="T31" fmla="*/ 381 h 539"/>
                  <a:gd name="T32" fmla="*/ 157 w 1248"/>
                  <a:gd name="T33" fmla="*/ 365 h 539"/>
                  <a:gd name="T34" fmla="*/ 179 w 1248"/>
                  <a:gd name="T35" fmla="*/ 343 h 539"/>
                  <a:gd name="T36" fmla="*/ 201 w 1248"/>
                  <a:gd name="T37" fmla="*/ 327 h 539"/>
                  <a:gd name="T38" fmla="*/ 266 w 1248"/>
                  <a:gd name="T39" fmla="*/ 294 h 539"/>
                  <a:gd name="T40" fmla="*/ 353 w 1248"/>
                  <a:gd name="T41" fmla="*/ 262 h 539"/>
                  <a:gd name="T42" fmla="*/ 445 w 1248"/>
                  <a:gd name="T43" fmla="*/ 234 h 539"/>
                  <a:gd name="T44" fmla="*/ 554 w 1248"/>
                  <a:gd name="T45" fmla="*/ 213 h 539"/>
                  <a:gd name="T46" fmla="*/ 662 w 1248"/>
                  <a:gd name="T47" fmla="*/ 191 h 539"/>
                  <a:gd name="T48" fmla="*/ 890 w 1248"/>
                  <a:gd name="T49" fmla="*/ 153 h 539"/>
                  <a:gd name="T50" fmla="*/ 993 w 1248"/>
                  <a:gd name="T51" fmla="*/ 136 h 539"/>
                  <a:gd name="T52" fmla="*/ 1091 w 1248"/>
                  <a:gd name="T53" fmla="*/ 120 h 539"/>
                  <a:gd name="T54" fmla="*/ 1178 w 1248"/>
                  <a:gd name="T55" fmla="*/ 115 h 539"/>
                  <a:gd name="T56" fmla="*/ 1248 w 1248"/>
                  <a:gd name="T57" fmla="*/ 104 h 539"/>
                  <a:gd name="T58" fmla="*/ 1248 w 1248"/>
                  <a:gd name="T59" fmla="*/ 0 h 539"/>
                  <a:gd name="T60" fmla="*/ 1161 w 1248"/>
                  <a:gd name="T61" fmla="*/ 22 h 539"/>
                  <a:gd name="T62" fmla="*/ 1069 w 1248"/>
                  <a:gd name="T63" fmla="*/ 38 h 539"/>
                  <a:gd name="T64" fmla="*/ 874 w 1248"/>
                  <a:gd name="T65" fmla="*/ 71 h 539"/>
                  <a:gd name="T66" fmla="*/ 673 w 1248"/>
                  <a:gd name="T67" fmla="*/ 93 h 539"/>
                  <a:gd name="T68" fmla="*/ 483 w 1248"/>
                  <a:gd name="T69" fmla="*/ 126 h 539"/>
                  <a:gd name="T70" fmla="*/ 391 w 1248"/>
                  <a:gd name="T71" fmla="*/ 142 h 539"/>
                  <a:gd name="T72" fmla="*/ 309 w 1248"/>
                  <a:gd name="T73" fmla="*/ 158 h 539"/>
                  <a:gd name="T74" fmla="*/ 228 w 1248"/>
                  <a:gd name="T75" fmla="*/ 180 h 539"/>
                  <a:gd name="T76" fmla="*/ 163 w 1248"/>
                  <a:gd name="T77" fmla="*/ 202 h 539"/>
                  <a:gd name="T78" fmla="*/ 103 w 1248"/>
                  <a:gd name="T79" fmla="*/ 229 h 539"/>
                  <a:gd name="T80" fmla="*/ 54 w 1248"/>
                  <a:gd name="T81" fmla="*/ 256 h 539"/>
                  <a:gd name="T82" fmla="*/ 22 w 1248"/>
                  <a:gd name="T83" fmla="*/ 294 h 539"/>
                  <a:gd name="T84" fmla="*/ 0 w 1248"/>
                  <a:gd name="T85" fmla="*/ 332 h 539"/>
                  <a:gd name="T86" fmla="*/ 0 w 1248"/>
                  <a:gd name="T87" fmla="*/ 33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457200">
                  <a:defRPr/>
                </a:pPr>
                <a:endParaRPr lang="en-US">
                  <a:solidFill>
                    <a:srgbClr val="FFFFFF"/>
                  </a:solidFill>
                </a:endParaRPr>
              </a:p>
            </p:txBody>
          </p:sp>
        </p:grpSp>
        <p:sp>
          <p:nvSpPr>
            <p:cNvPr id="6" name="Freeform 9">
              <a:extLst>
                <a:ext uri="{FF2B5EF4-FFF2-40B4-BE49-F238E27FC236}">
                  <a16:creationId xmlns:a16="http://schemas.microsoft.com/office/drawing/2014/main" id="{3347B856-840B-4510-A387-49406CC129CA}"/>
                </a:ext>
              </a:extLst>
            </p:cNvPr>
            <p:cNvSpPr>
              <a:spLocks/>
            </p:cNvSpPr>
            <p:nvPr/>
          </p:nvSpPr>
          <p:spPr bwMode="hidden">
            <a:xfrm>
              <a:off x="3322" y="1341"/>
              <a:ext cx="1825" cy="1537"/>
            </a:xfrm>
            <a:custGeom>
              <a:avLst/>
              <a:gdLst>
                <a:gd name="T0" fmla="*/ 982 w 2296"/>
                <a:gd name="T1" fmla="*/ 1061 h 1469"/>
                <a:gd name="T2" fmla="*/ 1357 w 2296"/>
                <a:gd name="T3" fmla="*/ 1012 h 1469"/>
                <a:gd name="T4" fmla="*/ 1666 w 2296"/>
                <a:gd name="T5" fmla="*/ 957 h 1469"/>
                <a:gd name="T6" fmla="*/ 1916 w 2296"/>
                <a:gd name="T7" fmla="*/ 897 h 1469"/>
                <a:gd name="T8" fmla="*/ 2100 w 2296"/>
                <a:gd name="T9" fmla="*/ 832 h 1469"/>
                <a:gd name="T10" fmla="*/ 2220 w 2296"/>
                <a:gd name="T11" fmla="*/ 756 h 1469"/>
                <a:gd name="T12" fmla="*/ 2285 w 2296"/>
                <a:gd name="T13" fmla="*/ 669 h 1469"/>
                <a:gd name="T14" fmla="*/ 2290 w 2296"/>
                <a:gd name="T15" fmla="*/ 560 h 1469"/>
                <a:gd name="T16" fmla="*/ 2241 w 2296"/>
                <a:gd name="T17" fmla="*/ 457 h 1469"/>
                <a:gd name="T18" fmla="*/ 2144 w 2296"/>
                <a:gd name="T19" fmla="*/ 364 h 1469"/>
                <a:gd name="T20" fmla="*/ 2008 w 2296"/>
                <a:gd name="T21" fmla="*/ 277 h 1469"/>
                <a:gd name="T22" fmla="*/ 1769 w 2296"/>
                <a:gd name="T23" fmla="*/ 157 h 1469"/>
                <a:gd name="T24" fmla="*/ 1612 w 2296"/>
                <a:gd name="T25" fmla="*/ 92 h 1469"/>
                <a:gd name="T26" fmla="*/ 1476 w 2296"/>
                <a:gd name="T27" fmla="*/ 43 h 1469"/>
                <a:gd name="T28" fmla="*/ 1384 w 2296"/>
                <a:gd name="T29" fmla="*/ 10 h 1469"/>
                <a:gd name="T30" fmla="*/ 1346 w 2296"/>
                <a:gd name="T31" fmla="*/ 0 h 1469"/>
                <a:gd name="T32" fmla="*/ 1655 w 2296"/>
                <a:gd name="T33" fmla="*/ 119 h 1469"/>
                <a:gd name="T34" fmla="*/ 1948 w 2296"/>
                <a:gd name="T35" fmla="*/ 255 h 1469"/>
                <a:gd name="T36" fmla="*/ 2068 w 2296"/>
                <a:gd name="T37" fmla="*/ 326 h 1469"/>
                <a:gd name="T38" fmla="*/ 2171 w 2296"/>
                <a:gd name="T39" fmla="*/ 402 h 1469"/>
                <a:gd name="T40" fmla="*/ 2236 w 2296"/>
                <a:gd name="T41" fmla="*/ 478 h 1469"/>
                <a:gd name="T42" fmla="*/ 2263 w 2296"/>
                <a:gd name="T43" fmla="*/ 560 h 1469"/>
                <a:gd name="T44" fmla="*/ 2241 w 2296"/>
                <a:gd name="T45" fmla="*/ 636 h 1469"/>
                <a:gd name="T46" fmla="*/ 2171 w 2296"/>
                <a:gd name="T47" fmla="*/ 702 h 1469"/>
                <a:gd name="T48" fmla="*/ 2062 w 2296"/>
                <a:gd name="T49" fmla="*/ 756 h 1469"/>
                <a:gd name="T50" fmla="*/ 1921 w 2296"/>
                <a:gd name="T51" fmla="*/ 800 h 1469"/>
                <a:gd name="T52" fmla="*/ 1748 w 2296"/>
                <a:gd name="T53" fmla="*/ 843 h 1469"/>
                <a:gd name="T54" fmla="*/ 1351 w 2296"/>
                <a:gd name="T55" fmla="*/ 908 h 1469"/>
                <a:gd name="T56" fmla="*/ 923 w 2296"/>
                <a:gd name="T57" fmla="*/ 968 h 1469"/>
                <a:gd name="T58" fmla="*/ 521 w 2296"/>
                <a:gd name="T59" fmla="*/ 1028 h 1469"/>
                <a:gd name="T60" fmla="*/ 353 w 2296"/>
                <a:gd name="T61" fmla="*/ 1066 h 1469"/>
                <a:gd name="T62" fmla="*/ 206 w 2296"/>
                <a:gd name="T63" fmla="*/ 1104 h 1469"/>
                <a:gd name="T64" fmla="*/ 92 w 2296"/>
                <a:gd name="T65" fmla="*/ 1148 h 1469"/>
                <a:gd name="T66" fmla="*/ 22 w 2296"/>
                <a:gd name="T67" fmla="*/ 1202 h 1469"/>
                <a:gd name="T68" fmla="*/ 0 w 2296"/>
                <a:gd name="T69" fmla="*/ 1262 h 1469"/>
                <a:gd name="T70" fmla="*/ 27 w 2296"/>
                <a:gd name="T71" fmla="*/ 1327 h 1469"/>
                <a:gd name="T72" fmla="*/ 98 w 2296"/>
                <a:gd name="T73" fmla="*/ 1382 h 1469"/>
                <a:gd name="T74" fmla="*/ 196 w 2296"/>
                <a:gd name="T75" fmla="*/ 1425 h 1469"/>
                <a:gd name="T76" fmla="*/ 326 w 2296"/>
                <a:gd name="T77" fmla="*/ 1469 h 1469"/>
                <a:gd name="T78" fmla="*/ 217 w 2296"/>
                <a:gd name="T79" fmla="*/ 1414 h 1469"/>
                <a:gd name="T80" fmla="*/ 147 w 2296"/>
                <a:gd name="T81" fmla="*/ 1360 h 1469"/>
                <a:gd name="T82" fmla="*/ 120 w 2296"/>
                <a:gd name="T83" fmla="*/ 1306 h 1469"/>
                <a:gd name="T84" fmla="*/ 141 w 2296"/>
                <a:gd name="T85" fmla="*/ 1257 h 1469"/>
                <a:gd name="T86" fmla="*/ 212 w 2296"/>
                <a:gd name="T87" fmla="*/ 1208 h 1469"/>
                <a:gd name="T88" fmla="*/ 342 w 2296"/>
                <a:gd name="T89" fmla="*/ 1164 h 1469"/>
                <a:gd name="T90" fmla="*/ 527 w 2296"/>
                <a:gd name="T91" fmla="*/ 1121 h 1469"/>
                <a:gd name="T92" fmla="*/ 771 w 2296"/>
                <a:gd name="T93" fmla="*/ 1088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457200">
                <a:defRPr/>
              </a:pPr>
              <a:endParaRPr lang="en-US">
                <a:solidFill>
                  <a:srgbClr val="FFFFFF"/>
                </a:solidFill>
              </a:endParaRPr>
            </a:p>
          </p:txBody>
        </p:sp>
        <p:sp>
          <p:nvSpPr>
            <p:cNvPr id="7" name="Freeform 10">
              <a:extLst>
                <a:ext uri="{FF2B5EF4-FFF2-40B4-BE49-F238E27FC236}">
                  <a16:creationId xmlns:a16="http://schemas.microsoft.com/office/drawing/2014/main" id="{894E5687-B566-43F7-AFC0-972CA1473D9B}"/>
                </a:ext>
              </a:extLst>
            </p:cNvPr>
            <p:cNvSpPr>
              <a:spLocks/>
            </p:cNvSpPr>
            <p:nvPr/>
          </p:nvSpPr>
          <p:spPr bwMode="hidden">
            <a:xfrm>
              <a:off x="0" y="0"/>
              <a:ext cx="5758" cy="1776"/>
            </a:xfrm>
            <a:custGeom>
              <a:avLst/>
              <a:gdLst>
                <a:gd name="T0" fmla="*/ 0 w 5740"/>
                <a:gd name="T1" fmla="*/ 0 h 1906"/>
                <a:gd name="T2" fmla="*/ 0 w 5740"/>
                <a:gd name="T3" fmla="*/ 1437 h 1906"/>
                <a:gd name="T4" fmla="*/ 5812 w 5740"/>
                <a:gd name="T5" fmla="*/ 1437 h 1906"/>
                <a:gd name="T6" fmla="*/ 5812 w 5740"/>
                <a:gd name="T7" fmla="*/ 0 h 1906"/>
                <a:gd name="T8" fmla="*/ 0 w 5740"/>
                <a:gd name="T9" fmla="*/ 0 h 1906"/>
                <a:gd name="T10" fmla="*/ 0 w 5740"/>
                <a:gd name="T11" fmla="*/ 0 h 190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1906">
                  <a:moveTo>
                    <a:pt x="0" y="0"/>
                  </a:moveTo>
                  <a:lnTo>
                    <a:pt x="0" y="1906"/>
                  </a:lnTo>
                  <a:lnTo>
                    <a:pt x="5740" y="1906"/>
                  </a:lnTo>
                  <a:lnTo>
                    <a:pt x="5740" y="0"/>
                  </a:lnTo>
                  <a:lnTo>
                    <a:pt x="0" y="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457200"/>
              <a:endParaRPr lang="en-US">
                <a:solidFill>
                  <a:srgbClr val="FFFFFF"/>
                </a:solidFill>
              </a:endParaRPr>
            </a:p>
          </p:txBody>
        </p:sp>
      </p:grpSp>
      <p:sp>
        <p:nvSpPr>
          <p:cNvPr id="106507" name="Rectangle 11"/>
          <p:cNvSpPr>
            <a:spLocks noGrp="1" noChangeArrowheads="1"/>
          </p:cNvSpPr>
          <p:nvPr>
            <p:ph type="ctrTitle" sz="quarter"/>
          </p:nvPr>
        </p:nvSpPr>
        <p:spPr>
          <a:xfrm>
            <a:off x="685800" y="1736727"/>
            <a:ext cx="7772400" cy="1920875"/>
          </a:xfrm>
        </p:spPr>
        <p:txBody>
          <a:bodyPr/>
          <a:lstStyle>
            <a:lvl1pPr>
              <a:defRPr sz="6000"/>
            </a:lvl1pPr>
          </a:lstStyle>
          <a:p>
            <a:pPr lvl="0"/>
            <a:r>
              <a:rPr lang="en-US" altLang="zh-CN" noProof="0"/>
              <a:t>Click to edit Master title style</a:t>
            </a:r>
          </a:p>
        </p:txBody>
      </p:sp>
      <p:sp>
        <p:nvSpPr>
          <p:cNvPr id="106508" name="Rectangle 12"/>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a:lvl1pPr>
          </a:lstStyle>
          <a:p>
            <a:pPr lvl="0"/>
            <a:r>
              <a:rPr lang="en-US" altLang="zh-CN" noProof="0"/>
              <a:t>Click to edit Master subtitle style</a:t>
            </a:r>
          </a:p>
        </p:txBody>
      </p:sp>
      <p:sp>
        <p:nvSpPr>
          <p:cNvPr id="13" name="Rectangle 13">
            <a:extLst>
              <a:ext uri="{FF2B5EF4-FFF2-40B4-BE49-F238E27FC236}">
                <a16:creationId xmlns:a16="http://schemas.microsoft.com/office/drawing/2014/main" id="{CFB93CFF-445D-480C-9DB7-12FB20688680}"/>
              </a:ext>
            </a:extLst>
          </p:cNvPr>
          <p:cNvSpPr>
            <a:spLocks noGrp="1" noChangeArrowheads="1"/>
          </p:cNvSpPr>
          <p:nvPr>
            <p:ph type="dt" sz="quarter" idx="10"/>
          </p:nvPr>
        </p:nvSpPr>
        <p:spPr>
          <a:xfrm>
            <a:off x="457200" y="6248400"/>
            <a:ext cx="2133600" cy="476250"/>
          </a:xfrm>
        </p:spPr>
        <p:txBody>
          <a:bodyPr/>
          <a:lstStyle>
            <a:lvl1pPr>
              <a:defRPr/>
            </a:lvl1pPr>
          </a:lstStyle>
          <a:p>
            <a:pPr>
              <a:defRPr/>
            </a:pPr>
            <a:endParaRPr lang="en-US" altLang="zh-CN">
              <a:solidFill>
                <a:srgbClr val="FFFFFF"/>
              </a:solidFill>
            </a:endParaRPr>
          </a:p>
        </p:txBody>
      </p:sp>
      <p:sp>
        <p:nvSpPr>
          <p:cNvPr id="14" name="Rectangle 14">
            <a:extLst>
              <a:ext uri="{FF2B5EF4-FFF2-40B4-BE49-F238E27FC236}">
                <a16:creationId xmlns:a16="http://schemas.microsoft.com/office/drawing/2014/main" id="{721D409C-0C8A-41DB-8282-278E6BE46B28}"/>
              </a:ext>
            </a:extLst>
          </p:cNvPr>
          <p:cNvSpPr>
            <a:spLocks noGrp="1" noChangeArrowheads="1"/>
          </p:cNvSpPr>
          <p:nvPr>
            <p:ph type="ftr" sz="quarter" idx="11"/>
          </p:nvPr>
        </p:nvSpPr>
        <p:spPr>
          <a:xfrm>
            <a:off x="3124200" y="6251575"/>
            <a:ext cx="2895600" cy="476250"/>
          </a:xfrm>
        </p:spPr>
        <p:txBody>
          <a:bodyPr/>
          <a:lstStyle>
            <a:lvl1pPr>
              <a:defRPr/>
            </a:lvl1pPr>
          </a:lstStyle>
          <a:p>
            <a:pPr>
              <a:defRPr/>
            </a:pPr>
            <a:endParaRPr lang="en-US" altLang="zh-CN">
              <a:solidFill>
                <a:srgbClr val="FFFFFF"/>
              </a:solidFill>
            </a:endParaRPr>
          </a:p>
        </p:txBody>
      </p:sp>
      <p:sp>
        <p:nvSpPr>
          <p:cNvPr id="15" name="Rectangle 15">
            <a:extLst>
              <a:ext uri="{FF2B5EF4-FFF2-40B4-BE49-F238E27FC236}">
                <a16:creationId xmlns:a16="http://schemas.microsoft.com/office/drawing/2014/main" id="{9F940732-63A0-404D-93AC-D96B60E41449}"/>
              </a:ext>
            </a:extLst>
          </p:cNvPr>
          <p:cNvSpPr>
            <a:spLocks noGrp="1" noChangeArrowheads="1"/>
          </p:cNvSpPr>
          <p:nvPr>
            <p:ph type="sldNum" sz="quarter" idx="12"/>
          </p:nvPr>
        </p:nvSpPr>
        <p:spPr>
          <a:xfrm>
            <a:off x="6553200" y="6254750"/>
            <a:ext cx="2133600" cy="476250"/>
          </a:xfrm>
        </p:spPr>
        <p:txBody>
          <a:bodyPr/>
          <a:lstStyle>
            <a:lvl1pPr>
              <a:defRPr/>
            </a:lvl1pPr>
          </a:lstStyle>
          <a:p>
            <a:fld id="{5CDB9BA7-2D17-43B2-99D9-8D44E5FE3995}" type="slidenum">
              <a:rPr lang="en-US" altLang="zh-CN">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425910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6EF7BD8A-251E-4C53-BF1A-5BA4670BC06F}"/>
              </a:ext>
            </a:extLst>
          </p:cNvPr>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3">
            <a:extLst>
              <a:ext uri="{FF2B5EF4-FFF2-40B4-BE49-F238E27FC236}">
                <a16:creationId xmlns:a16="http://schemas.microsoft.com/office/drawing/2014/main" id="{1AD9EE05-2774-4A65-9C58-8F8D3D5AF85C}"/>
              </a:ext>
            </a:extLst>
          </p:cNvPr>
          <p:cNvSpPr>
            <a:spLocks noGrp="1" noChangeArrowheads="1"/>
          </p:cNvSpPr>
          <p:nvPr>
            <p:ph type="sldNum" sz="quarter" idx="11"/>
          </p:nvPr>
        </p:nvSpPr>
        <p:spPr>
          <a:ln/>
        </p:spPr>
        <p:txBody>
          <a:bodyPr/>
          <a:lstStyle>
            <a:lvl1pPr>
              <a:defRPr/>
            </a:lvl1pPr>
          </a:lstStyle>
          <a:p>
            <a:fld id="{124A4217-F41A-4BE4-8662-A6DF25D646E9}" type="slidenum">
              <a:rPr lang="en-US" altLang="zh-CN">
                <a:solidFill>
                  <a:srgbClr val="FFFFFF"/>
                </a:solidFill>
              </a:rPr>
              <a:pPr/>
              <a:t>‹#›</a:t>
            </a:fld>
            <a:endParaRPr lang="en-US" altLang="zh-CN">
              <a:solidFill>
                <a:srgbClr val="FFFFFF"/>
              </a:solidFill>
            </a:endParaRPr>
          </a:p>
        </p:txBody>
      </p:sp>
      <p:sp>
        <p:nvSpPr>
          <p:cNvPr id="6" name="Rectangle 14">
            <a:extLst>
              <a:ext uri="{FF2B5EF4-FFF2-40B4-BE49-F238E27FC236}">
                <a16:creationId xmlns:a16="http://schemas.microsoft.com/office/drawing/2014/main" id="{78EF1223-0CAC-47C8-A832-98E1A3D6CE07}"/>
              </a:ext>
            </a:extLst>
          </p:cNvPr>
          <p:cNvSpPr>
            <a:spLocks noGrp="1" noChangeArrowheads="1"/>
          </p:cNvSpPr>
          <p:nvPr>
            <p:ph type="ftr" sz="quarter" idx="12"/>
          </p:nvPr>
        </p:nvSpPr>
        <p:spPr>
          <a:ln/>
        </p:spPr>
        <p:txBody>
          <a:bodyPr/>
          <a:lstStyle>
            <a:lvl1pPr>
              <a:defRPr/>
            </a:lvl1pPr>
          </a:lstStyle>
          <a:p>
            <a:pPr>
              <a:defRPr/>
            </a:pPr>
            <a:endParaRPr lang="en-US" altLang="zh-CN">
              <a:solidFill>
                <a:srgbClr val="FFFFFF"/>
              </a:solidFill>
            </a:endParaRPr>
          </a:p>
        </p:txBody>
      </p:sp>
    </p:spTree>
    <p:extLst>
      <p:ext uri="{BB962C8B-B14F-4D97-AF65-F5344CB8AC3E}">
        <p14:creationId xmlns:p14="http://schemas.microsoft.com/office/powerpoint/2010/main" val="2944958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a:extLst>
              <a:ext uri="{FF2B5EF4-FFF2-40B4-BE49-F238E27FC236}">
                <a16:creationId xmlns:a16="http://schemas.microsoft.com/office/drawing/2014/main" id="{675E16A6-4E93-4B98-9B46-331883068E19}"/>
              </a:ext>
            </a:extLst>
          </p:cNvPr>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3">
            <a:extLst>
              <a:ext uri="{FF2B5EF4-FFF2-40B4-BE49-F238E27FC236}">
                <a16:creationId xmlns:a16="http://schemas.microsoft.com/office/drawing/2014/main" id="{EB1907F8-91F3-4D19-B1F1-9DC64675969F}"/>
              </a:ext>
            </a:extLst>
          </p:cNvPr>
          <p:cNvSpPr>
            <a:spLocks noGrp="1" noChangeArrowheads="1"/>
          </p:cNvSpPr>
          <p:nvPr>
            <p:ph type="sldNum" sz="quarter" idx="11"/>
          </p:nvPr>
        </p:nvSpPr>
        <p:spPr>
          <a:ln/>
        </p:spPr>
        <p:txBody>
          <a:bodyPr/>
          <a:lstStyle>
            <a:lvl1pPr>
              <a:defRPr/>
            </a:lvl1pPr>
          </a:lstStyle>
          <a:p>
            <a:fld id="{3C23EBF0-79CC-4F22-BD6D-AB9BDEBCA12D}" type="slidenum">
              <a:rPr lang="en-US" altLang="zh-CN">
                <a:solidFill>
                  <a:srgbClr val="FFFFFF"/>
                </a:solidFill>
              </a:rPr>
              <a:pPr/>
              <a:t>‹#›</a:t>
            </a:fld>
            <a:endParaRPr lang="en-US" altLang="zh-CN">
              <a:solidFill>
                <a:srgbClr val="FFFFFF"/>
              </a:solidFill>
            </a:endParaRPr>
          </a:p>
        </p:txBody>
      </p:sp>
      <p:sp>
        <p:nvSpPr>
          <p:cNvPr id="6" name="Rectangle 14">
            <a:extLst>
              <a:ext uri="{FF2B5EF4-FFF2-40B4-BE49-F238E27FC236}">
                <a16:creationId xmlns:a16="http://schemas.microsoft.com/office/drawing/2014/main" id="{0E76108C-FF27-4997-9103-0F64F1E86CD7}"/>
              </a:ext>
            </a:extLst>
          </p:cNvPr>
          <p:cNvSpPr>
            <a:spLocks noGrp="1" noChangeArrowheads="1"/>
          </p:cNvSpPr>
          <p:nvPr>
            <p:ph type="ftr" sz="quarter" idx="12"/>
          </p:nvPr>
        </p:nvSpPr>
        <p:spPr>
          <a:ln/>
        </p:spPr>
        <p:txBody>
          <a:bodyPr/>
          <a:lstStyle>
            <a:lvl1pPr>
              <a:defRPr/>
            </a:lvl1pPr>
          </a:lstStyle>
          <a:p>
            <a:pPr>
              <a:defRPr/>
            </a:pPr>
            <a:endParaRPr lang="en-US" altLang="zh-CN">
              <a:solidFill>
                <a:srgbClr val="FFFFFF"/>
              </a:solidFill>
            </a:endParaRPr>
          </a:p>
        </p:txBody>
      </p:sp>
    </p:spTree>
    <p:extLst>
      <p:ext uri="{BB962C8B-B14F-4D97-AF65-F5344CB8AC3E}">
        <p14:creationId xmlns:p14="http://schemas.microsoft.com/office/powerpoint/2010/main" val="41592067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a:extLst>
              <a:ext uri="{FF2B5EF4-FFF2-40B4-BE49-F238E27FC236}">
                <a16:creationId xmlns:a16="http://schemas.microsoft.com/office/drawing/2014/main" id="{C24B451F-3BF1-41D6-8A61-D0E9F81B7389}"/>
              </a:ext>
            </a:extLst>
          </p:cNvPr>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3">
            <a:extLst>
              <a:ext uri="{FF2B5EF4-FFF2-40B4-BE49-F238E27FC236}">
                <a16:creationId xmlns:a16="http://schemas.microsoft.com/office/drawing/2014/main" id="{2996319D-CE3D-4032-9614-DAED63340744}"/>
              </a:ext>
            </a:extLst>
          </p:cNvPr>
          <p:cNvSpPr>
            <a:spLocks noGrp="1" noChangeArrowheads="1"/>
          </p:cNvSpPr>
          <p:nvPr>
            <p:ph type="sldNum" sz="quarter" idx="11"/>
          </p:nvPr>
        </p:nvSpPr>
        <p:spPr>
          <a:ln/>
        </p:spPr>
        <p:txBody>
          <a:bodyPr/>
          <a:lstStyle>
            <a:lvl1pPr>
              <a:defRPr/>
            </a:lvl1pPr>
          </a:lstStyle>
          <a:p>
            <a:fld id="{92FBD816-DFAE-4F76-8504-F13834CCFCFC}" type="slidenum">
              <a:rPr lang="en-US" altLang="zh-CN">
                <a:solidFill>
                  <a:srgbClr val="FFFFFF"/>
                </a:solidFill>
              </a:rPr>
              <a:pPr/>
              <a:t>‹#›</a:t>
            </a:fld>
            <a:endParaRPr lang="en-US" altLang="zh-CN">
              <a:solidFill>
                <a:srgbClr val="FFFFFF"/>
              </a:solidFill>
            </a:endParaRPr>
          </a:p>
        </p:txBody>
      </p:sp>
      <p:sp>
        <p:nvSpPr>
          <p:cNvPr id="7" name="Rectangle 14">
            <a:extLst>
              <a:ext uri="{FF2B5EF4-FFF2-40B4-BE49-F238E27FC236}">
                <a16:creationId xmlns:a16="http://schemas.microsoft.com/office/drawing/2014/main" id="{E0833977-754D-4A66-9047-C04EA4C4F12D}"/>
              </a:ext>
            </a:extLst>
          </p:cNvPr>
          <p:cNvSpPr>
            <a:spLocks noGrp="1" noChangeArrowheads="1"/>
          </p:cNvSpPr>
          <p:nvPr>
            <p:ph type="ftr" sz="quarter" idx="12"/>
          </p:nvPr>
        </p:nvSpPr>
        <p:spPr>
          <a:ln/>
        </p:spPr>
        <p:txBody>
          <a:bodyPr/>
          <a:lstStyle>
            <a:lvl1pPr>
              <a:defRPr/>
            </a:lvl1pPr>
          </a:lstStyle>
          <a:p>
            <a:pPr>
              <a:defRPr/>
            </a:pPr>
            <a:endParaRPr lang="en-US" altLang="zh-CN">
              <a:solidFill>
                <a:srgbClr val="FFFFFF"/>
              </a:solidFill>
            </a:endParaRPr>
          </a:p>
        </p:txBody>
      </p:sp>
    </p:spTree>
    <p:extLst>
      <p:ext uri="{BB962C8B-B14F-4D97-AF65-F5344CB8AC3E}">
        <p14:creationId xmlns:p14="http://schemas.microsoft.com/office/powerpoint/2010/main" val="1747015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节标题">
    <p:bg>
      <p:bgPr>
        <a:solidFill>
          <a:schemeClr val="bg1">
            <a:lumMod val="95000"/>
          </a:schemeClr>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AFFAC0-5E2A-4A96-AA84-E25CC8564710}"/>
              </a:ext>
            </a:extLst>
          </p:cNvPr>
          <p:cNvSpPr>
            <a:spLocks noGrp="1"/>
          </p:cNvSpPr>
          <p:nvPr>
            <p:ph type="ctrTitle"/>
          </p:nvPr>
        </p:nvSpPr>
        <p:spPr>
          <a:xfrm>
            <a:off x="1562471" y="2155124"/>
            <a:ext cx="6711517" cy="1655763"/>
          </a:xfrm>
        </p:spPr>
        <p:txBody>
          <a:bodyPr anchor="t">
            <a:normAutofit/>
          </a:bodyPr>
          <a:lstStyle>
            <a:lvl1pPr algn="l">
              <a:defRPr sz="5400" b="1"/>
            </a:lvl1pPr>
          </a:lstStyle>
          <a:p>
            <a:r>
              <a:rPr lang="zh-CN" altLang="en-US"/>
              <a:t>单击此处编辑母版标题样式</a:t>
            </a:r>
            <a:endParaRPr lang="en-US" dirty="0"/>
          </a:p>
        </p:txBody>
      </p:sp>
      <p:sp>
        <p:nvSpPr>
          <p:cNvPr id="9" name="圆: 空心 8">
            <a:extLst>
              <a:ext uri="{FF2B5EF4-FFF2-40B4-BE49-F238E27FC236}">
                <a16:creationId xmlns:a16="http://schemas.microsoft.com/office/drawing/2014/main" id="{74B02844-8C02-465F-B7DB-AB02B28F9A23}"/>
              </a:ext>
            </a:extLst>
          </p:cNvPr>
          <p:cNvSpPr/>
          <p:nvPr/>
        </p:nvSpPr>
        <p:spPr>
          <a:xfrm>
            <a:off x="685564" y="2155124"/>
            <a:ext cx="544750" cy="558709"/>
          </a:xfrm>
          <a:prstGeom prst="donut">
            <a:avLst>
              <a:gd name="adj" fmla="val 34760"/>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1800">
              <a:solidFill>
                <a:schemeClr val="tx1"/>
              </a:solidFill>
            </a:endParaRPr>
          </a:p>
        </p:txBody>
      </p:sp>
    </p:spTree>
    <p:extLst>
      <p:ext uri="{BB962C8B-B14F-4D97-AF65-F5344CB8AC3E}">
        <p14:creationId xmlns:p14="http://schemas.microsoft.com/office/powerpoint/2010/main" val="5693954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a:extLst>
              <a:ext uri="{FF2B5EF4-FFF2-40B4-BE49-F238E27FC236}">
                <a16:creationId xmlns:a16="http://schemas.microsoft.com/office/drawing/2014/main" id="{2A684025-F926-4A0D-B8A9-01D2FEEA4334}"/>
              </a:ext>
            </a:extLst>
          </p:cNvPr>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8" name="Rectangle 3">
            <a:extLst>
              <a:ext uri="{FF2B5EF4-FFF2-40B4-BE49-F238E27FC236}">
                <a16:creationId xmlns:a16="http://schemas.microsoft.com/office/drawing/2014/main" id="{5B8C2B9A-03AD-4EC3-B236-7374BCD12070}"/>
              </a:ext>
            </a:extLst>
          </p:cNvPr>
          <p:cNvSpPr>
            <a:spLocks noGrp="1" noChangeArrowheads="1"/>
          </p:cNvSpPr>
          <p:nvPr>
            <p:ph type="sldNum" sz="quarter" idx="11"/>
          </p:nvPr>
        </p:nvSpPr>
        <p:spPr>
          <a:ln/>
        </p:spPr>
        <p:txBody>
          <a:bodyPr/>
          <a:lstStyle>
            <a:lvl1pPr>
              <a:defRPr/>
            </a:lvl1pPr>
          </a:lstStyle>
          <a:p>
            <a:fld id="{9B65DA68-FEAF-49E9-869A-0C215D1E86C3}" type="slidenum">
              <a:rPr lang="en-US" altLang="zh-CN">
                <a:solidFill>
                  <a:srgbClr val="FFFFFF"/>
                </a:solidFill>
              </a:rPr>
              <a:pPr/>
              <a:t>‹#›</a:t>
            </a:fld>
            <a:endParaRPr lang="en-US" altLang="zh-CN">
              <a:solidFill>
                <a:srgbClr val="FFFFFF"/>
              </a:solidFill>
            </a:endParaRPr>
          </a:p>
        </p:txBody>
      </p:sp>
      <p:sp>
        <p:nvSpPr>
          <p:cNvPr id="9" name="Rectangle 14">
            <a:extLst>
              <a:ext uri="{FF2B5EF4-FFF2-40B4-BE49-F238E27FC236}">
                <a16:creationId xmlns:a16="http://schemas.microsoft.com/office/drawing/2014/main" id="{4CC30D06-CA2C-46A6-8D97-F2F8CF9F5FEE}"/>
              </a:ext>
            </a:extLst>
          </p:cNvPr>
          <p:cNvSpPr>
            <a:spLocks noGrp="1" noChangeArrowheads="1"/>
          </p:cNvSpPr>
          <p:nvPr>
            <p:ph type="ftr" sz="quarter" idx="12"/>
          </p:nvPr>
        </p:nvSpPr>
        <p:spPr>
          <a:ln/>
        </p:spPr>
        <p:txBody>
          <a:bodyPr/>
          <a:lstStyle>
            <a:lvl1pPr>
              <a:defRPr/>
            </a:lvl1pPr>
          </a:lstStyle>
          <a:p>
            <a:pPr>
              <a:defRPr/>
            </a:pPr>
            <a:endParaRPr lang="en-US" altLang="zh-CN">
              <a:solidFill>
                <a:srgbClr val="FFFFFF"/>
              </a:solidFill>
            </a:endParaRPr>
          </a:p>
        </p:txBody>
      </p:sp>
    </p:spTree>
    <p:extLst>
      <p:ext uri="{BB962C8B-B14F-4D97-AF65-F5344CB8AC3E}">
        <p14:creationId xmlns:p14="http://schemas.microsoft.com/office/powerpoint/2010/main" val="15476393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a:extLst>
              <a:ext uri="{FF2B5EF4-FFF2-40B4-BE49-F238E27FC236}">
                <a16:creationId xmlns:a16="http://schemas.microsoft.com/office/drawing/2014/main" id="{9861EC0A-53DC-4250-926C-E47F3098A94C}"/>
              </a:ext>
            </a:extLst>
          </p:cNvPr>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4" name="Rectangle 3">
            <a:extLst>
              <a:ext uri="{FF2B5EF4-FFF2-40B4-BE49-F238E27FC236}">
                <a16:creationId xmlns:a16="http://schemas.microsoft.com/office/drawing/2014/main" id="{AB427FF9-7E7C-4C1F-8BA4-5C0FC4168446}"/>
              </a:ext>
            </a:extLst>
          </p:cNvPr>
          <p:cNvSpPr>
            <a:spLocks noGrp="1" noChangeArrowheads="1"/>
          </p:cNvSpPr>
          <p:nvPr>
            <p:ph type="sldNum" sz="quarter" idx="11"/>
          </p:nvPr>
        </p:nvSpPr>
        <p:spPr>
          <a:ln/>
        </p:spPr>
        <p:txBody>
          <a:bodyPr/>
          <a:lstStyle>
            <a:lvl1pPr>
              <a:defRPr/>
            </a:lvl1pPr>
          </a:lstStyle>
          <a:p>
            <a:fld id="{F2BFCDC7-283A-4BAC-8CDC-0A888465C05C}" type="slidenum">
              <a:rPr lang="en-US" altLang="zh-CN">
                <a:solidFill>
                  <a:srgbClr val="FFFFFF"/>
                </a:solidFill>
              </a:rPr>
              <a:pPr/>
              <a:t>‹#›</a:t>
            </a:fld>
            <a:endParaRPr lang="en-US" altLang="zh-CN">
              <a:solidFill>
                <a:srgbClr val="FFFFFF"/>
              </a:solidFill>
            </a:endParaRPr>
          </a:p>
        </p:txBody>
      </p:sp>
      <p:sp>
        <p:nvSpPr>
          <p:cNvPr id="5" name="Rectangle 14">
            <a:extLst>
              <a:ext uri="{FF2B5EF4-FFF2-40B4-BE49-F238E27FC236}">
                <a16:creationId xmlns:a16="http://schemas.microsoft.com/office/drawing/2014/main" id="{132146DA-6776-43D7-AD56-68A326CE19B8}"/>
              </a:ext>
            </a:extLst>
          </p:cNvPr>
          <p:cNvSpPr>
            <a:spLocks noGrp="1" noChangeArrowheads="1"/>
          </p:cNvSpPr>
          <p:nvPr>
            <p:ph type="ftr" sz="quarter" idx="12"/>
          </p:nvPr>
        </p:nvSpPr>
        <p:spPr>
          <a:ln/>
        </p:spPr>
        <p:txBody>
          <a:bodyPr/>
          <a:lstStyle>
            <a:lvl1pPr>
              <a:defRPr/>
            </a:lvl1pPr>
          </a:lstStyle>
          <a:p>
            <a:pPr>
              <a:defRPr/>
            </a:pPr>
            <a:endParaRPr lang="en-US" altLang="zh-CN">
              <a:solidFill>
                <a:srgbClr val="FFFFFF"/>
              </a:solidFill>
            </a:endParaRPr>
          </a:p>
        </p:txBody>
      </p:sp>
    </p:spTree>
    <p:extLst>
      <p:ext uri="{BB962C8B-B14F-4D97-AF65-F5344CB8AC3E}">
        <p14:creationId xmlns:p14="http://schemas.microsoft.com/office/powerpoint/2010/main" val="35553367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7EBD323-4BB6-4A8D-B3F8-14FF0BD331B3}"/>
              </a:ext>
            </a:extLst>
          </p:cNvPr>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3" name="Rectangle 3">
            <a:extLst>
              <a:ext uri="{FF2B5EF4-FFF2-40B4-BE49-F238E27FC236}">
                <a16:creationId xmlns:a16="http://schemas.microsoft.com/office/drawing/2014/main" id="{F2F355F9-F042-4F51-B94E-B6764A845679}"/>
              </a:ext>
            </a:extLst>
          </p:cNvPr>
          <p:cNvSpPr>
            <a:spLocks noGrp="1" noChangeArrowheads="1"/>
          </p:cNvSpPr>
          <p:nvPr>
            <p:ph type="sldNum" sz="quarter" idx="11"/>
          </p:nvPr>
        </p:nvSpPr>
        <p:spPr>
          <a:ln/>
        </p:spPr>
        <p:txBody>
          <a:bodyPr/>
          <a:lstStyle>
            <a:lvl1pPr>
              <a:defRPr/>
            </a:lvl1pPr>
          </a:lstStyle>
          <a:p>
            <a:fld id="{90046FAC-691B-4BAB-8103-D56C317F746A}" type="slidenum">
              <a:rPr lang="en-US" altLang="zh-CN">
                <a:solidFill>
                  <a:srgbClr val="FFFFFF"/>
                </a:solidFill>
              </a:rPr>
              <a:pPr/>
              <a:t>‹#›</a:t>
            </a:fld>
            <a:endParaRPr lang="en-US" altLang="zh-CN">
              <a:solidFill>
                <a:srgbClr val="FFFFFF"/>
              </a:solidFill>
            </a:endParaRPr>
          </a:p>
        </p:txBody>
      </p:sp>
      <p:sp>
        <p:nvSpPr>
          <p:cNvPr id="4" name="Rectangle 14">
            <a:extLst>
              <a:ext uri="{FF2B5EF4-FFF2-40B4-BE49-F238E27FC236}">
                <a16:creationId xmlns:a16="http://schemas.microsoft.com/office/drawing/2014/main" id="{AEF29815-B7CB-40FC-876B-7334CCDF7294}"/>
              </a:ext>
            </a:extLst>
          </p:cNvPr>
          <p:cNvSpPr>
            <a:spLocks noGrp="1" noChangeArrowheads="1"/>
          </p:cNvSpPr>
          <p:nvPr>
            <p:ph type="ftr" sz="quarter" idx="12"/>
          </p:nvPr>
        </p:nvSpPr>
        <p:spPr>
          <a:ln/>
        </p:spPr>
        <p:txBody>
          <a:bodyPr/>
          <a:lstStyle>
            <a:lvl1pPr>
              <a:defRPr/>
            </a:lvl1pPr>
          </a:lstStyle>
          <a:p>
            <a:pPr>
              <a:defRPr/>
            </a:pPr>
            <a:endParaRPr lang="en-US" altLang="zh-CN">
              <a:solidFill>
                <a:srgbClr val="FFFFFF"/>
              </a:solidFill>
            </a:endParaRPr>
          </a:p>
        </p:txBody>
      </p:sp>
    </p:spTree>
    <p:extLst>
      <p:ext uri="{BB962C8B-B14F-4D97-AF65-F5344CB8AC3E}">
        <p14:creationId xmlns:p14="http://schemas.microsoft.com/office/powerpoint/2010/main" val="27555844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A57C0B1F-39F0-4622-A6FA-06961FFD8940}"/>
              </a:ext>
            </a:extLst>
          </p:cNvPr>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3">
            <a:extLst>
              <a:ext uri="{FF2B5EF4-FFF2-40B4-BE49-F238E27FC236}">
                <a16:creationId xmlns:a16="http://schemas.microsoft.com/office/drawing/2014/main" id="{8FCDA3A9-95AD-4CA4-8D95-89DFB1678809}"/>
              </a:ext>
            </a:extLst>
          </p:cNvPr>
          <p:cNvSpPr>
            <a:spLocks noGrp="1" noChangeArrowheads="1"/>
          </p:cNvSpPr>
          <p:nvPr>
            <p:ph type="sldNum" sz="quarter" idx="11"/>
          </p:nvPr>
        </p:nvSpPr>
        <p:spPr>
          <a:ln/>
        </p:spPr>
        <p:txBody>
          <a:bodyPr/>
          <a:lstStyle>
            <a:lvl1pPr>
              <a:defRPr/>
            </a:lvl1pPr>
          </a:lstStyle>
          <a:p>
            <a:fld id="{2C421EDC-7D63-45FC-AC90-9456C23EBB6D}" type="slidenum">
              <a:rPr lang="en-US" altLang="zh-CN">
                <a:solidFill>
                  <a:srgbClr val="FFFFFF"/>
                </a:solidFill>
              </a:rPr>
              <a:pPr/>
              <a:t>‹#›</a:t>
            </a:fld>
            <a:endParaRPr lang="en-US" altLang="zh-CN">
              <a:solidFill>
                <a:srgbClr val="FFFFFF"/>
              </a:solidFill>
            </a:endParaRPr>
          </a:p>
        </p:txBody>
      </p:sp>
      <p:sp>
        <p:nvSpPr>
          <p:cNvPr id="7" name="Rectangle 14">
            <a:extLst>
              <a:ext uri="{FF2B5EF4-FFF2-40B4-BE49-F238E27FC236}">
                <a16:creationId xmlns:a16="http://schemas.microsoft.com/office/drawing/2014/main" id="{3AB1606C-49F6-4566-B892-9BE5F9D06237}"/>
              </a:ext>
            </a:extLst>
          </p:cNvPr>
          <p:cNvSpPr>
            <a:spLocks noGrp="1" noChangeArrowheads="1"/>
          </p:cNvSpPr>
          <p:nvPr>
            <p:ph type="ftr" sz="quarter" idx="12"/>
          </p:nvPr>
        </p:nvSpPr>
        <p:spPr>
          <a:ln/>
        </p:spPr>
        <p:txBody>
          <a:bodyPr/>
          <a:lstStyle>
            <a:lvl1pPr>
              <a:defRPr/>
            </a:lvl1pPr>
          </a:lstStyle>
          <a:p>
            <a:pPr>
              <a:defRPr/>
            </a:pPr>
            <a:endParaRPr lang="en-US" altLang="zh-CN">
              <a:solidFill>
                <a:srgbClr val="FFFFFF"/>
              </a:solidFill>
            </a:endParaRPr>
          </a:p>
        </p:txBody>
      </p:sp>
    </p:spTree>
    <p:extLst>
      <p:ext uri="{BB962C8B-B14F-4D97-AF65-F5344CB8AC3E}">
        <p14:creationId xmlns:p14="http://schemas.microsoft.com/office/powerpoint/2010/main" val="23104277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20F9914A-5C27-41CD-9A93-1DD9FA88D8B4}"/>
              </a:ext>
            </a:extLst>
          </p:cNvPr>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3">
            <a:extLst>
              <a:ext uri="{FF2B5EF4-FFF2-40B4-BE49-F238E27FC236}">
                <a16:creationId xmlns:a16="http://schemas.microsoft.com/office/drawing/2014/main" id="{358ADA38-8A80-43B9-85FB-C5B2EFB42A81}"/>
              </a:ext>
            </a:extLst>
          </p:cNvPr>
          <p:cNvSpPr>
            <a:spLocks noGrp="1" noChangeArrowheads="1"/>
          </p:cNvSpPr>
          <p:nvPr>
            <p:ph type="sldNum" sz="quarter" idx="11"/>
          </p:nvPr>
        </p:nvSpPr>
        <p:spPr>
          <a:ln/>
        </p:spPr>
        <p:txBody>
          <a:bodyPr/>
          <a:lstStyle>
            <a:lvl1pPr>
              <a:defRPr/>
            </a:lvl1pPr>
          </a:lstStyle>
          <a:p>
            <a:fld id="{D9557C75-F43F-434B-872A-60D428998D38}" type="slidenum">
              <a:rPr lang="en-US" altLang="zh-CN">
                <a:solidFill>
                  <a:srgbClr val="FFFFFF"/>
                </a:solidFill>
              </a:rPr>
              <a:pPr/>
              <a:t>‹#›</a:t>
            </a:fld>
            <a:endParaRPr lang="en-US" altLang="zh-CN">
              <a:solidFill>
                <a:srgbClr val="FFFFFF"/>
              </a:solidFill>
            </a:endParaRPr>
          </a:p>
        </p:txBody>
      </p:sp>
      <p:sp>
        <p:nvSpPr>
          <p:cNvPr id="7" name="Rectangle 14">
            <a:extLst>
              <a:ext uri="{FF2B5EF4-FFF2-40B4-BE49-F238E27FC236}">
                <a16:creationId xmlns:a16="http://schemas.microsoft.com/office/drawing/2014/main" id="{CDD65C09-0BBD-44FE-9DFF-1F057AC31D46}"/>
              </a:ext>
            </a:extLst>
          </p:cNvPr>
          <p:cNvSpPr>
            <a:spLocks noGrp="1" noChangeArrowheads="1"/>
          </p:cNvSpPr>
          <p:nvPr>
            <p:ph type="ftr" sz="quarter" idx="12"/>
          </p:nvPr>
        </p:nvSpPr>
        <p:spPr>
          <a:ln/>
        </p:spPr>
        <p:txBody>
          <a:bodyPr/>
          <a:lstStyle>
            <a:lvl1pPr>
              <a:defRPr/>
            </a:lvl1pPr>
          </a:lstStyle>
          <a:p>
            <a:pPr>
              <a:defRPr/>
            </a:pPr>
            <a:endParaRPr lang="en-US" altLang="zh-CN">
              <a:solidFill>
                <a:srgbClr val="FFFFFF"/>
              </a:solidFill>
            </a:endParaRPr>
          </a:p>
        </p:txBody>
      </p:sp>
    </p:spTree>
    <p:extLst>
      <p:ext uri="{BB962C8B-B14F-4D97-AF65-F5344CB8AC3E}">
        <p14:creationId xmlns:p14="http://schemas.microsoft.com/office/powerpoint/2010/main" val="192080195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9443858D-596E-4C7E-91A2-610E15AAFE3B}"/>
              </a:ext>
            </a:extLst>
          </p:cNvPr>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3">
            <a:extLst>
              <a:ext uri="{FF2B5EF4-FFF2-40B4-BE49-F238E27FC236}">
                <a16:creationId xmlns:a16="http://schemas.microsoft.com/office/drawing/2014/main" id="{CAC3C00D-01F4-474B-8DED-F777225D2E99}"/>
              </a:ext>
            </a:extLst>
          </p:cNvPr>
          <p:cNvSpPr>
            <a:spLocks noGrp="1" noChangeArrowheads="1"/>
          </p:cNvSpPr>
          <p:nvPr>
            <p:ph type="sldNum" sz="quarter" idx="11"/>
          </p:nvPr>
        </p:nvSpPr>
        <p:spPr>
          <a:ln/>
        </p:spPr>
        <p:txBody>
          <a:bodyPr/>
          <a:lstStyle>
            <a:lvl1pPr>
              <a:defRPr/>
            </a:lvl1pPr>
          </a:lstStyle>
          <a:p>
            <a:fld id="{A947E9B3-7430-4A14-8086-59A36930727E}" type="slidenum">
              <a:rPr lang="en-US" altLang="zh-CN">
                <a:solidFill>
                  <a:srgbClr val="FFFFFF"/>
                </a:solidFill>
              </a:rPr>
              <a:pPr/>
              <a:t>‹#›</a:t>
            </a:fld>
            <a:endParaRPr lang="en-US" altLang="zh-CN">
              <a:solidFill>
                <a:srgbClr val="FFFFFF"/>
              </a:solidFill>
            </a:endParaRPr>
          </a:p>
        </p:txBody>
      </p:sp>
      <p:sp>
        <p:nvSpPr>
          <p:cNvPr id="6" name="Rectangle 14">
            <a:extLst>
              <a:ext uri="{FF2B5EF4-FFF2-40B4-BE49-F238E27FC236}">
                <a16:creationId xmlns:a16="http://schemas.microsoft.com/office/drawing/2014/main" id="{60622E50-64AE-4060-8988-D432778E64C5}"/>
              </a:ext>
            </a:extLst>
          </p:cNvPr>
          <p:cNvSpPr>
            <a:spLocks noGrp="1" noChangeArrowheads="1"/>
          </p:cNvSpPr>
          <p:nvPr>
            <p:ph type="ftr" sz="quarter" idx="12"/>
          </p:nvPr>
        </p:nvSpPr>
        <p:spPr>
          <a:ln/>
        </p:spPr>
        <p:txBody>
          <a:bodyPr/>
          <a:lstStyle>
            <a:lvl1pPr>
              <a:defRPr/>
            </a:lvl1pPr>
          </a:lstStyle>
          <a:p>
            <a:pPr>
              <a:defRPr/>
            </a:pPr>
            <a:endParaRPr lang="en-US" altLang="zh-CN">
              <a:solidFill>
                <a:srgbClr val="FFFFFF"/>
              </a:solidFill>
            </a:endParaRPr>
          </a:p>
        </p:txBody>
      </p:sp>
    </p:spTree>
    <p:extLst>
      <p:ext uri="{BB962C8B-B14F-4D97-AF65-F5344CB8AC3E}">
        <p14:creationId xmlns:p14="http://schemas.microsoft.com/office/powerpoint/2010/main" val="21061391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FE159DB3-A6D7-46F9-9554-7C7B231CF455}"/>
              </a:ext>
            </a:extLst>
          </p:cNvPr>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3">
            <a:extLst>
              <a:ext uri="{FF2B5EF4-FFF2-40B4-BE49-F238E27FC236}">
                <a16:creationId xmlns:a16="http://schemas.microsoft.com/office/drawing/2014/main" id="{33A7A14B-D052-4A94-A6B8-AAB6E68B3060}"/>
              </a:ext>
            </a:extLst>
          </p:cNvPr>
          <p:cNvSpPr>
            <a:spLocks noGrp="1" noChangeArrowheads="1"/>
          </p:cNvSpPr>
          <p:nvPr>
            <p:ph type="sldNum" sz="quarter" idx="11"/>
          </p:nvPr>
        </p:nvSpPr>
        <p:spPr>
          <a:ln/>
        </p:spPr>
        <p:txBody>
          <a:bodyPr/>
          <a:lstStyle>
            <a:lvl1pPr>
              <a:defRPr/>
            </a:lvl1pPr>
          </a:lstStyle>
          <a:p>
            <a:fld id="{595D7228-1305-4F48-9C1C-10F094D963B1}" type="slidenum">
              <a:rPr lang="en-US" altLang="zh-CN">
                <a:solidFill>
                  <a:srgbClr val="FFFFFF"/>
                </a:solidFill>
              </a:rPr>
              <a:pPr/>
              <a:t>‹#›</a:t>
            </a:fld>
            <a:endParaRPr lang="en-US" altLang="zh-CN">
              <a:solidFill>
                <a:srgbClr val="FFFFFF"/>
              </a:solidFill>
            </a:endParaRPr>
          </a:p>
        </p:txBody>
      </p:sp>
      <p:sp>
        <p:nvSpPr>
          <p:cNvPr id="6" name="Rectangle 14">
            <a:extLst>
              <a:ext uri="{FF2B5EF4-FFF2-40B4-BE49-F238E27FC236}">
                <a16:creationId xmlns:a16="http://schemas.microsoft.com/office/drawing/2014/main" id="{AE6C943A-9909-4C9B-B506-1C06A875C39C}"/>
              </a:ext>
            </a:extLst>
          </p:cNvPr>
          <p:cNvSpPr>
            <a:spLocks noGrp="1" noChangeArrowheads="1"/>
          </p:cNvSpPr>
          <p:nvPr>
            <p:ph type="ftr" sz="quarter" idx="12"/>
          </p:nvPr>
        </p:nvSpPr>
        <p:spPr>
          <a:ln/>
        </p:spPr>
        <p:txBody>
          <a:bodyPr/>
          <a:lstStyle>
            <a:lvl1pPr>
              <a:defRPr/>
            </a:lvl1pPr>
          </a:lstStyle>
          <a:p>
            <a:pPr>
              <a:defRPr/>
            </a:pPr>
            <a:endParaRPr lang="en-US" altLang="zh-CN">
              <a:solidFill>
                <a:srgbClr val="FFFFFF"/>
              </a:solidFill>
            </a:endParaRPr>
          </a:p>
        </p:txBody>
      </p:sp>
    </p:spTree>
    <p:extLst>
      <p:ext uri="{BB962C8B-B14F-4D97-AF65-F5344CB8AC3E}">
        <p14:creationId xmlns:p14="http://schemas.microsoft.com/office/powerpoint/2010/main" val="11874030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SmartArt Placeholder 2"/>
          <p:cNvSpPr>
            <a:spLocks noGrp="1"/>
          </p:cNvSpPr>
          <p:nvPr>
            <p:ph type="dgm" idx="1"/>
          </p:nvPr>
        </p:nvSpPr>
        <p:spPr>
          <a:xfrm>
            <a:off x="457200" y="1600202"/>
            <a:ext cx="8229600" cy="4525963"/>
          </a:xfrm>
        </p:spPr>
        <p:txBody>
          <a:bodyPr/>
          <a:lstStyle/>
          <a:p>
            <a:pPr lvl="0"/>
            <a:endParaRPr lang="en-US" noProof="0"/>
          </a:p>
        </p:txBody>
      </p:sp>
      <p:sp>
        <p:nvSpPr>
          <p:cNvPr id="4" name="Rectangle 2">
            <a:extLst>
              <a:ext uri="{FF2B5EF4-FFF2-40B4-BE49-F238E27FC236}">
                <a16:creationId xmlns:a16="http://schemas.microsoft.com/office/drawing/2014/main" id="{B834CB99-AF29-4708-9EE6-7BD00FD02E9D}"/>
              </a:ext>
            </a:extLst>
          </p:cNvPr>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3">
            <a:extLst>
              <a:ext uri="{FF2B5EF4-FFF2-40B4-BE49-F238E27FC236}">
                <a16:creationId xmlns:a16="http://schemas.microsoft.com/office/drawing/2014/main" id="{6FEB9F79-FFA1-4775-9354-31808CB76848}"/>
              </a:ext>
            </a:extLst>
          </p:cNvPr>
          <p:cNvSpPr>
            <a:spLocks noGrp="1" noChangeArrowheads="1"/>
          </p:cNvSpPr>
          <p:nvPr>
            <p:ph type="sldNum" sz="quarter" idx="11"/>
          </p:nvPr>
        </p:nvSpPr>
        <p:spPr>
          <a:ln/>
        </p:spPr>
        <p:txBody>
          <a:bodyPr/>
          <a:lstStyle>
            <a:lvl1pPr>
              <a:defRPr/>
            </a:lvl1pPr>
          </a:lstStyle>
          <a:p>
            <a:fld id="{156FFE97-CD71-429D-BF02-42B098C2FF52}" type="slidenum">
              <a:rPr lang="en-US" altLang="zh-CN">
                <a:solidFill>
                  <a:srgbClr val="FFFFFF"/>
                </a:solidFill>
              </a:rPr>
              <a:pPr/>
              <a:t>‹#›</a:t>
            </a:fld>
            <a:endParaRPr lang="en-US" altLang="zh-CN">
              <a:solidFill>
                <a:srgbClr val="FFFFFF"/>
              </a:solidFill>
            </a:endParaRPr>
          </a:p>
        </p:txBody>
      </p:sp>
      <p:sp>
        <p:nvSpPr>
          <p:cNvPr id="6" name="Rectangle 14">
            <a:extLst>
              <a:ext uri="{FF2B5EF4-FFF2-40B4-BE49-F238E27FC236}">
                <a16:creationId xmlns:a16="http://schemas.microsoft.com/office/drawing/2014/main" id="{CA017E1F-D130-4AAF-A796-84C8A05075E4}"/>
              </a:ext>
            </a:extLst>
          </p:cNvPr>
          <p:cNvSpPr>
            <a:spLocks noGrp="1" noChangeArrowheads="1"/>
          </p:cNvSpPr>
          <p:nvPr>
            <p:ph type="ftr" sz="quarter" idx="12"/>
          </p:nvPr>
        </p:nvSpPr>
        <p:spPr>
          <a:ln/>
        </p:spPr>
        <p:txBody>
          <a:bodyPr/>
          <a:lstStyle>
            <a:lvl1pPr>
              <a:defRPr/>
            </a:lvl1pPr>
          </a:lstStyle>
          <a:p>
            <a:pPr>
              <a:defRPr/>
            </a:pPr>
            <a:endParaRPr lang="en-US" altLang="zh-CN">
              <a:solidFill>
                <a:srgbClr val="FFFFFF"/>
              </a:solidFill>
            </a:endParaRPr>
          </a:p>
        </p:txBody>
      </p:sp>
    </p:spTree>
    <p:extLst>
      <p:ext uri="{BB962C8B-B14F-4D97-AF65-F5344CB8AC3E}">
        <p14:creationId xmlns:p14="http://schemas.microsoft.com/office/powerpoint/2010/main" val="3406592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目录">
    <p:spTree>
      <p:nvGrpSpPr>
        <p:cNvPr id="1" name=""/>
        <p:cNvGrpSpPr/>
        <p:nvPr/>
      </p:nvGrpSpPr>
      <p:grpSpPr>
        <a:xfrm>
          <a:off x="0" y="0"/>
          <a:ext cx="0" cy="0"/>
          <a:chOff x="0" y="0"/>
          <a:chExt cx="0" cy="0"/>
        </a:xfrm>
      </p:grpSpPr>
      <p:sp>
        <p:nvSpPr>
          <p:cNvPr id="2" name="Title 1"/>
          <p:cNvSpPr>
            <a:spLocks noGrp="1"/>
          </p:cNvSpPr>
          <p:nvPr>
            <p:ph type="title"/>
          </p:nvPr>
        </p:nvSpPr>
        <p:spPr>
          <a:xfrm>
            <a:off x="559293" y="431999"/>
            <a:ext cx="8152708" cy="935161"/>
          </a:xfrm>
        </p:spPr>
        <p:txBody>
          <a:bodyPr anchor="b"/>
          <a:lstStyle/>
          <a:p>
            <a:r>
              <a:rPr lang="zh-CN" altLang="en-US" dirty="0"/>
              <a:t>单击此处编辑母版标题样式</a:t>
            </a:r>
            <a:endParaRPr lang="en-US" dirty="0"/>
          </a:p>
        </p:txBody>
      </p:sp>
      <p:sp>
        <p:nvSpPr>
          <p:cNvPr id="3" name="Content Placeholder 2"/>
          <p:cNvSpPr>
            <a:spLocks noGrp="1"/>
          </p:cNvSpPr>
          <p:nvPr>
            <p:ph idx="1" hasCustomPrompt="1"/>
          </p:nvPr>
        </p:nvSpPr>
        <p:spPr>
          <a:xfrm>
            <a:off x="559292" y="1615736"/>
            <a:ext cx="8152707" cy="4710344"/>
          </a:xfrm>
        </p:spPr>
        <p:txBody>
          <a:bodyPr anchor="t">
            <a:normAutofit/>
          </a:bodyPr>
          <a:lstStyle>
            <a:lvl1pPr marL="514350" indent="-514350">
              <a:lnSpc>
                <a:spcPct val="114000"/>
              </a:lnSpc>
              <a:buFont typeface="+mj-lt"/>
              <a:buAutoNum type="arabicPeriod"/>
              <a:defRPr sz="2800">
                <a:solidFill>
                  <a:schemeClr val="tx1">
                    <a:lumMod val="50000"/>
                    <a:lumOff val="50000"/>
                  </a:schemeClr>
                </a:solidFill>
                <a:latin typeface="+mj-ea"/>
                <a:ea typeface="+mj-ea"/>
              </a:defRPr>
            </a:lvl1pPr>
            <a:lvl2pPr marL="783000" indent="-457200">
              <a:buFont typeface="+mj-lt"/>
              <a:buAutoNum type="arabicPeriod"/>
              <a:defRPr>
                <a:solidFill>
                  <a:schemeClr val="tx1">
                    <a:lumMod val="50000"/>
                    <a:lumOff val="50000"/>
                  </a:schemeClr>
                </a:solidFill>
              </a:defRPr>
            </a:lvl2pPr>
            <a:lvl3pPr marL="1369800" indent="-457200">
              <a:buFont typeface="+mj-lt"/>
              <a:buAutoNum type="arabicPeriod"/>
              <a:defRPr>
                <a:solidFill>
                  <a:schemeClr val="tx1">
                    <a:lumMod val="50000"/>
                    <a:lumOff val="50000"/>
                  </a:schemeClr>
                </a:solidFill>
              </a:defRPr>
            </a:lvl3pPr>
            <a:lvl4pPr marL="1714500" indent="-342900">
              <a:buFont typeface="+mj-lt"/>
              <a:buAutoNum type="arabicPeriod"/>
              <a:defRPr>
                <a:solidFill>
                  <a:schemeClr val="tx1">
                    <a:lumMod val="50000"/>
                    <a:lumOff val="50000"/>
                  </a:schemeClr>
                </a:solidFill>
              </a:defRPr>
            </a:lvl4pPr>
            <a:lvl5pPr marL="2171700" indent="-342900">
              <a:buFont typeface="+mj-lt"/>
              <a:buAutoNum type="arabicPeriod"/>
              <a:defRPr>
                <a:solidFill>
                  <a:schemeClr val="tx1">
                    <a:lumMod val="50000"/>
                    <a:lumOff val="50000"/>
                  </a:schemeClr>
                </a:solidFill>
              </a:defRPr>
            </a:lvl5pPr>
          </a:lstStyle>
          <a:p>
            <a:pPr lvl="0"/>
            <a:r>
              <a:rPr lang="zh-CN" altLang="en-US" dirty="0"/>
              <a:t>目录项目</a:t>
            </a:r>
            <a:endParaRPr lang="en-US" altLang="zh-CN" dirty="0"/>
          </a:p>
        </p:txBody>
      </p:sp>
    </p:spTree>
    <p:extLst>
      <p:ext uri="{BB962C8B-B14F-4D97-AF65-F5344CB8AC3E}">
        <p14:creationId xmlns:p14="http://schemas.microsoft.com/office/powerpoint/2010/main" val="2698345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432000" y="432000"/>
            <a:ext cx="8230387" cy="899650"/>
          </a:xfrm>
        </p:spPr>
        <p:txBody>
          <a:bodyPr anchor="b"/>
          <a:lstStyle/>
          <a:p>
            <a:r>
              <a:rPr lang="zh-CN" altLang="en-US" dirty="0"/>
              <a:t>单击此处编辑母版标题样式</a:t>
            </a:r>
            <a:endParaRPr lang="en-US" dirty="0"/>
          </a:p>
        </p:txBody>
      </p:sp>
      <p:sp>
        <p:nvSpPr>
          <p:cNvPr id="3" name="Content Placeholder 2"/>
          <p:cNvSpPr>
            <a:spLocks noGrp="1"/>
          </p:cNvSpPr>
          <p:nvPr>
            <p:ph idx="1"/>
          </p:nvPr>
        </p:nvSpPr>
        <p:spPr>
          <a:xfrm>
            <a:off x="432000" y="1535837"/>
            <a:ext cx="8280000" cy="4764163"/>
          </a:xfrm>
        </p:spPr>
        <p:txBody>
          <a:bodyPr/>
          <a:lstStyle>
            <a:lvl1pPr marL="342900" indent="-342900">
              <a:buFont typeface="Wingdings" panose="05000000000000000000" pitchFamily="2" charset="2"/>
              <a:buChar char="§"/>
              <a:defRPr sz="2400"/>
            </a:lvl1pPr>
            <a:lvl2pPr marL="740700" indent="-342900">
              <a:buFont typeface="Wingdings" panose="05000000000000000000" pitchFamily="2" charset="2"/>
              <a:buChar char="§"/>
              <a:defRPr sz="2000"/>
            </a:lvl2pPr>
            <a:lvl3pPr marL="1198350" indent="-285750">
              <a:buFont typeface="Wingdings" panose="05000000000000000000" pitchFamily="2" charset="2"/>
              <a:buChar char="§"/>
              <a:defRPr sz="1800"/>
            </a:lvl3pPr>
            <a:lvl4pPr marL="1657350" indent="-285750">
              <a:buFont typeface="Wingdings" panose="05000000000000000000" pitchFamily="2" charset="2"/>
              <a:buChar char="§"/>
              <a:defRPr sz="1600"/>
            </a:lvl4pPr>
            <a:lvl5pPr marL="2114550" indent="-285750">
              <a:buFont typeface="Wingdings" panose="05000000000000000000" pitchFamily="2" charset="2"/>
              <a:buChar char="§"/>
              <a:defRPr sz="1600"/>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1081642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zh-CN" altLang="en-US"/>
              <a:t>单击此处编辑母版标题样式</a:t>
            </a:r>
            <a:endParaRPr lang="en-US" dirty="0"/>
          </a:p>
        </p:txBody>
      </p:sp>
      <p:sp>
        <p:nvSpPr>
          <p:cNvPr id="3" name="Content Placeholder 2"/>
          <p:cNvSpPr>
            <a:spLocks noGrp="1"/>
          </p:cNvSpPr>
          <p:nvPr>
            <p:ph sz="half" idx="1"/>
          </p:nvPr>
        </p:nvSpPr>
        <p:spPr>
          <a:xfrm>
            <a:off x="432000" y="1260000"/>
            <a:ext cx="4082850" cy="5040000"/>
          </a:xfrm>
        </p:spPr>
        <p:txBody>
          <a:bodyPr/>
          <a:lstStyle>
            <a:lvl1pPr marL="360000">
              <a:defRPr sz="2400"/>
            </a:lvl1pPr>
            <a:lvl2pPr>
              <a:defRPr sz="2000"/>
            </a:lvl2pPr>
            <a:lvl3pPr>
              <a:defRPr sz="1800"/>
            </a:lvl3pPr>
            <a:lvl4pPr>
              <a:defRPr sz="1600"/>
            </a:lvl4pPr>
            <a:lvl5pPr>
              <a:defRPr sz="1600"/>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Content Placeholder 3"/>
          <p:cNvSpPr>
            <a:spLocks noGrp="1"/>
          </p:cNvSpPr>
          <p:nvPr>
            <p:ph sz="half" idx="2"/>
          </p:nvPr>
        </p:nvSpPr>
        <p:spPr>
          <a:xfrm>
            <a:off x="4629150" y="1260000"/>
            <a:ext cx="4082850" cy="5040000"/>
          </a:xfrm>
        </p:spPr>
        <p:txBody>
          <a:bodyPr/>
          <a:lstStyle>
            <a:lvl1pPr marL="360000">
              <a:defRPr sz="2400"/>
            </a:lvl1pPr>
            <a:lvl2pPr>
              <a:defRPr sz="2000"/>
            </a:lvl2pPr>
            <a:lvl3pPr>
              <a:defRPr sz="1800"/>
            </a:lvl3pPr>
            <a:lvl4pPr>
              <a:defRPr sz="1600"/>
            </a:lvl4pPr>
            <a:lvl5pPr>
              <a:defRPr sz="1600"/>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1083252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32000" y="1188000"/>
            <a:ext cx="4066182" cy="823912"/>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432000" y="2037716"/>
            <a:ext cx="4066182" cy="4388285"/>
          </a:xfrm>
        </p:spPr>
        <p:txBody>
          <a:bodyPr/>
          <a:lstStyle>
            <a:lvl1pPr>
              <a:defRPr sz="2400"/>
            </a:lvl1pPr>
            <a:lvl2pPr>
              <a:defRPr sz="2000"/>
            </a:lvl2pPr>
            <a:lvl3pPr>
              <a:defRPr sz="1800"/>
            </a:lvl3pPr>
            <a:lvl4pPr>
              <a:defRPr sz="1600"/>
            </a:lvl4pPr>
            <a:lvl5pPr>
              <a:defRPr sz="1600"/>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Text Placeholder 4"/>
          <p:cNvSpPr>
            <a:spLocks noGrp="1"/>
          </p:cNvSpPr>
          <p:nvPr>
            <p:ph type="body" sz="quarter" idx="3"/>
          </p:nvPr>
        </p:nvSpPr>
        <p:spPr>
          <a:xfrm>
            <a:off x="4629150" y="1188000"/>
            <a:ext cx="4082850" cy="823912"/>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037716"/>
            <a:ext cx="4082850" cy="4388285"/>
          </a:xfrm>
        </p:spPr>
        <p:txBody>
          <a:bodyPr>
            <a:normAutofit/>
          </a:bodyPr>
          <a:lstStyle>
            <a:lvl1pPr>
              <a:defRPr sz="2400"/>
            </a:lvl1pPr>
            <a:lvl2pPr>
              <a:defRPr sz="2000"/>
            </a:lvl2pPr>
            <a:lvl3pPr>
              <a:defRPr sz="1800"/>
            </a:lvl3pPr>
            <a:lvl4pPr>
              <a:defRPr sz="1600"/>
            </a:lvl4pPr>
            <a:lvl5pPr>
              <a:defRPr sz="1600"/>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10" name="Title 1">
            <a:extLst>
              <a:ext uri="{FF2B5EF4-FFF2-40B4-BE49-F238E27FC236}">
                <a16:creationId xmlns:a16="http://schemas.microsoft.com/office/drawing/2014/main" id="{DF911216-E732-4C6D-8C7E-F389B9C2C5AE}"/>
              </a:ext>
            </a:extLst>
          </p:cNvPr>
          <p:cNvSpPr>
            <a:spLocks noGrp="1"/>
          </p:cNvSpPr>
          <p:nvPr>
            <p:ph type="title"/>
          </p:nvPr>
        </p:nvSpPr>
        <p:spPr>
          <a:xfrm>
            <a:off x="432000" y="432000"/>
            <a:ext cx="8280000" cy="683692"/>
          </a:xfrm>
        </p:spPr>
        <p:txBody>
          <a:bodyPr anchor="b"/>
          <a:lstStyle/>
          <a:p>
            <a:r>
              <a:rPr lang="zh-CN" altLang="en-US"/>
              <a:t>单击此处编辑母版标题样式</a:t>
            </a:r>
            <a:endParaRPr lang="en-US" dirty="0"/>
          </a:p>
        </p:txBody>
      </p:sp>
    </p:spTree>
    <p:extLst>
      <p:ext uri="{BB962C8B-B14F-4D97-AF65-F5344CB8AC3E}">
        <p14:creationId xmlns:p14="http://schemas.microsoft.com/office/powerpoint/2010/main" val="2835491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zh-CN" altLang="en-US"/>
              <a:t>单击此处编辑母版标题样式</a:t>
            </a:r>
            <a:endParaRPr lang="en-US" dirty="0"/>
          </a:p>
        </p:txBody>
      </p:sp>
    </p:spTree>
    <p:extLst>
      <p:ext uri="{BB962C8B-B14F-4D97-AF65-F5344CB8AC3E}">
        <p14:creationId xmlns:p14="http://schemas.microsoft.com/office/powerpoint/2010/main" val="3329063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5413374"/>
          </a:xfrm>
        </p:spPr>
        <p:txBody>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Text Placeholder 3"/>
          <p:cNvSpPr>
            <a:spLocks noGrp="1"/>
          </p:cNvSpPr>
          <p:nvPr>
            <p:ph type="body" sz="half" idx="2"/>
          </p:nvPr>
        </p:nvSpPr>
        <p:spPr>
          <a:xfrm>
            <a:off x="629841" y="2057400"/>
            <a:ext cx="2949178" cy="43434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2716171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5413374"/>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43434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3107111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theme" Target="../theme/theme2.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2000" y="432000"/>
            <a:ext cx="8280000" cy="886662"/>
          </a:xfrm>
          <a:prstGeom prst="rect">
            <a:avLst/>
          </a:prstGeom>
        </p:spPr>
        <p:txBody>
          <a:bodyPr vert="horz" lIns="91440" tIns="45720" rIns="91440" bIns="45720" rtlCol="0" anchor="t">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432000" y="1447062"/>
            <a:ext cx="8280000" cy="470516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Tree>
    <p:extLst>
      <p:ext uri="{BB962C8B-B14F-4D97-AF65-F5344CB8AC3E}">
        <p14:creationId xmlns:p14="http://schemas.microsoft.com/office/powerpoint/2010/main" val="2172686708"/>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7" r:id="rId11"/>
    <p:sldLayoutId id="2147483800" r:id="rId12"/>
    <p:sldLayoutId id="2147483801" r:id="rId13"/>
    <p:sldLayoutId id="2147483803" r:id="rId14"/>
    <p:sldLayoutId id="2147483818" r:id="rId15"/>
  </p:sldLayoutIdLst>
  <p:hf sldNum="0" hdr="0" ftr="0" dt="0"/>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360000" indent="-360000" algn="l" defTabSz="914400" rtl="0" eaLnBrk="1" latinLnBrk="0" hangingPunct="1">
        <a:lnSpc>
          <a:spcPct val="100000"/>
        </a:lnSpc>
        <a:spcBef>
          <a:spcPts val="1000"/>
        </a:spcBef>
        <a:buClr>
          <a:schemeClr val="accent4"/>
        </a:buClr>
        <a:buFontTx/>
        <a:buBlip>
          <a:blip r:embed="rId17"/>
        </a:buBlip>
        <a:defRPr sz="2800" kern="1200">
          <a:solidFill>
            <a:schemeClr val="tx1"/>
          </a:solidFill>
          <a:latin typeface="+mj-ea"/>
          <a:ea typeface="+mj-ea"/>
          <a:cs typeface="+mn-cs"/>
        </a:defRPr>
      </a:lvl1pPr>
      <a:lvl2pPr marL="685800" indent="-288000" algn="l" defTabSz="914400" rtl="0" eaLnBrk="1" latinLnBrk="0" hangingPunct="1">
        <a:lnSpc>
          <a:spcPct val="100000"/>
        </a:lnSpc>
        <a:spcBef>
          <a:spcPts val="500"/>
        </a:spcBef>
        <a:buClr>
          <a:schemeClr val="accent4"/>
        </a:buClr>
        <a:buFontTx/>
        <a:buBlip>
          <a:blip r:embed="rId17"/>
        </a:buBlip>
        <a:defRPr sz="2400" kern="1200">
          <a:solidFill>
            <a:schemeClr val="tx1"/>
          </a:solidFill>
          <a:latin typeface="+mn-lt"/>
          <a:ea typeface="+mn-ea"/>
          <a:cs typeface="+mn-cs"/>
        </a:defRPr>
      </a:lvl2pPr>
      <a:lvl3pPr marL="1143000" indent="-230400" algn="l" defTabSz="914400" rtl="0" eaLnBrk="1" latinLnBrk="0" hangingPunct="1">
        <a:lnSpc>
          <a:spcPct val="100000"/>
        </a:lnSpc>
        <a:spcBef>
          <a:spcPts val="500"/>
        </a:spcBef>
        <a:buClr>
          <a:schemeClr val="accent4"/>
        </a:buClr>
        <a:buSzPct val="100000"/>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Clr>
          <a:schemeClr val="accent4"/>
        </a:buClr>
        <a:buSzPct val="100000"/>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Clr>
          <a:schemeClr val="accent4"/>
        </a:buClr>
        <a:buSzPct val="100000"/>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90BC2EE2-A2F3-453A-B7C2-7B34985F65D8}"/>
              </a:ext>
            </a:extLst>
          </p:cNvPr>
          <p:cNvSpPr>
            <a:spLocks noGrp="1" noChangeArrowheads="1"/>
          </p:cNvSpPr>
          <p:nvPr>
            <p:ph type="dt" sz="half" idx="2"/>
          </p:nvPr>
        </p:nvSpPr>
        <p:spPr bwMode="auto">
          <a:xfrm>
            <a:off x="457200" y="625157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200" b="0">
                <a:latin typeface="Arial" charset="0"/>
                <a:ea typeface="宋体" pitchFamily="2" charset="-122"/>
                <a:cs typeface="+mn-cs"/>
              </a:defRPr>
            </a:lvl1pPr>
          </a:lstStyle>
          <a:p>
            <a:pPr defTabSz="457200">
              <a:defRPr/>
            </a:pPr>
            <a:endParaRPr lang="en-US" altLang="zh-CN">
              <a:solidFill>
                <a:srgbClr val="FFFFFF"/>
              </a:solidFill>
            </a:endParaRPr>
          </a:p>
        </p:txBody>
      </p:sp>
      <p:sp>
        <p:nvSpPr>
          <p:cNvPr id="105475" name="Rectangle 3">
            <a:extLst>
              <a:ext uri="{FF2B5EF4-FFF2-40B4-BE49-F238E27FC236}">
                <a16:creationId xmlns:a16="http://schemas.microsoft.com/office/drawing/2014/main" id="{B84EA410-17AA-4999-98F9-0A9436F173F7}"/>
              </a:ext>
            </a:extLst>
          </p:cNvPr>
          <p:cNvSpPr>
            <a:spLocks noGrp="1" noChangeArrowheads="1"/>
          </p:cNvSpPr>
          <p:nvPr>
            <p:ph type="sldNum" sz="quarter" idx="4"/>
          </p:nvPr>
        </p:nvSpPr>
        <p:spPr bwMode="auto">
          <a:xfrm>
            <a:off x="6553200" y="6248400"/>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defRPr sz="1200" b="0">
                <a:latin typeface="Arial" panose="020B0604020202020204" pitchFamily="34" charset="0"/>
              </a:defRPr>
            </a:lvl1pPr>
          </a:lstStyle>
          <a:p>
            <a:pPr defTabSz="457200"/>
            <a:fld id="{8BACBCEF-B883-4456-8A9E-28DFDAA07210}" type="slidenum">
              <a:rPr lang="en-US" altLang="zh-CN">
                <a:solidFill>
                  <a:srgbClr val="FFFFFF"/>
                </a:solidFill>
              </a:rPr>
              <a:pPr defTabSz="457200"/>
              <a:t>‹#›</a:t>
            </a:fld>
            <a:endParaRPr lang="en-US" altLang="zh-CN">
              <a:solidFill>
                <a:srgbClr val="FFFFFF"/>
              </a:solidFill>
            </a:endParaRPr>
          </a:p>
        </p:txBody>
      </p:sp>
      <p:grpSp>
        <p:nvGrpSpPr>
          <p:cNvPr id="1028" name="Group 4">
            <a:extLst>
              <a:ext uri="{FF2B5EF4-FFF2-40B4-BE49-F238E27FC236}">
                <a16:creationId xmlns:a16="http://schemas.microsoft.com/office/drawing/2014/main" id="{02712073-ED19-41B5-8966-D902CB271BED}"/>
              </a:ext>
            </a:extLst>
          </p:cNvPr>
          <p:cNvGrpSpPr>
            <a:grpSpLocks/>
          </p:cNvGrpSpPr>
          <p:nvPr/>
        </p:nvGrpSpPr>
        <p:grpSpPr bwMode="auto">
          <a:xfrm>
            <a:off x="1" y="2"/>
            <a:ext cx="9140825" cy="6850063"/>
            <a:chOff x="0" y="0"/>
            <a:chExt cx="5758" cy="4315"/>
          </a:xfrm>
        </p:grpSpPr>
        <p:grpSp>
          <p:nvGrpSpPr>
            <p:cNvPr id="1032" name="Group 5">
              <a:extLst>
                <a:ext uri="{FF2B5EF4-FFF2-40B4-BE49-F238E27FC236}">
                  <a16:creationId xmlns:a16="http://schemas.microsoft.com/office/drawing/2014/main" id="{652F64AC-411E-44F9-8F9C-EF067678BFE5}"/>
                </a:ext>
              </a:extLst>
            </p:cNvPr>
            <p:cNvGrpSpPr>
              <a:grpSpLocks/>
            </p:cNvGrpSpPr>
            <p:nvPr userDrawn="1"/>
          </p:nvGrpSpPr>
          <p:grpSpPr bwMode="auto">
            <a:xfrm>
              <a:off x="1728" y="2230"/>
              <a:ext cx="4027" cy="2085"/>
              <a:chOff x="1728" y="2230"/>
              <a:chExt cx="4027" cy="2085"/>
            </a:xfrm>
          </p:grpSpPr>
          <p:sp>
            <p:nvSpPr>
              <p:cNvPr id="105478" name="Freeform 6">
                <a:extLst>
                  <a:ext uri="{FF2B5EF4-FFF2-40B4-BE49-F238E27FC236}">
                    <a16:creationId xmlns:a16="http://schemas.microsoft.com/office/drawing/2014/main" id="{AEE7F606-F077-405C-A3A9-3980D8442C9C}"/>
                  </a:ext>
                </a:extLst>
              </p:cNvPr>
              <p:cNvSpPr>
                <a:spLocks/>
              </p:cNvSpPr>
              <p:nvPr/>
            </p:nvSpPr>
            <p:spPr bwMode="hidden">
              <a:xfrm>
                <a:off x="1728" y="2644"/>
                <a:ext cx="2882" cy="1671"/>
              </a:xfrm>
              <a:custGeom>
                <a:avLst/>
                <a:gdLst>
                  <a:gd name="T0" fmla="*/ 2740 w 2882"/>
                  <a:gd name="T1" fmla="*/ 528 h 1671"/>
                  <a:gd name="T2" fmla="*/ 2632 w 2882"/>
                  <a:gd name="T3" fmla="*/ 484 h 1671"/>
                  <a:gd name="T4" fmla="*/ 2480 w 2882"/>
                  <a:gd name="T5" fmla="*/ 424 h 1671"/>
                  <a:gd name="T6" fmla="*/ 2203 w 2882"/>
                  <a:gd name="T7" fmla="*/ 343 h 1671"/>
                  <a:gd name="T8" fmla="*/ 1970 w 2882"/>
                  <a:gd name="T9" fmla="*/ 277 h 1671"/>
                  <a:gd name="T10" fmla="*/ 1807 w 2882"/>
                  <a:gd name="T11" fmla="*/ 212 h 1671"/>
                  <a:gd name="T12" fmla="*/ 1693 w 2882"/>
                  <a:gd name="T13" fmla="*/ 152 h 1671"/>
                  <a:gd name="T14" fmla="*/ 1628 w 2882"/>
                  <a:gd name="T15" fmla="*/ 103 h 1671"/>
                  <a:gd name="T16" fmla="*/ 1590 w 2882"/>
                  <a:gd name="T17" fmla="*/ 60 h 1671"/>
                  <a:gd name="T18" fmla="*/ 1579 w 2882"/>
                  <a:gd name="T19" fmla="*/ 27 h 1671"/>
                  <a:gd name="T20" fmla="*/ 1585 w 2882"/>
                  <a:gd name="T21" fmla="*/ 0 h 1671"/>
                  <a:gd name="T22" fmla="*/ 1557 w 2882"/>
                  <a:gd name="T23" fmla="*/ 49 h 1671"/>
                  <a:gd name="T24" fmla="*/ 1568 w 2882"/>
                  <a:gd name="T25" fmla="*/ 98 h 1671"/>
                  <a:gd name="T26" fmla="*/ 1617 w 2882"/>
                  <a:gd name="T27" fmla="*/ 141 h 1671"/>
                  <a:gd name="T28" fmla="*/ 1688 w 2882"/>
                  <a:gd name="T29" fmla="*/ 185 h 1671"/>
                  <a:gd name="T30" fmla="*/ 1791 w 2882"/>
                  <a:gd name="T31" fmla="*/ 228 h 1671"/>
                  <a:gd name="T32" fmla="*/ 2040 w 2882"/>
                  <a:gd name="T33" fmla="*/ 310 h 1671"/>
                  <a:gd name="T34" fmla="*/ 2285 w 2882"/>
                  <a:gd name="T35" fmla="*/ 381 h 1671"/>
                  <a:gd name="T36" fmla="*/ 2464 w 2882"/>
                  <a:gd name="T37" fmla="*/ 435 h 1671"/>
                  <a:gd name="T38" fmla="*/ 2605 w 2882"/>
                  <a:gd name="T39" fmla="*/ 484 h 1671"/>
                  <a:gd name="T40" fmla="*/ 2708 w 2882"/>
                  <a:gd name="T41" fmla="*/ 528 h 1671"/>
                  <a:gd name="T42" fmla="*/ 2768 w 2882"/>
                  <a:gd name="T43" fmla="*/ 560 h 1671"/>
                  <a:gd name="T44" fmla="*/ 2795 w 2882"/>
                  <a:gd name="T45" fmla="*/ 593 h 1671"/>
                  <a:gd name="T46" fmla="*/ 2795 w 2882"/>
                  <a:gd name="T47" fmla="*/ 642 h 1671"/>
                  <a:gd name="T48" fmla="*/ 2762 w 2882"/>
                  <a:gd name="T49" fmla="*/ 691 h 1671"/>
                  <a:gd name="T50" fmla="*/ 2692 w 2882"/>
                  <a:gd name="T51" fmla="*/ 735 h 1671"/>
                  <a:gd name="T52" fmla="*/ 2589 w 2882"/>
                  <a:gd name="T53" fmla="*/ 778 h 1671"/>
                  <a:gd name="T54" fmla="*/ 2458 w 2882"/>
                  <a:gd name="T55" fmla="*/ 822 h 1671"/>
                  <a:gd name="T56" fmla="*/ 2301 w 2882"/>
                  <a:gd name="T57" fmla="*/ 865 h 1671"/>
                  <a:gd name="T58" fmla="*/ 2030 w 2882"/>
                  <a:gd name="T59" fmla="*/ 930 h 1671"/>
                  <a:gd name="T60" fmla="*/ 1606 w 2882"/>
                  <a:gd name="T61" fmla="*/ 1034 h 1671"/>
                  <a:gd name="T62" fmla="*/ 1145 w 2882"/>
                  <a:gd name="T63" fmla="*/ 1164 h 1671"/>
                  <a:gd name="T64" fmla="*/ 673 w 2882"/>
                  <a:gd name="T65" fmla="*/ 1328 h 1671"/>
                  <a:gd name="T66" fmla="*/ 217 w 2882"/>
                  <a:gd name="T67" fmla="*/ 1545 h 1671"/>
                  <a:gd name="T68" fmla="*/ 353 w 2882"/>
                  <a:gd name="T69" fmla="*/ 1671 h 1671"/>
                  <a:gd name="T70" fmla="*/ 754 w 2882"/>
                  <a:gd name="T71" fmla="*/ 1469 h 1671"/>
                  <a:gd name="T72" fmla="*/ 1145 w 2882"/>
                  <a:gd name="T73" fmla="*/ 1311 h 1671"/>
                  <a:gd name="T74" fmla="*/ 1519 w 2882"/>
                  <a:gd name="T75" fmla="*/ 1186 h 1671"/>
                  <a:gd name="T76" fmla="*/ 1861 w 2882"/>
                  <a:gd name="T77" fmla="*/ 1083 h 1671"/>
                  <a:gd name="T78" fmla="*/ 2165 w 2882"/>
                  <a:gd name="T79" fmla="*/ 1007 h 1671"/>
                  <a:gd name="T80" fmla="*/ 2426 w 2882"/>
                  <a:gd name="T81" fmla="*/ 947 h 1671"/>
                  <a:gd name="T82" fmla="*/ 2626 w 2882"/>
                  <a:gd name="T83" fmla="*/ 892 h 1671"/>
                  <a:gd name="T84" fmla="*/ 2762 w 2882"/>
                  <a:gd name="T85" fmla="*/ 838 h 1671"/>
                  <a:gd name="T86" fmla="*/ 2827 w 2882"/>
                  <a:gd name="T87" fmla="*/ 794 h 1671"/>
                  <a:gd name="T88" fmla="*/ 2865 w 2882"/>
                  <a:gd name="T89" fmla="*/ 745 h 1671"/>
                  <a:gd name="T90" fmla="*/ 2882 w 2882"/>
                  <a:gd name="T91" fmla="*/ 702 h 1671"/>
                  <a:gd name="T92" fmla="*/ 2854 w 2882"/>
                  <a:gd name="T93" fmla="*/ 620 h 1671"/>
                  <a:gd name="T94" fmla="*/ 2800 w 2882"/>
                  <a:gd name="T95" fmla="*/ 560 h 1671"/>
                  <a:gd name="T96" fmla="*/ 2773 w 2882"/>
                  <a:gd name="T97" fmla="*/ 544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457200">
                  <a:defRPr/>
                </a:pPr>
                <a:endParaRPr lang="en-US">
                  <a:solidFill>
                    <a:srgbClr val="FFFFFF"/>
                  </a:solidFill>
                </a:endParaRPr>
              </a:p>
            </p:txBody>
          </p:sp>
          <p:sp>
            <p:nvSpPr>
              <p:cNvPr id="105479" name="Freeform 7">
                <a:extLst>
                  <a:ext uri="{FF2B5EF4-FFF2-40B4-BE49-F238E27FC236}">
                    <a16:creationId xmlns:a16="http://schemas.microsoft.com/office/drawing/2014/main" id="{43557A09-F752-4433-A6A1-10BFEC9B706C}"/>
                  </a:ext>
                </a:extLst>
              </p:cNvPr>
              <p:cNvSpPr>
                <a:spLocks/>
              </p:cNvSpPr>
              <p:nvPr/>
            </p:nvSpPr>
            <p:spPr bwMode="hidden">
              <a:xfrm>
                <a:off x="4170" y="2671"/>
                <a:ext cx="1259" cy="811"/>
              </a:xfrm>
              <a:custGeom>
                <a:avLst/>
                <a:gdLst>
                  <a:gd name="T0" fmla="*/ 1259 w 1259"/>
                  <a:gd name="T1" fmla="*/ 615 h 811"/>
                  <a:gd name="T2" fmla="*/ 1248 w 1259"/>
                  <a:gd name="T3" fmla="*/ 588 h 811"/>
                  <a:gd name="T4" fmla="*/ 1237 w 1259"/>
                  <a:gd name="T5" fmla="*/ 566 h 811"/>
                  <a:gd name="T6" fmla="*/ 1216 w 1259"/>
                  <a:gd name="T7" fmla="*/ 539 h 811"/>
                  <a:gd name="T8" fmla="*/ 1188 w 1259"/>
                  <a:gd name="T9" fmla="*/ 517 h 811"/>
                  <a:gd name="T10" fmla="*/ 1123 w 1259"/>
                  <a:gd name="T11" fmla="*/ 479 h 811"/>
                  <a:gd name="T12" fmla="*/ 1042 w 1259"/>
                  <a:gd name="T13" fmla="*/ 441 h 811"/>
                  <a:gd name="T14" fmla="*/ 944 w 1259"/>
                  <a:gd name="T15" fmla="*/ 408 h 811"/>
                  <a:gd name="T16" fmla="*/ 841 w 1259"/>
                  <a:gd name="T17" fmla="*/ 381 h 811"/>
                  <a:gd name="T18" fmla="*/ 727 w 1259"/>
                  <a:gd name="T19" fmla="*/ 348 h 811"/>
                  <a:gd name="T20" fmla="*/ 613 w 1259"/>
                  <a:gd name="T21" fmla="*/ 321 h 811"/>
                  <a:gd name="T22" fmla="*/ 499 w 1259"/>
                  <a:gd name="T23" fmla="*/ 294 h 811"/>
                  <a:gd name="T24" fmla="*/ 391 w 1259"/>
                  <a:gd name="T25" fmla="*/ 261 h 811"/>
                  <a:gd name="T26" fmla="*/ 288 w 1259"/>
                  <a:gd name="T27" fmla="*/ 229 h 811"/>
                  <a:gd name="T28" fmla="*/ 195 w 1259"/>
                  <a:gd name="T29" fmla="*/ 196 h 811"/>
                  <a:gd name="T30" fmla="*/ 119 w 1259"/>
                  <a:gd name="T31" fmla="*/ 152 h 811"/>
                  <a:gd name="T32" fmla="*/ 54 w 1259"/>
                  <a:gd name="T33" fmla="*/ 109 h 811"/>
                  <a:gd name="T34" fmla="*/ 33 w 1259"/>
                  <a:gd name="T35" fmla="*/ 87 h 811"/>
                  <a:gd name="T36" fmla="*/ 16 w 1259"/>
                  <a:gd name="T37" fmla="*/ 60 h 811"/>
                  <a:gd name="T38" fmla="*/ 5 w 1259"/>
                  <a:gd name="T39" fmla="*/ 33 h 811"/>
                  <a:gd name="T40" fmla="*/ 0 w 1259"/>
                  <a:gd name="T41" fmla="*/ 0 h 811"/>
                  <a:gd name="T42" fmla="*/ 0 w 1259"/>
                  <a:gd name="T43" fmla="*/ 6 h 811"/>
                  <a:gd name="T44" fmla="*/ 0 w 1259"/>
                  <a:gd name="T45" fmla="*/ 11 h 811"/>
                  <a:gd name="T46" fmla="*/ 0 w 1259"/>
                  <a:gd name="T47" fmla="*/ 38 h 811"/>
                  <a:gd name="T48" fmla="*/ 5 w 1259"/>
                  <a:gd name="T49" fmla="*/ 60 h 811"/>
                  <a:gd name="T50" fmla="*/ 16 w 1259"/>
                  <a:gd name="T51" fmla="*/ 87 h 811"/>
                  <a:gd name="T52" fmla="*/ 33 w 1259"/>
                  <a:gd name="T53" fmla="*/ 114 h 811"/>
                  <a:gd name="T54" fmla="*/ 54 w 1259"/>
                  <a:gd name="T55" fmla="*/ 142 h 811"/>
                  <a:gd name="T56" fmla="*/ 87 w 1259"/>
                  <a:gd name="T57" fmla="*/ 174 h 811"/>
                  <a:gd name="T58" fmla="*/ 125 w 1259"/>
                  <a:gd name="T59" fmla="*/ 207 h 811"/>
                  <a:gd name="T60" fmla="*/ 179 w 1259"/>
                  <a:gd name="T61" fmla="*/ 240 h 811"/>
                  <a:gd name="T62" fmla="*/ 244 w 1259"/>
                  <a:gd name="T63" fmla="*/ 278 h 811"/>
                  <a:gd name="T64" fmla="*/ 326 w 1259"/>
                  <a:gd name="T65" fmla="*/ 310 h 811"/>
                  <a:gd name="T66" fmla="*/ 418 w 1259"/>
                  <a:gd name="T67" fmla="*/ 348 h 811"/>
                  <a:gd name="T68" fmla="*/ 526 w 1259"/>
                  <a:gd name="T69" fmla="*/ 381 h 811"/>
                  <a:gd name="T70" fmla="*/ 657 w 1259"/>
                  <a:gd name="T71" fmla="*/ 414 h 811"/>
                  <a:gd name="T72" fmla="*/ 749 w 1259"/>
                  <a:gd name="T73" fmla="*/ 435 h 811"/>
                  <a:gd name="T74" fmla="*/ 830 w 1259"/>
                  <a:gd name="T75" fmla="*/ 463 h 811"/>
                  <a:gd name="T76" fmla="*/ 901 w 1259"/>
                  <a:gd name="T77" fmla="*/ 490 h 811"/>
                  <a:gd name="T78" fmla="*/ 966 w 1259"/>
                  <a:gd name="T79" fmla="*/ 512 h 811"/>
                  <a:gd name="T80" fmla="*/ 1015 w 1259"/>
                  <a:gd name="T81" fmla="*/ 539 h 811"/>
                  <a:gd name="T82" fmla="*/ 1053 w 1259"/>
                  <a:gd name="T83" fmla="*/ 566 h 811"/>
                  <a:gd name="T84" fmla="*/ 1080 w 1259"/>
                  <a:gd name="T85" fmla="*/ 593 h 811"/>
                  <a:gd name="T86" fmla="*/ 1102 w 1259"/>
                  <a:gd name="T87" fmla="*/ 620 h 811"/>
                  <a:gd name="T88" fmla="*/ 1112 w 1259"/>
                  <a:gd name="T89" fmla="*/ 648 h 811"/>
                  <a:gd name="T90" fmla="*/ 1118 w 1259"/>
                  <a:gd name="T91" fmla="*/ 675 h 811"/>
                  <a:gd name="T92" fmla="*/ 1112 w 1259"/>
                  <a:gd name="T93" fmla="*/ 697 h 811"/>
                  <a:gd name="T94" fmla="*/ 1096 w 1259"/>
                  <a:gd name="T95" fmla="*/ 724 h 811"/>
                  <a:gd name="T96" fmla="*/ 1080 w 1259"/>
                  <a:gd name="T97" fmla="*/ 746 h 811"/>
                  <a:gd name="T98" fmla="*/ 1053 w 1259"/>
                  <a:gd name="T99" fmla="*/ 767 h 811"/>
                  <a:gd name="T100" fmla="*/ 1015 w 1259"/>
                  <a:gd name="T101" fmla="*/ 789 h 811"/>
                  <a:gd name="T102" fmla="*/ 977 w 1259"/>
                  <a:gd name="T103" fmla="*/ 811 h 811"/>
                  <a:gd name="T104" fmla="*/ 1047 w 1259"/>
                  <a:gd name="T105" fmla="*/ 789 h 811"/>
                  <a:gd name="T106" fmla="*/ 1107 w 1259"/>
                  <a:gd name="T107" fmla="*/ 767 h 811"/>
                  <a:gd name="T108" fmla="*/ 1156 w 1259"/>
                  <a:gd name="T109" fmla="*/ 746 h 811"/>
                  <a:gd name="T110" fmla="*/ 1199 w 1259"/>
                  <a:gd name="T111" fmla="*/ 724 h 811"/>
                  <a:gd name="T112" fmla="*/ 1226 w 1259"/>
                  <a:gd name="T113" fmla="*/ 702 h 811"/>
                  <a:gd name="T114" fmla="*/ 1248 w 1259"/>
                  <a:gd name="T115" fmla="*/ 675 h 811"/>
                  <a:gd name="T116" fmla="*/ 1259 w 1259"/>
                  <a:gd name="T117" fmla="*/ 648 h 811"/>
                  <a:gd name="T118" fmla="*/ 1259 w 1259"/>
                  <a:gd name="T119" fmla="*/ 615 h 811"/>
                  <a:gd name="T120" fmla="*/ 1259 w 1259"/>
                  <a:gd name="T121" fmla="*/ 615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457200">
                  <a:defRPr/>
                </a:pPr>
                <a:endParaRPr lang="en-US">
                  <a:solidFill>
                    <a:srgbClr val="FFFFFF"/>
                  </a:solidFill>
                </a:endParaRPr>
              </a:p>
            </p:txBody>
          </p:sp>
          <p:sp>
            <p:nvSpPr>
              <p:cNvPr id="105480" name="Freeform 8">
                <a:extLst>
                  <a:ext uri="{FF2B5EF4-FFF2-40B4-BE49-F238E27FC236}">
                    <a16:creationId xmlns:a16="http://schemas.microsoft.com/office/drawing/2014/main" id="{DCC657AB-1C66-4BB0-ABFA-20C193B5B95C}"/>
                  </a:ext>
                </a:extLst>
              </p:cNvPr>
              <p:cNvSpPr>
                <a:spLocks/>
              </p:cNvSpPr>
              <p:nvPr/>
            </p:nvSpPr>
            <p:spPr bwMode="hidden">
              <a:xfrm>
                <a:off x="2900" y="3346"/>
                <a:ext cx="2849" cy="969"/>
              </a:xfrm>
              <a:custGeom>
                <a:avLst/>
                <a:gdLst>
                  <a:gd name="T0" fmla="*/ 92 w 2849"/>
                  <a:gd name="T1" fmla="*/ 958 h 969"/>
                  <a:gd name="T2" fmla="*/ 0 w 2849"/>
                  <a:gd name="T3" fmla="*/ 969 h 969"/>
                  <a:gd name="T4" fmla="*/ 391 w 2849"/>
                  <a:gd name="T5" fmla="*/ 969 h 969"/>
                  <a:gd name="T6" fmla="*/ 434 w 2849"/>
                  <a:gd name="T7" fmla="*/ 947 h 969"/>
                  <a:gd name="T8" fmla="*/ 483 w 2849"/>
                  <a:gd name="T9" fmla="*/ 914 h 969"/>
                  <a:gd name="T10" fmla="*/ 554 w 2849"/>
                  <a:gd name="T11" fmla="*/ 876 h 969"/>
                  <a:gd name="T12" fmla="*/ 635 w 2849"/>
                  <a:gd name="T13" fmla="*/ 838 h 969"/>
                  <a:gd name="T14" fmla="*/ 727 w 2849"/>
                  <a:gd name="T15" fmla="*/ 794 h 969"/>
                  <a:gd name="T16" fmla="*/ 836 w 2849"/>
                  <a:gd name="T17" fmla="*/ 745 h 969"/>
                  <a:gd name="T18" fmla="*/ 961 w 2849"/>
                  <a:gd name="T19" fmla="*/ 696 h 969"/>
                  <a:gd name="T20" fmla="*/ 1102 w 2849"/>
                  <a:gd name="T21" fmla="*/ 642 h 969"/>
                  <a:gd name="T22" fmla="*/ 1259 w 2849"/>
                  <a:gd name="T23" fmla="*/ 582 h 969"/>
                  <a:gd name="T24" fmla="*/ 1433 w 2849"/>
                  <a:gd name="T25" fmla="*/ 522 h 969"/>
                  <a:gd name="T26" fmla="*/ 1623 w 2849"/>
                  <a:gd name="T27" fmla="*/ 462 h 969"/>
                  <a:gd name="T28" fmla="*/ 1829 w 2849"/>
                  <a:gd name="T29" fmla="*/ 403 h 969"/>
                  <a:gd name="T30" fmla="*/ 2057 w 2849"/>
                  <a:gd name="T31" fmla="*/ 343 h 969"/>
                  <a:gd name="T32" fmla="*/ 2301 w 2849"/>
                  <a:gd name="T33" fmla="*/ 283 h 969"/>
                  <a:gd name="T34" fmla="*/ 2567 w 2849"/>
                  <a:gd name="T35" fmla="*/ 223 h 969"/>
                  <a:gd name="T36" fmla="*/ 2849 w 2849"/>
                  <a:gd name="T37" fmla="*/ 163 h 969"/>
                  <a:gd name="T38" fmla="*/ 2849 w 2849"/>
                  <a:gd name="T39" fmla="*/ 0 h 969"/>
                  <a:gd name="T40" fmla="*/ 2817 w 2849"/>
                  <a:gd name="T41" fmla="*/ 16 h 969"/>
                  <a:gd name="T42" fmla="*/ 2773 w 2849"/>
                  <a:gd name="T43" fmla="*/ 33 h 969"/>
                  <a:gd name="T44" fmla="*/ 2719 w 2849"/>
                  <a:gd name="T45" fmla="*/ 54 h 969"/>
                  <a:gd name="T46" fmla="*/ 2648 w 2849"/>
                  <a:gd name="T47" fmla="*/ 76 h 969"/>
                  <a:gd name="T48" fmla="*/ 2572 w 2849"/>
                  <a:gd name="T49" fmla="*/ 98 h 969"/>
                  <a:gd name="T50" fmla="*/ 2491 w 2849"/>
                  <a:gd name="T51" fmla="*/ 120 h 969"/>
                  <a:gd name="T52" fmla="*/ 2399 w 2849"/>
                  <a:gd name="T53" fmla="*/ 147 h 969"/>
                  <a:gd name="T54" fmla="*/ 2301 w 2849"/>
                  <a:gd name="T55" fmla="*/ 169 h 969"/>
                  <a:gd name="T56" fmla="*/ 2095 w 2849"/>
                  <a:gd name="T57" fmla="*/ 223 h 969"/>
                  <a:gd name="T58" fmla="*/ 1889 w 2849"/>
                  <a:gd name="T59" fmla="*/ 277 h 969"/>
                  <a:gd name="T60" fmla="*/ 1688 w 2849"/>
                  <a:gd name="T61" fmla="*/ 326 h 969"/>
                  <a:gd name="T62" fmla="*/ 1590 w 2849"/>
                  <a:gd name="T63" fmla="*/ 354 h 969"/>
                  <a:gd name="T64" fmla="*/ 1503 w 2849"/>
                  <a:gd name="T65" fmla="*/ 381 h 969"/>
                  <a:gd name="T66" fmla="*/ 1107 w 2849"/>
                  <a:gd name="T67" fmla="*/ 506 h 969"/>
                  <a:gd name="T68" fmla="*/ 912 w 2849"/>
                  <a:gd name="T69" fmla="*/ 577 h 969"/>
                  <a:gd name="T70" fmla="*/ 727 w 2849"/>
                  <a:gd name="T71" fmla="*/ 647 h 969"/>
                  <a:gd name="T72" fmla="*/ 548 w 2849"/>
                  <a:gd name="T73" fmla="*/ 718 h 969"/>
                  <a:gd name="T74" fmla="*/ 380 w 2849"/>
                  <a:gd name="T75" fmla="*/ 794 h 969"/>
                  <a:gd name="T76" fmla="*/ 228 w 2849"/>
                  <a:gd name="T77" fmla="*/ 876 h 969"/>
                  <a:gd name="T78" fmla="*/ 92 w 2849"/>
                  <a:gd name="T79" fmla="*/ 958 h 969"/>
                  <a:gd name="T80" fmla="*/ 92 w 2849"/>
                  <a:gd name="T81" fmla="*/ 958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457200">
                  <a:defRPr/>
                </a:pPr>
                <a:endParaRPr lang="en-US">
                  <a:solidFill>
                    <a:srgbClr val="FFFFFF"/>
                  </a:solidFill>
                </a:endParaRPr>
              </a:p>
            </p:txBody>
          </p:sp>
          <p:sp>
            <p:nvSpPr>
              <p:cNvPr id="1038" name="Freeform 9">
                <a:extLst>
                  <a:ext uri="{FF2B5EF4-FFF2-40B4-BE49-F238E27FC236}">
                    <a16:creationId xmlns:a16="http://schemas.microsoft.com/office/drawing/2014/main" id="{4E3E9A50-3226-4152-95E1-684ACA25F461}"/>
                  </a:ext>
                </a:extLst>
              </p:cNvPr>
              <p:cNvSpPr>
                <a:spLocks/>
              </p:cNvSpPr>
              <p:nvPr/>
            </p:nvSpPr>
            <p:spPr bwMode="hidden">
              <a:xfrm>
                <a:off x="2748" y="2230"/>
                <a:ext cx="3007" cy="2085"/>
              </a:xfrm>
              <a:custGeom>
                <a:avLst/>
                <a:gdLst>
                  <a:gd name="T0" fmla="*/ 1433 w 3007"/>
                  <a:gd name="T1" fmla="*/ 474 h 2085"/>
                  <a:gd name="T2" fmla="*/ 1460 w 3007"/>
                  <a:gd name="T3" fmla="*/ 528 h 2085"/>
                  <a:gd name="T4" fmla="*/ 1541 w 3007"/>
                  <a:gd name="T5" fmla="*/ 593 h 2085"/>
                  <a:gd name="T6" fmla="*/ 1715 w 3007"/>
                  <a:gd name="T7" fmla="*/ 670 h 2085"/>
                  <a:gd name="T8" fmla="*/ 1927 w 3007"/>
                  <a:gd name="T9" fmla="*/ 735 h 2085"/>
                  <a:gd name="T10" fmla="*/ 2155 w 3007"/>
                  <a:gd name="T11" fmla="*/ 789 h 2085"/>
                  <a:gd name="T12" fmla="*/ 2372 w 3007"/>
                  <a:gd name="T13" fmla="*/ 849 h 2085"/>
                  <a:gd name="T14" fmla="*/ 2551 w 3007"/>
                  <a:gd name="T15" fmla="*/ 920 h 2085"/>
                  <a:gd name="T16" fmla="*/ 2638 w 3007"/>
                  <a:gd name="T17" fmla="*/ 980 h 2085"/>
                  <a:gd name="T18" fmla="*/ 2676 w 3007"/>
                  <a:gd name="T19" fmla="*/ 1029 h 2085"/>
                  <a:gd name="T20" fmla="*/ 2681 w 3007"/>
                  <a:gd name="T21" fmla="*/ 1083 h 2085"/>
                  <a:gd name="T22" fmla="*/ 2665 w 3007"/>
                  <a:gd name="T23" fmla="*/ 1127 h 2085"/>
                  <a:gd name="T24" fmla="*/ 2616 w 3007"/>
                  <a:gd name="T25" fmla="*/ 1170 h 2085"/>
                  <a:gd name="T26" fmla="*/ 2545 w 3007"/>
                  <a:gd name="T27" fmla="*/ 1208 h 2085"/>
                  <a:gd name="T28" fmla="*/ 2448 w 3007"/>
                  <a:gd name="T29" fmla="*/ 1241 h 2085"/>
                  <a:gd name="T30" fmla="*/ 2328 w 3007"/>
                  <a:gd name="T31" fmla="*/ 1274 h 2085"/>
                  <a:gd name="T32" fmla="*/ 2106 w 3007"/>
                  <a:gd name="T33" fmla="*/ 1328 h 2085"/>
                  <a:gd name="T34" fmla="*/ 1742 w 3007"/>
                  <a:gd name="T35" fmla="*/ 1421 h 2085"/>
                  <a:gd name="T36" fmla="*/ 1308 w 3007"/>
                  <a:gd name="T37" fmla="*/ 1540 h 2085"/>
                  <a:gd name="T38" fmla="*/ 820 w 3007"/>
                  <a:gd name="T39" fmla="*/ 1709 h 2085"/>
                  <a:gd name="T40" fmla="*/ 282 w 3007"/>
                  <a:gd name="T41" fmla="*/ 1943 h 2085"/>
                  <a:gd name="T42" fmla="*/ 152 w 3007"/>
                  <a:gd name="T43" fmla="*/ 2085 h 2085"/>
                  <a:gd name="T44" fmla="*/ 386 w 3007"/>
                  <a:gd name="T45" fmla="*/ 1992 h 2085"/>
                  <a:gd name="T46" fmla="*/ 700 w 3007"/>
                  <a:gd name="T47" fmla="*/ 1834 h 2085"/>
                  <a:gd name="T48" fmla="*/ 1064 w 3007"/>
                  <a:gd name="T49" fmla="*/ 1693 h 2085"/>
                  <a:gd name="T50" fmla="*/ 1661 w 3007"/>
                  <a:gd name="T51" fmla="*/ 1497 h 2085"/>
                  <a:gd name="T52" fmla="*/ 1845 w 3007"/>
                  <a:gd name="T53" fmla="*/ 1442 h 2085"/>
                  <a:gd name="T54" fmla="*/ 2252 w 3007"/>
                  <a:gd name="T55" fmla="*/ 1339 h 2085"/>
                  <a:gd name="T56" fmla="*/ 2551 w 3007"/>
                  <a:gd name="T57" fmla="*/ 1263 h 2085"/>
                  <a:gd name="T58" fmla="*/ 2730 w 3007"/>
                  <a:gd name="T59" fmla="*/ 1214 h 2085"/>
                  <a:gd name="T60" fmla="*/ 2876 w 3007"/>
                  <a:gd name="T61" fmla="*/ 1170 h 2085"/>
                  <a:gd name="T62" fmla="*/ 2974 w 3007"/>
                  <a:gd name="T63" fmla="*/ 1132 h 2085"/>
                  <a:gd name="T64" fmla="*/ 3007 w 3007"/>
                  <a:gd name="T65" fmla="*/ 871 h 2085"/>
                  <a:gd name="T66" fmla="*/ 2860 w 3007"/>
                  <a:gd name="T67" fmla="*/ 844 h 2085"/>
                  <a:gd name="T68" fmla="*/ 2670 w 3007"/>
                  <a:gd name="T69" fmla="*/ 806 h 2085"/>
                  <a:gd name="T70" fmla="*/ 2458 w 3007"/>
                  <a:gd name="T71" fmla="*/ 757 h 2085"/>
                  <a:gd name="T72" fmla="*/ 2138 w 3007"/>
                  <a:gd name="T73" fmla="*/ 670 h 2085"/>
                  <a:gd name="T74" fmla="*/ 1959 w 3007"/>
                  <a:gd name="T75" fmla="*/ 604 h 2085"/>
                  <a:gd name="T76" fmla="*/ 1824 w 3007"/>
                  <a:gd name="T77" fmla="*/ 534 h 2085"/>
                  <a:gd name="T78" fmla="*/ 1769 w 3007"/>
                  <a:gd name="T79" fmla="*/ 474 h 2085"/>
                  <a:gd name="T80" fmla="*/ 1753 w 3007"/>
                  <a:gd name="T81" fmla="*/ 436 h 2085"/>
                  <a:gd name="T82" fmla="*/ 1780 w 3007"/>
                  <a:gd name="T83" fmla="*/ 381 h 2085"/>
                  <a:gd name="T84" fmla="*/ 1862 w 3007"/>
                  <a:gd name="T85" fmla="*/ 316 h 2085"/>
                  <a:gd name="T86" fmla="*/ 1986 w 3007"/>
                  <a:gd name="T87" fmla="*/ 267 h 2085"/>
                  <a:gd name="T88" fmla="*/ 2149 w 3007"/>
                  <a:gd name="T89" fmla="*/ 229 h 2085"/>
                  <a:gd name="T90" fmla="*/ 2431 w 3007"/>
                  <a:gd name="T91" fmla="*/ 180 h 2085"/>
                  <a:gd name="T92" fmla="*/ 2827 w 3007"/>
                  <a:gd name="T93" fmla="*/ 125 h 2085"/>
                  <a:gd name="T94" fmla="*/ 3007 w 3007"/>
                  <a:gd name="T95" fmla="*/ 87 h 2085"/>
                  <a:gd name="T96" fmla="*/ 2909 w 3007"/>
                  <a:gd name="T97" fmla="*/ 22 h 2085"/>
                  <a:gd name="T98" fmla="*/ 2676 w 3007"/>
                  <a:gd name="T99" fmla="*/ 66 h 2085"/>
                  <a:gd name="T100" fmla="*/ 2285 w 3007"/>
                  <a:gd name="T101" fmla="*/ 120 h 2085"/>
                  <a:gd name="T102" fmla="*/ 2030 w 3007"/>
                  <a:gd name="T103" fmla="*/ 158 h 2085"/>
                  <a:gd name="T104" fmla="*/ 1791 w 3007"/>
                  <a:gd name="T105" fmla="*/ 202 h 2085"/>
                  <a:gd name="T106" fmla="*/ 1601 w 3007"/>
                  <a:gd name="T107" fmla="*/ 261 h 2085"/>
                  <a:gd name="T108" fmla="*/ 1471 w 3007"/>
                  <a:gd name="T109" fmla="*/ 338 h 2085"/>
                  <a:gd name="T110" fmla="*/ 1438 w 3007"/>
                  <a:gd name="T111" fmla="*/ 387 h 2085"/>
                  <a:gd name="T112" fmla="*/ 1427 w 3007"/>
                  <a:gd name="T113" fmla="*/ 441 h 208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457200"/>
                <a:endParaRPr lang="en-US">
                  <a:solidFill>
                    <a:srgbClr val="FFFFFF"/>
                  </a:solidFill>
                </a:endParaRPr>
              </a:p>
            </p:txBody>
          </p:sp>
          <p:sp>
            <p:nvSpPr>
              <p:cNvPr id="105482" name="Freeform 10">
                <a:extLst>
                  <a:ext uri="{FF2B5EF4-FFF2-40B4-BE49-F238E27FC236}">
                    <a16:creationId xmlns:a16="http://schemas.microsoft.com/office/drawing/2014/main" id="{C5C5CBF3-4179-45A7-817A-47B45237E4C6}"/>
                  </a:ext>
                </a:extLst>
              </p:cNvPr>
              <p:cNvSpPr>
                <a:spLocks/>
              </p:cNvSpPr>
              <p:nvPr/>
            </p:nvSpPr>
            <p:spPr bwMode="hidden">
              <a:xfrm>
                <a:off x="4501" y="2317"/>
                <a:ext cx="1248" cy="539"/>
              </a:xfrm>
              <a:custGeom>
                <a:avLst/>
                <a:gdLst>
                  <a:gd name="T0" fmla="*/ 0 w 1248"/>
                  <a:gd name="T1" fmla="*/ 332 h 539"/>
                  <a:gd name="T2" fmla="*/ 0 w 1248"/>
                  <a:gd name="T3" fmla="*/ 360 h 539"/>
                  <a:gd name="T4" fmla="*/ 5 w 1248"/>
                  <a:gd name="T5" fmla="*/ 387 h 539"/>
                  <a:gd name="T6" fmla="*/ 27 w 1248"/>
                  <a:gd name="T7" fmla="*/ 414 h 539"/>
                  <a:gd name="T8" fmla="*/ 54 w 1248"/>
                  <a:gd name="T9" fmla="*/ 436 h 539"/>
                  <a:gd name="T10" fmla="*/ 92 w 1248"/>
                  <a:gd name="T11" fmla="*/ 463 h 539"/>
                  <a:gd name="T12" fmla="*/ 141 w 1248"/>
                  <a:gd name="T13" fmla="*/ 490 h 539"/>
                  <a:gd name="T14" fmla="*/ 195 w 1248"/>
                  <a:gd name="T15" fmla="*/ 512 h 539"/>
                  <a:gd name="T16" fmla="*/ 255 w 1248"/>
                  <a:gd name="T17" fmla="*/ 539 h 539"/>
                  <a:gd name="T18" fmla="*/ 212 w 1248"/>
                  <a:gd name="T19" fmla="*/ 517 h 539"/>
                  <a:gd name="T20" fmla="*/ 179 w 1248"/>
                  <a:gd name="T21" fmla="*/ 490 h 539"/>
                  <a:gd name="T22" fmla="*/ 157 w 1248"/>
                  <a:gd name="T23" fmla="*/ 468 h 539"/>
                  <a:gd name="T24" fmla="*/ 141 w 1248"/>
                  <a:gd name="T25" fmla="*/ 447 h 539"/>
                  <a:gd name="T26" fmla="*/ 136 w 1248"/>
                  <a:gd name="T27" fmla="*/ 425 h 539"/>
                  <a:gd name="T28" fmla="*/ 136 w 1248"/>
                  <a:gd name="T29" fmla="*/ 403 h 539"/>
                  <a:gd name="T30" fmla="*/ 141 w 1248"/>
                  <a:gd name="T31" fmla="*/ 381 h 539"/>
                  <a:gd name="T32" fmla="*/ 157 w 1248"/>
                  <a:gd name="T33" fmla="*/ 365 h 539"/>
                  <a:gd name="T34" fmla="*/ 179 w 1248"/>
                  <a:gd name="T35" fmla="*/ 343 h 539"/>
                  <a:gd name="T36" fmla="*/ 201 w 1248"/>
                  <a:gd name="T37" fmla="*/ 327 h 539"/>
                  <a:gd name="T38" fmla="*/ 266 w 1248"/>
                  <a:gd name="T39" fmla="*/ 294 h 539"/>
                  <a:gd name="T40" fmla="*/ 353 w 1248"/>
                  <a:gd name="T41" fmla="*/ 262 h 539"/>
                  <a:gd name="T42" fmla="*/ 445 w 1248"/>
                  <a:gd name="T43" fmla="*/ 234 h 539"/>
                  <a:gd name="T44" fmla="*/ 554 w 1248"/>
                  <a:gd name="T45" fmla="*/ 213 h 539"/>
                  <a:gd name="T46" fmla="*/ 662 w 1248"/>
                  <a:gd name="T47" fmla="*/ 191 h 539"/>
                  <a:gd name="T48" fmla="*/ 890 w 1248"/>
                  <a:gd name="T49" fmla="*/ 153 h 539"/>
                  <a:gd name="T50" fmla="*/ 993 w 1248"/>
                  <a:gd name="T51" fmla="*/ 136 h 539"/>
                  <a:gd name="T52" fmla="*/ 1091 w 1248"/>
                  <a:gd name="T53" fmla="*/ 120 h 539"/>
                  <a:gd name="T54" fmla="*/ 1178 w 1248"/>
                  <a:gd name="T55" fmla="*/ 115 h 539"/>
                  <a:gd name="T56" fmla="*/ 1248 w 1248"/>
                  <a:gd name="T57" fmla="*/ 104 h 539"/>
                  <a:gd name="T58" fmla="*/ 1248 w 1248"/>
                  <a:gd name="T59" fmla="*/ 0 h 539"/>
                  <a:gd name="T60" fmla="*/ 1161 w 1248"/>
                  <a:gd name="T61" fmla="*/ 22 h 539"/>
                  <a:gd name="T62" fmla="*/ 1069 w 1248"/>
                  <a:gd name="T63" fmla="*/ 38 h 539"/>
                  <a:gd name="T64" fmla="*/ 874 w 1248"/>
                  <a:gd name="T65" fmla="*/ 71 h 539"/>
                  <a:gd name="T66" fmla="*/ 673 w 1248"/>
                  <a:gd name="T67" fmla="*/ 93 h 539"/>
                  <a:gd name="T68" fmla="*/ 483 w 1248"/>
                  <a:gd name="T69" fmla="*/ 126 h 539"/>
                  <a:gd name="T70" fmla="*/ 391 w 1248"/>
                  <a:gd name="T71" fmla="*/ 142 h 539"/>
                  <a:gd name="T72" fmla="*/ 309 w 1248"/>
                  <a:gd name="T73" fmla="*/ 158 h 539"/>
                  <a:gd name="T74" fmla="*/ 228 w 1248"/>
                  <a:gd name="T75" fmla="*/ 180 h 539"/>
                  <a:gd name="T76" fmla="*/ 163 w 1248"/>
                  <a:gd name="T77" fmla="*/ 202 h 539"/>
                  <a:gd name="T78" fmla="*/ 103 w 1248"/>
                  <a:gd name="T79" fmla="*/ 229 h 539"/>
                  <a:gd name="T80" fmla="*/ 54 w 1248"/>
                  <a:gd name="T81" fmla="*/ 256 h 539"/>
                  <a:gd name="T82" fmla="*/ 22 w 1248"/>
                  <a:gd name="T83" fmla="*/ 294 h 539"/>
                  <a:gd name="T84" fmla="*/ 0 w 1248"/>
                  <a:gd name="T85" fmla="*/ 332 h 539"/>
                  <a:gd name="T86" fmla="*/ 0 w 1248"/>
                  <a:gd name="T87" fmla="*/ 33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457200">
                  <a:defRPr/>
                </a:pPr>
                <a:endParaRPr lang="en-US">
                  <a:solidFill>
                    <a:srgbClr val="FFFFFF"/>
                  </a:solidFill>
                </a:endParaRPr>
              </a:p>
            </p:txBody>
          </p:sp>
        </p:grpSp>
        <p:sp>
          <p:nvSpPr>
            <p:cNvPr id="105483" name="Freeform 11">
              <a:extLst>
                <a:ext uri="{FF2B5EF4-FFF2-40B4-BE49-F238E27FC236}">
                  <a16:creationId xmlns:a16="http://schemas.microsoft.com/office/drawing/2014/main" id="{3BDCE313-0996-448B-831F-FCD7FFD40BC1}"/>
                </a:ext>
              </a:extLst>
            </p:cNvPr>
            <p:cNvSpPr>
              <a:spLocks/>
            </p:cNvSpPr>
            <p:nvPr/>
          </p:nvSpPr>
          <p:spPr bwMode="hidden">
            <a:xfrm>
              <a:off x="3322" y="1341"/>
              <a:ext cx="1825" cy="1537"/>
            </a:xfrm>
            <a:custGeom>
              <a:avLst/>
              <a:gdLst>
                <a:gd name="T0" fmla="*/ 982 w 2296"/>
                <a:gd name="T1" fmla="*/ 1061 h 1469"/>
                <a:gd name="T2" fmla="*/ 1357 w 2296"/>
                <a:gd name="T3" fmla="*/ 1012 h 1469"/>
                <a:gd name="T4" fmla="*/ 1666 w 2296"/>
                <a:gd name="T5" fmla="*/ 957 h 1469"/>
                <a:gd name="T6" fmla="*/ 1916 w 2296"/>
                <a:gd name="T7" fmla="*/ 897 h 1469"/>
                <a:gd name="T8" fmla="*/ 2100 w 2296"/>
                <a:gd name="T9" fmla="*/ 832 h 1469"/>
                <a:gd name="T10" fmla="*/ 2220 w 2296"/>
                <a:gd name="T11" fmla="*/ 756 h 1469"/>
                <a:gd name="T12" fmla="*/ 2285 w 2296"/>
                <a:gd name="T13" fmla="*/ 669 h 1469"/>
                <a:gd name="T14" fmla="*/ 2290 w 2296"/>
                <a:gd name="T15" fmla="*/ 560 h 1469"/>
                <a:gd name="T16" fmla="*/ 2241 w 2296"/>
                <a:gd name="T17" fmla="*/ 457 h 1469"/>
                <a:gd name="T18" fmla="*/ 2144 w 2296"/>
                <a:gd name="T19" fmla="*/ 364 h 1469"/>
                <a:gd name="T20" fmla="*/ 2008 w 2296"/>
                <a:gd name="T21" fmla="*/ 277 h 1469"/>
                <a:gd name="T22" fmla="*/ 1769 w 2296"/>
                <a:gd name="T23" fmla="*/ 157 h 1469"/>
                <a:gd name="T24" fmla="*/ 1612 w 2296"/>
                <a:gd name="T25" fmla="*/ 92 h 1469"/>
                <a:gd name="T26" fmla="*/ 1476 w 2296"/>
                <a:gd name="T27" fmla="*/ 43 h 1469"/>
                <a:gd name="T28" fmla="*/ 1384 w 2296"/>
                <a:gd name="T29" fmla="*/ 10 h 1469"/>
                <a:gd name="T30" fmla="*/ 1346 w 2296"/>
                <a:gd name="T31" fmla="*/ 0 h 1469"/>
                <a:gd name="T32" fmla="*/ 1655 w 2296"/>
                <a:gd name="T33" fmla="*/ 119 h 1469"/>
                <a:gd name="T34" fmla="*/ 1948 w 2296"/>
                <a:gd name="T35" fmla="*/ 255 h 1469"/>
                <a:gd name="T36" fmla="*/ 2068 w 2296"/>
                <a:gd name="T37" fmla="*/ 326 h 1469"/>
                <a:gd name="T38" fmla="*/ 2171 w 2296"/>
                <a:gd name="T39" fmla="*/ 402 h 1469"/>
                <a:gd name="T40" fmla="*/ 2236 w 2296"/>
                <a:gd name="T41" fmla="*/ 478 h 1469"/>
                <a:gd name="T42" fmla="*/ 2263 w 2296"/>
                <a:gd name="T43" fmla="*/ 560 h 1469"/>
                <a:gd name="T44" fmla="*/ 2241 w 2296"/>
                <a:gd name="T45" fmla="*/ 636 h 1469"/>
                <a:gd name="T46" fmla="*/ 2171 w 2296"/>
                <a:gd name="T47" fmla="*/ 702 h 1469"/>
                <a:gd name="T48" fmla="*/ 2062 w 2296"/>
                <a:gd name="T49" fmla="*/ 756 h 1469"/>
                <a:gd name="T50" fmla="*/ 1921 w 2296"/>
                <a:gd name="T51" fmla="*/ 800 h 1469"/>
                <a:gd name="T52" fmla="*/ 1748 w 2296"/>
                <a:gd name="T53" fmla="*/ 843 h 1469"/>
                <a:gd name="T54" fmla="*/ 1351 w 2296"/>
                <a:gd name="T55" fmla="*/ 908 h 1469"/>
                <a:gd name="T56" fmla="*/ 923 w 2296"/>
                <a:gd name="T57" fmla="*/ 968 h 1469"/>
                <a:gd name="T58" fmla="*/ 521 w 2296"/>
                <a:gd name="T59" fmla="*/ 1028 h 1469"/>
                <a:gd name="T60" fmla="*/ 353 w 2296"/>
                <a:gd name="T61" fmla="*/ 1066 h 1469"/>
                <a:gd name="T62" fmla="*/ 206 w 2296"/>
                <a:gd name="T63" fmla="*/ 1104 h 1469"/>
                <a:gd name="T64" fmla="*/ 92 w 2296"/>
                <a:gd name="T65" fmla="*/ 1148 h 1469"/>
                <a:gd name="T66" fmla="*/ 22 w 2296"/>
                <a:gd name="T67" fmla="*/ 1202 h 1469"/>
                <a:gd name="T68" fmla="*/ 0 w 2296"/>
                <a:gd name="T69" fmla="*/ 1262 h 1469"/>
                <a:gd name="T70" fmla="*/ 27 w 2296"/>
                <a:gd name="T71" fmla="*/ 1327 h 1469"/>
                <a:gd name="T72" fmla="*/ 98 w 2296"/>
                <a:gd name="T73" fmla="*/ 1382 h 1469"/>
                <a:gd name="T74" fmla="*/ 196 w 2296"/>
                <a:gd name="T75" fmla="*/ 1425 h 1469"/>
                <a:gd name="T76" fmla="*/ 326 w 2296"/>
                <a:gd name="T77" fmla="*/ 1469 h 1469"/>
                <a:gd name="T78" fmla="*/ 217 w 2296"/>
                <a:gd name="T79" fmla="*/ 1414 h 1469"/>
                <a:gd name="T80" fmla="*/ 147 w 2296"/>
                <a:gd name="T81" fmla="*/ 1360 h 1469"/>
                <a:gd name="T82" fmla="*/ 120 w 2296"/>
                <a:gd name="T83" fmla="*/ 1306 h 1469"/>
                <a:gd name="T84" fmla="*/ 141 w 2296"/>
                <a:gd name="T85" fmla="*/ 1257 h 1469"/>
                <a:gd name="T86" fmla="*/ 212 w 2296"/>
                <a:gd name="T87" fmla="*/ 1208 h 1469"/>
                <a:gd name="T88" fmla="*/ 342 w 2296"/>
                <a:gd name="T89" fmla="*/ 1164 h 1469"/>
                <a:gd name="T90" fmla="*/ 527 w 2296"/>
                <a:gd name="T91" fmla="*/ 1121 h 1469"/>
                <a:gd name="T92" fmla="*/ 771 w 2296"/>
                <a:gd name="T93" fmla="*/ 1088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457200">
                <a:defRPr/>
              </a:pPr>
              <a:endParaRPr lang="en-US">
                <a:solidFill>
                  <a:srgbClr val="FFFFFF"/>
                </a:solidFill>
              </a:endParaRPr>
            </a:p>
          </p:txBody>
        </p:sp>
        <p:sp>
          <p:nvSpPr>
            <p:cNvPr id="1034" name="Freeform 12">
              <a:extLst>
                <a:ext uri="{FF2B5EF4-FFF2-40B4-BE49-F238E27FC236}">
                  <a16:creationId xmlns:a16="http://schemas.microsoft.com/office/drawing/2014/main" id="{7EB4FD69-1214-47C8-A8E5-5D0910A605E8}"/>
                </a:ext>
              </a:extLst>
            </p:cNvPr>
            <p:cNvSpPr>
              <a:spLocks/>
            </p:cNvSpPr>
            <p:nvPr/>
          </p:nvSpPr>
          <p:spPr bwMode="hidden">
            <a:xfrm>
              <a:off x="0" y="0"/>
              <a:ext cx="5758" cy="1776"/>
            </a:xfrm>
            <a:custGeom>
              <a:avLst/>
              <a:gdLst>
                <a:gd name="T0" fmla="*/ 0 w 5740"/>
                <a:gd name="T1" fmla="*/ 0 h 1906"/>
                <a:gd name="T2" fmla="*/ 0 w 5740"/>
                <a:gd name="T3" fmla="*/ 1437 h 1906"/>
                <a:gd name="T4" fmla="*/ 5812 w 5740"/>
                <a:gd name="T5" fmla="*/ 1437 h 1906"/>
                <a:gd name="T6" fmla="*/ 5812 w 5740"/>
                <a:gd name="T7" fmla="*/ 0 h 1906"/>
                <a:gd name="T8" fmla="*/ 0 w 5740"/>
                <a:gd name="T9" fmla="*/ 0 h 1906"/>
                <a:gd name="T10" fmla="*/ 0 w 5740"/>
                <a:gd name="T11" fmla="*/ 0 h 190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1906">
                  <a:moveTo>
                    <a:pt x="0" y="0"/>
                  </a:moveTo>
                  <a:lnTo>
                    <a:pt x="0" y="1906"/>
                  </a:lnTo>
                  <a:lnTo>
                    <a:pt x="5740" y="1906"/>
                  </a:lnTo>
                  <a:lnTo>
                    <a:pt x="5740" y="0"/>
                  </a:lnTo>
                  <a:lnTo>
                    <a:pt x="0" y="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defTabSz="457200"/>
              <a:endParaRPr lang="en-US">
                <a:solidFill>
                  <a:srgbClr val="FFFFFF"/>
                </a:solidFill>
              </a:endParaRPr>
            </a:p>
          </p:txBody>
        </p:sp>
      </p:grpSp>
      <p:sp>
        <p:nvSpPr>
          <p:cNvPr id="105485" name="Rectangle 13">
            <a:extLst>
              <a:ext uri="{FF2B5EF4-FFF2-40B4-BE49-F238E27FC236}">
                <a16:creationId xmlns:a16="http://schemas.microsoft.com/office/drawing/2014/main" id="{38BAD33F-96FD-4A26-85E9-907247CFCE48}"/>
              </a:ext>
            </a:extLst>
          </p:cNvPr>
          <p:cNvSpPr>
            <a:spLocks noGrp="1" noRot="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5486" name="Rectangle 14">
            <a:extLst>
              <a:ext uri="{FF2B5EF4-FFF2-40B4-BE49-F238E27FC236}">
                <a16:creationId xmlns:a16="http://schemas.microsoft.com/office/drawing/2014/main" id="{3F40B891-7462-4940-BF82-31E5778A557E}"/>
              </a:ext>
            </a:extLst>
          </p:cNvPr>
          <p:cNvSpPr>
            <a:spLocks noGrp="1" noChangeArrowheads="1"/>
          </p:cNvSpPr>
          <p:nvPr>
            <p:ph type="ftr" sz="quarter" idx="3"/>
          </p:nvPr>
        </p:nvSpPr>
        <p:spPr bwMode="auto">
          <a:xfrm>
            <a:off x="3124200" y="6248400"/>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spcBef>
                <a:spcPct val="0"/>
              </a:spcBef>
              <a:defRPr sz="1200" b="0">
                <a:latin typeface="Arial" charset="0"/>
                <a:ea typeface="宋体" pitchFamily="2" charset="-122"/>
                <a:cs typeface="+mn-cs"/>
              </a:defRPr>
            </a:lvl1pPr>
          </a:lstStyle>
          <a:p>
            <a:pPr defTabSz="457200">
              <a:defRPr/>
            </a:pPr>
            <a:endParaRPr lang="en-US" altLang="zh-CN">
              <a:solidFill>
                <a:srgbClr val="FFFFFF"/>
              </a:solidFill>
            </a:endParaRPr>
          </a:p>
        </p:txBody>
      </p:sp>
      <p:sp>
        <p:nvSpPr>
          <p:cNvPr id="105487" name="Rectangle 15">
            <a:extLst>
              <a:ext uri="{FF2B5EF4-FFF2-40B4-BE49-F238E27FC236}">
                <a16:creationId xmlns:a16="http://schemas.microsoft.com/office/drawing/2014/main" id="{75DC4004-A609-4498-A90C-CCAC218D54C6}"/>
              </a:ext>
            </a:extLst>
          </p:cNvPr>
          <p:cNvSpPr>
            <a:spLocks noGrp="1" noChangeArrowheads="1"/>
          </p:cNvSpPr>
          <p:nvPr>
            <p:ph type="body" idx="1"/>
          </p:nvPr>
        </p:nvSpPr>
        <p:spPr bwMode="auto">
          <a:xfrm>
            <a:off x="457200" y="1600202"/>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Tree>
    <p:extLst>
      <p:ext uri="{BB962C8B-B14F-4D97-AF65-F5344CB8AC3E}">
        <p14:creationId xmlns:p14="http://schemas.microsoft.com/office/powerpoint/2010/main" val="1976164281"/>
      </p:ext>
    </p:extLst>
  </p:cSld>
  <p:clrMap bg1="dk2" tx1="lt1" bg2="dk1" tx2="lt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 id="2147483817" r:id="rId12"/>
  </p:sldLayoutIdLst>
  <p:txStyles>
    <p:titleStyle>
      <a:lvl1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mj-lt"/>
          <a:ea typeface="+mj-ea"/>
          <a:cs typeface="宋体" charset="0"/>
        </a:defRPr>
      </a:lvl1pPr>
      <a:lvl2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cs typeface="宋体" charset="0"/>
        </a:defRPr>
      </a:lvl2pPr>
      <a:lvl3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cs typeface="宋体" charset="0"/>
        </a:defRPr>
      </a:lvl3pPr>
      <a:lvl4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cs typeface="宋体" charset="0"/>
        </a:defRPr>
      </a:lvl4pPr>
      <a:lvl5pPr algn="ctr" rtl="0" eaLnBrk="0" fontAlgn="base" hangingPunct="0">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cs typeface="宋体" charset="0"/>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Garamond" pitchFamily="18"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b="1">
          <a:solidFill>
            <a:schemeClr val="tx1"/>
          </a:solidFill>
          <a:effectLst>
            <a:outerShdw blurRad="38100" dist="38100" dir="2700000" algn="tl">
              <a:srgbClr val="000000"/>
            </a:outerShdw>
          </a:effectLst>
          <a:latin typeface="+mn-lt"/>
          <a:ea typeface="+mn-ea"/>
          <a:cs typeface="宋体" charset="0"/>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b="1">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b="1">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b="1">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b="1">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hlink"/>
        </a:buClr>
        <a:buSzPct val="70000"/>
        <a:buFont typeface="Wingdings" pitchFamily="2" charset="2"/>
        <a:buChar char="n"/>
        <a:defRPr sz="2000" b="1">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hlink"/>
        </a:buClr>
        <a:buSzPct val="70000"/>
        <a:buFont typeface="Wingdings" pitchFamily="2" charset="2"/>
        <a:buChar char="n"/>
        <a:defRPr sz="2000" b="1">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hlink"/>
        </a:buClr>
        <a:buSzPct val="70000"/>
        <a:buFont typeface="Wingdings" pitchFamily="2" charset="2"/>
        <a:buChar char="n"/>
        <a:defRPr sz="2000" b="1">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hlink"/>
        </a:buClr>
        <a:buSzPct val="70000"/>
        <a:buFont typeface="Wingdings" pitchFamily="2" charset="2"/>
        <a:buChar char="n"/>
        <a:defRPr sz="2000" b="1">
          <a:solidFill>
            <a:schemeClr val="tx1"/>
          </a:solidFill>
          <a:effectLst>
            <a:outerShdw blurRad="38100" dist="38100" dir="2700000" algn="tl">
              <a:srgbClr val="000000"/>
            </a:outerShdw>
          </a:effectLst>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xml"/><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0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7.xml"/><Relationship Id="rId1" Type="http://schemas.openxmlformats.org/officeDocument/2006/relationships/vmlDrawing" Target="../drawings/vmlDrawing1.vml"/><Relationship Id="rId4" Type="http://schemas.openxmlformats.org/officeDocument/2006/relationships/image" Target="../media/image13.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5.xml"/><Relationship Id="rId5" Type="http://schemas.openxmlformats.org/officeDocument/2006/relationships/image" Target="../media/image21.png"/><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notesSlide" Target="../notesSlides/notesSlide12.xml"/><Relationship Id="rId3" Type="http://schemas.openxmlformats.org/officeDocument/2006/relationships/tags" Target="../tags/tag8.xml"/><Relationship Id="rId7" Type="http://schemas.openxmlformats.org/officeDocument/2006/relationships/slideLayout" Target="../slideLayouts/slideLayout4.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tags" Target="../tags/tag9.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49.xml.rels><?xml version="1.0" encoding="UTF-8" standalone="yes"?>
<Relationships xmlns="http://schemas.openxmlformats.org/package/2006/relationships"><Relationship Id="rId8" Type="http://schemas.openxmlformats.org/officeDocument/2006/relationships/notesSlide" Target="../notesSlides/notesSlide14.xml"/><Relationship Id="rId3" Type="http://schemas.openxmlformats.org/officeDocument/2006/relationships/tags" Target="../tags/tag15.xml"/><Relationship Id="rId7" Type="http://schemas.openxmlformats.org/officeDocument/2006/relationships/slideLayout" Target="../slideLayouts/slideLayout4.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19.xml"/><Relationship Id="rId4" Type="http://schemas.openxmlformats.org/officeDocument/2006/relationships/image" Target="../media/image30.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0.xml"/></Relationships>
</file>

<file path=ppt/slides/_rels/slide5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21.xml"/></Relationships>
</file>

<file path=ppt/slides/_rels/slide5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image" Target="../media/image24.png"/><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image" Target="../media/image22.png"/><Relationship Id="rId5" Type="http://schemas.openxmlformats.org/officeDocument/2006/relationships/notesSlide" Target="../notesSlides/notesSlide18.xml"/><Relationship Id="rId4"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notesSlide" Target="../notesSlides/notesSlide19.xml"/><Relationship Id="rId5" Type="http://schemas.openxmlformats.org/officeDocument/2006/relationships/slideLayout" Target="../slideLayouts/slideLayout7.xml"/><Relationship Id="rId4" Type="http://schemas.openxmlformats.org/officeDocument/2006/relationships/tags" Target="../tags/tag28.xml"/></Relationships>
</file>

<file path=ppt/slides/_rels/slide56.xml.rels><?xml version="1.0" encoding="UTF-8" standalone="yes"?>
<Relationships xmlns="http://schemas.openxmlformats.org/package/2006/relationships"><Relationship Id="rId8" Type="http://schemas.openxmlformats.org/officeDocument/2006/relationships/notesSlide" Target="../notesSlides/notesSlide20.xml"/><Relationship Id="rId3" Type="http://schemas.openxmlformats.org/officeDocument/2006/relationships/tags" Target="../tags/tag31.xml"/><Relationship Id="rId7" Type="http://schemas.openxmlformats.org/officeDocument/2006/relationships/slideLayout" Target="../slideLayouts/slideLayout4.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s>
</file>

<file path=ppt/slides/_rels/slide57.xml.rels><?xml version="1.0" encoding="UTF-8" standalone="yes"?>
<Relationships xmlns="http://schemas.openxmlformats.org/package/2006/relationships"><Relationship Id="rId3" Type="http://schemas.openxmlformats.org/officeDocument/2006/relationships/tags" Target="../tags/tag37.xml"/><Relationship Id="rId7" Type="http://schemas.openxmlformats.org/officeDocument/2006/relationships/image" Target="../media/image25.png"/><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notesSlide" Target="../notesSlides/notesSlide21.xml"/><Relationship Id="rId5" Type="http://schemas.openxmlformats.org/officeDocument/2006/relationships/slideLayout" Target="../slideLayouts/slideLayout7.xml"/><Relationship Id="rId4" Type="http://schemas.openxmlformats.org/officeDocument/2006/relationships/tags" Target="../tags/tag38.xml"/></Relationships>
</file>

<file path=ppt/slides/_rels/slide58.xml.rels><?xml version="1.0" encoding="UTF-8" standalone="yes"?>
<Relationships xmlns="http://schemas.openxmlformats.org/package/2006/relationships"><Relationship Id="rId3" Type="http://schemas.openxmlformats.org/officeDocument/2006/relationships/tags" Target="../tags/tag41.xml"/><Relationship Id="rId7" Type="http://schemas.openxmlformats.org/officeDocument/2006/relationships/image" Target="../media/image26.png"/><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notesSlide" Target="../notesSlides/notesSlide22.xml"/><Relationship Id="rId5" Type="http://schemas.openxmlformats.org/officeDocument/2006/relationships/slideLayout" Target="../slideLayouts/slideLayout7.xml"/><Relationship Id="rId4" Type="http://schemas.openxmlformats.org/officeDocument/2006/relationships/tags" Target="../tags/tag42.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4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44.xml"/><Relationship Id="rId6" Type="http://schemas.openxmlformats.org/officeDocument/2006/relationships/image" Target="../media/image20.png"/><Relationship Id="rId5" Type="http://schemas.openxmlformats.org/officeDocument/2006/relationships/image" Target="NULL"/><Relationship Id="rId4" Type="http://schemas.openxmlformats.org/officeDocument/2006/relationships/image" Target="NUL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45.xml"/></Relationships>
</file>

<file path=ppt/slides/_rels/slide62.xml.rels><?xml version="1.0" encoding="UTF-8" standalone="yes"?>
<Relationships xmlns="http://schemas.openxmlformats.org/package/2006/relationships"><Relationship Id="rId3" Type="http://schemas.openxmlformats.org/officeDocument/2006/relationships/tags" Target="../tags/tag48.xml"/><Relationship Id="rId7" Type="http://schemas.openxmlformats.org/officeDocument/2006/relationships/image" Target="../media/image20.png"/><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notesSlide" Target="../notesSlides/notesSlide26.xml"/><Relationship Id="rId5" Type="http://schemas.openxmlformats.org/officeDocument/2006/relationships/slideLayout" Target="../slideLayouts/slideLayout7.xml"/><Relationship Id="rId4" Type="http://schemas.openxmlformats.org/officeDocument/2006/relationships/tags" Target="../tags/tag49.xml"/></Relationships>
</file>

<file path=ppt/slides/_rels/slide63.xml.rels><?xml version="1.0" encoding="UTF-8" standalone="yes"?>
<Relationships xmlns="http://schemas.openxmlformats.org/package/2006/relationships"><Relationship Id="rId8" Type="http://schemas.openxmlformats.org/officeDocument/2006/relationships/notesSlide" Target="../notesSlides/notesSlide27.xml"/><Relationship Id="rId3" Type="http://schemas.openxmlformats.org/officeDocument/2006/relationships/tags" Target="../tags/tag52.xml"/><Relationship Id="rId7" Type="http://schemas.openxmlformats.org/officeDocument/2006/relationships/slideLayout" Target="../slideLayouts/slideLayout15.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tags" Target="../tags/tag55.xml"/><Relationship Id="rId5" Type="http://schemas.openxmlformats.org/officeDocument/2006/relationships/tags" Target="../tags/tag54.xml"/><Relationship Id="rId4" Type="http://schemas.openxmlformats.org/officeDocument/2006/relationships/tags" Target="../tags/tag53.xml"/></Relationships>
</file>

<file path=ppt/slides/_rels/slide64.xml.rels><?xml version="1.0" encoding="UTF-8" standalone="yes"?>
<Relationships xmlns="http://schemas.openxmlformats.org/package/2006/relationships"><Relationship Id="rId8" Type="http://schemas.openxmlformats.org/officeDocument/2006/relationships/notesSlide" Target="../notesSlides/notesSlide28.xml"/><Relationship Id="rId13" Type="http://schemas.microsoft.com/office/2007/relationships/diagramDrawing" Target="../diagrams/drawing1.xml"/><Relationship Id="rId3" Type="http://schemas.openxmlformats.org/officeDocument/2006/relationships/tags" Target="../tags/tag58.xml"/><Relationship Id="rId7" Type="http://schemas.openxmlformats.org/officeDocument/2006/relationships/slideLayout" Target="../slideLayouts/slideLayout15.xml"/><Relationship Id="rId12" Type="http://schemas.openxmlformats.org/officeDocument/2006/relationships/diagramColors" Target="../diagrams/colors1.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tags" Target="../tags/tag61.xml"/><Relationship Id="rId11" Type="http://schemas.openxmlformats.org/officeDocument/2006/relationships/diagramQuickStyle" Target="../diagrams/quickStyle1.xml"/><Relationship Id="rId5" Type="http://schemas.openxmlformats.org/officeDocument/2006/relationships/tags" Target="../tags/tag60.xml"/><Relationship Id="rId10" Type="http://schemas.openxmlformats.org/officeDocument/2006/relationships/diagramLayout" Target="../diagrams/layout1.xml"/><Relationship Id="rId4" Type="http://schemas.openxmlformats.org/officeDocument/2006/relationships/tags" Target="../tags/tag59.xml"/><Relationship Id="rId9" Type="http://schemas.openxmlformats.org/officeDocument/2006/relationships/diagramData" Target="../diagrams/data1.xml"/></Relationships>
</file>

<file path=ppt/slides/_rels/slide65.xml.rels><?xml version="1.0" encoding="UTF-8" standalone="yes"?>
<Relationships xmlns="http://schemas.openxmlformats.org/package/2006/relationships"><Relationship Id="rId8" Type="http://schemas.openxmlformats.org/officeDocument/2006/relationships/notesSlide" Target="../notesSlides/notesSlide29.xml"/><Relationship Id="rId13" Type="http://schemas.microsoft.com/office/2007/relationships/diagramDrawing" Target="../diagrams/drawing2.xml"/><Relationship Id="rId3" Type="http://schemas.openxmlformats.org/officeDocument/2006/relationships/tags" Target="../tags/tag64.xml"/><Relationship Id="rId7" Type="http://schemas.openxmlformats.org/officeDocument/2006/relationships/slideLayout" Target="../slideLayouts/slideLayout15.xml"/><Relationship Id="rId12" Type="http://schemas.openxmlformats.org/officeDocument/2006/relationships/diagramColors" Target="../diagrams/colors2.xml"/><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tags" Target="../tags/tag67.xml"/><Relationship Id="rId11" Type="http://schemas.openxmlformats.org/officeDocument/2006/relationships/diagramQuickStyle" Target="../diagrams/quickStyle2.xml"/><Relationship Id="rId5" Type="http://schemas.openxmlformats.org/officeDocument/2006/relationships/tags" Target="../tags/tag66.xml"/><Relationship Id="rId10" Type="http://schemas.openxmlformats.org/officeDocument/2006/relationships/diagramLayout" Target="../diagrams/layout2.xml"/><Relationship Id="rId4" Type="http://schemas.openxmlformats.org/officeDocument/2006/relationships/tags" Target="../tags/tag65.xml"/><Relationship Id="rId9" Type="http://schemas.openxmlformats.org/officeDocument/2006/relationships/diagramData" Target="../diagrams/data2.xml"/></Relationships>
</file>

<file path=ppt/slides/_rels/slide66.xml.rels><?xml version="1.0" encoding="UTF-8" standalone="yes"?>
<Relationships xmlns="http://schemas.openxmlformats.org/package/2006/relationships"><Relationship Id="rId8" Type="http://schemas.openxmlformats.org/officeDocument/2006/relationships/notesSlide" Target="../notesSlides/notesSlide30.xml"/><Relationship Id="rId13" Type="http://schemas.microsoft.com/office/2007/relationships/diagramDrawing" Target="../diagrams/drawing3.xml"/><Relationship Id="rId3" Type="http://schemas.openxmlformats.org/officeDocument/2006/relationships/tags" Target="../tags/tag70.xml"/><Relationship Id="rId7" Type="http://schemas.openxmlformats.org/officeDocument/2006/relationships/slideLayout" Target="../slideLayouts/slideLayout15.xml"/><Relationship Id="rId12" Type="http://schemas.openxmlformats.org/officeDocument/2006/relationships/diagramColors" Target="../diagrams/colors3.xml"/><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tags" Target="../tags/tag73.xml"/><Relationship Id="rId11" Type="http://schemas.openxmlformats.org/officeDocument/2006/relationships/diagramQuickStyle" Target="../diagrams/quickStyle3.xml"/><Relationship Id="rId5" Type="http://schemas.openxmlformats.org/officeDocument/2006/relationships/tags" Target="../tags/tag72.xml"/><Relationship Id="rId10" Type="http://schemas.openxmlformats.org/officeDocument/2006/relationships/diagramLayout" Target="../diagrams/layout3.xml"/><Relationship Id="rId4" Type="http://schemas.openxmlformats.org/officeDocument/2006/relationships/tags" Target="../tags/tag71.xml"/><Relationship Id="rId9" Type="http://schemas.openxmlformats.org/officeDocument/2006/relationships/diagramData" Target="../diagrams/data3.xml"/></Relationships>
</file>

<file path=ppt/slides/_rels/slide67.xml.rels><?xml version="1.0" encoding="UTF-8" standalone="yes"?>
<Relationships xmlns="http://schemas.openxmlformats.org/package/2006/relationships"><Relationship Id="rId8" Type="http://schemas.openxmlformats.org/officeDocument/2006/relationships/notesSlide" Target="../notesSlides/notesSlide31.xml"/><Relationship Id="rId3" Type="http://schemas.openxmlformats.org/officeDocument/2006/relationships/tags" Target="../tags/tag76.xml"/><Relationship Id="rId7" Type="http://schemas.openxmlformats.org/officeDocument/2006/relationships/slideLayout" Target="../slideLayouts/slideLayout15.xml"/><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tags" Target="../tags/tag79.xml"/><Relationship Id="rId5" Type="http://schemas.openxmlformats.org/officeDocument/2006/relationships/tags" Target="../tags/tag78.xml"/><Relationship Id="rId4" Type="http://schemas.openxmlformats.org/officeDocument/2006/relationships/tags" Target="../tags/tag77.xml"/></Relationships>
</file>

<file path=ppt/slides/_rels/slide68.xml.rels><?xml version="1.0" encoding="UTF-8" standalone="yes"?>
<Relationships xmlns="http://schemas.openxmlformats.org/package/2006/relationships"><Relationship Id="rId8" Type="http://schemas.openxmlformats.org/officeDocument/2006/relationships/notesSlide" Target="../notesSlides/notesSlide32.xml"/><Relationship Id="rId3" Type="http://schemas.openxmlformats.org/officeDocument/2006/relationships/tags" Target="../tags/tag82.xml"/><Relationship Id="rId7" Type="http://schemas.openxmlformats.org/officeDocument/2006/relationships/slideLayout" Target="../slideLayouts/slideLayout15.xml"/><Relationship Id="rId2" Type="http://schemas.openxmlformats.org/officeDocument/2006/relationships/tags" Target="../tags/tag81.xml"/><Relationship Id="rId1" Type="http://schemas.openxmlformats.org/officeDocument/2006/relationships/tags" Target="../tags/tag80.xml"/><Relationship Id="rId6" Type="http://schemas.openxmlformats.org/officeDocument/2006/relationships/tags" Target="../tags/tag85.xml"/><Relationship Id="rId5" Type="http://schemas.openxmlformats.org/officeDocument/2006/relationships/tags" Target="../tags/tag84.xml"/><Relationship Id="rId4" Type="http://schemas.openxmlformats.org/officeDocument/2006/relationships/tags" Target="../tags/tag83.xml"/></Relationships>
</file>

<file path=ppt/slides/_rels/slide69.xml.rels><?xml version="1.0" encoding="UTF-8" standalone="yes"?>
<Relationships xmlns="http://schemas.openxmlformats.org/package/2006/relationships"><Relationship Id="rId8" Type="http://schemas.openxmlformats.org/officeDocument/2006/relationships/notesSlide" Target="../notesSlides/notesSlide33.xml"/><Relationship Id="rId3" Type="http://schemas.openxmlformats.org/officeDocument/2006/relationships/tags" Target="../tags/tag88.xml"/><Relationship Id="rId7" Type="http://schemas.openxmlformats.org/officeDocument/2006/relationships/slideLayout" Target="../slideLayouts/slideLayout15.xml"/><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tags" Target="../tags/tag91.xml"/><Relationship Id="rId5" Type="http://schemas.openxmlformats.org/officeDocument/2006/relationships/tags" Target="../tags/tag90.xml"/><Relationship Id="rId4" Type="http://schemas.openxmlformats.org/officeDocument/2006/relationships/tags" Target="../tags/tag8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3" Type="http://schemas.openxmlformats.org/officeDocument/2006/relationships/tags" Target="../tags/tag94.xml"/><Relationship Id="rId7" Type="http://schemas.openxmlformats.org/officeDocument/2006/relationships/image" Target="../media/image36.png"/><Relationship Id="rId2" Type="http://schemas.openxmlformats.org/officeDocument/2006/relationships/tags" Target="../tags/tag93.xml"/><Relationship Id="rId1" Type="http://schemas.openxmlformats.org/officeDocument/2006/relationships/tags" Target="../tags/tag92.xml"/><Relationship Id="rId6" Type="http://schemas.openxmlformats.org/officeDocument/2006/relationships/notesSlide" Target="../notesSlides/notesSlide34.xml"/><Relationship Id="rId5" Type="http://schemas.openxmlformats.org/officeDocument/2006/relationships/slideLayout" Target="../slideLayouts/slideLayout7.xml"/><Relationship Id="rId4" Type="http://schemas.openxmlformats.org/officeDocument/2006/relationships/tags" Target="../tags/tag9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F6DE7729-5D2F-46D3-930B-9C449DB6BBC3}"/>
              </a:ext>
            </a:extLst>
          </p:cNvPr>
          <p:cNvSpPr>
            <a:spLocks noGrp="1"/>
          </p:cNvSpPr>
          <p:nvPr>
            <p:ph type="ctrTitle"/>
          </p:nvPr>
        </p:nvSpPr>
        <p:spPr>
          <a:xfrm>
            <a:off x="1268873" y="1773237"/>
            <a:ext cx="7875127" cy="1655763"/>
          </a:xfrm>
        </p:spPr>
        <p:txBody>
          <a:bodyPr>
            <a:normAutofit/>
          </a:bodyPr>
          <a:lstStyle/>
          <a:p>
            <a:r>
              <a:rPr lang="en-US" altLang="zh-CN" dirty="0"/>
              <a:t>7.</a:t>
            </a:r>
            <a:r>
              <a:rPr lang="zh-CN" altLang="en-US" dirty="0"/>
              <a:t>函数</a:t>
            </a:r>
            <a:endParaRPr lang="en-US" dirty="0"/>
          </a:p>
        </p:txBody>
      </p:sp>
      <p:sp>
        <p:nvSpPr>
          <p:cNvPr id="6" name="副标题 5">
            <a:extLst>
              <a:ext uri="{FF2B5EF4-FFF2-40B4-BE49-F238E27FC236}">
                <a16:creationId xmlns:a16="http://schemas.microsoft.com/office/drawing/2014/main" id="{D31078FD-B5B4-495F-AAA3-6605586E8B8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44944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函数定义</a:t>
            </a:r>
          </a:p>
        </p:txBody>
      </p:sp>
      <p:sp>
        <p:nvSpPr>
          <p:cNvPr id="4" name="矩形 3"/>
          <p:cNvSpPr/>
          <p:nvPr/>
        </p:nvSpPr>
        <p:spPr>
          <a:xfrm>
            <a:off x="154732" y="1898374"/>
            <a:ext cx="2319129" cy="1327442"/>
          </a:xfrm>
          <a:prstGeom prst="rect">
            <a:avLst/>
          </a:prstGeom>
          <a:solidFill>
            <a:srgbClr val="E84C22"/>
          </a:solidFill>
          <a:ln w="12700" cap="flat" cmpd="sng" algn="ctr">
            <a:solidFill>
              <a:srgbClr val="E84C22">
                <a:shade val="50000"/>
              </a:srgbClr>
            </a:solidFill>
            <a:prstDash val="solid"/>
            <a:miter lim="800000"/>
          </a:ln>
          <a:effectLst/>
        </p:spPr>
        <p:txBody>
          <a:bodyPr lIns="18000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prstClr val="white"/>
                </a:solidFill>
                <a:effectLst/>
                <a:uLnTx/>
                <a:uFillTx/>
                <a:latin typeface="等线"/>
                <a:ea typeface="等线"/>
                <a:cs typeface="+mn-cs"/>
              </a:rPr>
              <a:t>类型名  函数名</a:t>
            </a:r>
            <a:r>
              <a:rPr kumimoji="0" lang="en-US" altLang="zh-CN" sz="1800" b="1" i="0" u="none" strike="noStrike" kern="0" cap="none" spc="0" normalizeH="0" baseline="0" noProof="0">
                <a:ln>
                  <a:noFill/>
                </a:ln>
                <a:solidFill>
                  <a:prstClr val="white"/>
                </a:solidFill>
                <a:effectLst/>
                <a:uLnTx/>
                <a:uFillTx/>
                <a:latin typeface="等线"/>
                <a:ea typeface="等线"/>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prstClr val="white"/>
                </a:solidFill>
                <a:effectLst/>
                <a:uLnTx/>
                <a:uFillTx/>
                <a:latin typeface="等线"/>
                <a:ea typeface="等线"/>
                <a:cs typeface="+mn-cs"/>
              </a:rPr>
              <a:t>{</a:t>
            </a:r>
          </a:p>
          <a:p>
            <a:pPr marL="0" marR="0" lvl="0" indent="0" defTabSz="625475"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prstClr val="white"/>
                </a:solidFill>
                <a:effectLst/>
                <a:uLnTx/>
                <a:uFillTx/>
                <a:latin typeface="等线"/>
                <a:ea typeface="等线"/>
                <a:cs typeface="+mn-cs"/>
              </a:rPr>
              <a:t>	</a:t>
            </a:r>
            <a:r>
              <a:rPr kumimoji="0" lang="zh-CN" altLang="en-US" sz="1800" b="1" i="0" u="none" strike="noStrike" kern="0" cap="none" spc="0" normalizeH="0" baseline="0" noProof="0">
                <a:ln>
                  <a:noFill/>
                </a:ln>
                <a:solidFill>
                  <a:prstClr val="white"/>
                </a:solidFill>
                <a:effectLst/>
                <a:uLnTx/>
                <a:uFillTx/>
                <a:latin typeface="等线"/>
                <a:ea typeface="等线"/>
                <a:cs typeface="+mn-cs"/>
              </a:rPr>
              <a:t>函数体</a:t>
            </a:r>
            <a:endParaRPr kumimoji="0" lang="en-US" altLang="zh-CN" sz="1800" b="1" i="0" u="none" strike="noStrike" kern="0" cap="none" spc="0" normalizeH="0" baseline="0" noProof="0">
              <a:ln>
                <a:noFill/>
              </a:ln>
              <a:solidFill>
                <a:prstClr val="white"/>
              </a:solidFill>
              <a:effectLst/>
              <a:uLnTx/>
              <a:uFillTx/>
              <a:latin typeface="等线"/>
              <a:ea typeface="等线"/>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prstClr val="white"/>
                </a:solidFill>
                <a:effectLst/>
                <a:uLnTx/>
                <a:uFillTx/>
                <a:latin typeface="等线"/>
                <a:ea typeface="等线"/>
                <a:cs typeface="+mn-cs"/>
              </a:rPr>
              <a:t>}</a:t>
            </a:r>
            <a:endParaRPr kumimoji="0" lang="zh-CN" altLang="en-US" sz="1800" b="1" i="0" u="none" strike="noStrike" kern="0" cap="none" spc="0" normalizeH="0" baseline="0" noProof="0">
              <a:ln>
                <a:noFill/>
              </a:ln>
              <a:solidFill>
                <a:prstClr val="white"/>
              </a:solidFill>
              <a:effectLst/>
              <a:uLnTx/>
              <a:uFillTx/>
              <a:latin typeface="等线"/>
              <a:ea typeface="等线"/>
              <a:cs typeface="+mn-cs"/>
            </a:endParaRPr>
          </a:p>
        </p:txBody>
      </p:sp>
      <p:sp>
        <p:nvSpPr>
          <p:cNvPr id="5" name="MH_Desc_1"/>
          <p:cNvSpPr/>
          <p:nvPr>
            <p:custDataLst>
              <p:tags r:id="rId1"/>
            </p:custDataLst>
          </p:nvPr>
        </p:nvSpPr>
        <p:spPr>
          <a:xfrm>
            <a:off x="154732" y="3315392"/>
            <a:ext cx="5237075" cy="3134717"/>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cmpd="sng" algn="ctr">
            <a:solidFill>
              <a:srgbClr val="E84C22"/>
            </a:solidFill>
            <a:prstDash val="solid"/>
            <a:bevel/>
          </a:ln>
          <a:effectLst/>
        </p:spPr>
        <p:txBody>
          <a:bodyPr lIns="72000" tIns="72000" rIns="72000" bIns="72000" anchor="t">
            <a:noAutofit/>
          </a:bodyPr>
          <a:lstStyle/>
          <a:p>
            <a:pPr marL="0" marR="0" lvl="0" indent="0" algn="just" defTabSz="914400" eaLnBrk="1" fontAlgn="auto" latinLnBrk="0" hangingPunct="1">
              <a:lnSpc>
                <a:spcPct val="15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prstClr val="black"/>
                </a:solidFill>
                <a:effectLst/>
                <a:uLnTx/>
                <a:uFillTx/>
                <a:latin typeface="等线"/>
                <a:ea typeface="等线"/>
                <a:cs typeface="+mn-cs"/>
              </a:rPr>
              <a:t>函数名后面括号内的</a:t>
            </a:r>
            <a:r>
              <a:rPr kumimoji="0" lang="en-US" altLang="zh-CN" sz="1800" b="0" i="0" u="none" strike="noStrike" kern="0" cap="none" spc="0" normalizeH="0" baseline="0" noProof="0" dirty="0">
                <a:ln>
                  <a:noFill/>
                </a:ln>
                <a:solidFill>
                  <a:prstClr val="black"/>
                </a:solidFill>
                <a:effectLst/>
                <a:uLnTx/>
                <a:uFillTx/>
                <a:latin typeface="等线"/>
                <a:ea typeface="等线"/>
                <a:cs typeface="+mn-cs"/>
              </a:rPr>
              <a:t>void</a:t>
            </a:r>
            <a:r>
              <a:rPr kumimoji="0" lang="zh-CN" altLang="en-US" sz="1800" b="0" i="0" u="none" strike="noStrike" kern="0" cap="none" spc="0" normalizeH="0" baseline="0" noProof="0" dirty="0">
                <a:ln>
                  <a:noFill/>
                </a:ln>
                <a:solidFill>
                  <a:prstClr val="black"/>
                </a:solidFill>
                <a:effectLst/>
                <a:uLnTx/>
                <a:uFillTx/>
                <a:latin typeface="等线"/>
                <a:ea typeface="等线"/>
                <a:cs typeface="+mn-cs"/>
              </a:rPr>
              <a:t>表示“空”，即函数没有参数。</a:t>
            </a:r>
            <a:endParaRPr kumimoji="0" lang="en-US" altLang="zh-CN" sz="1800" b="0" i="0" u="none" strike="noStrike" kern="0" cap="none" spc="0" normalizeH="0" baseline="0" noProof="0" dirty="0">
              <a:ln>
                <a:noFill/>
              </a:ln>
              <a:solidFill>
                <a:prstClr val="black"/>
              </a:solidFill>
              <a:effectLst/>
              <a:uLnTx/>
              <a:uFillTx/>
              <a:latin typeface="等线"/>
              <a:ea typeface="等线"/>
              <a:cs typeface="+mn-cs"/>
            </a:endParaRPr>
          </a:p>
          <a:p>
            <a:pPr marL="0" marR="0" lvl="0" indent="0" algn="just" defTabSz="914400" eaLnBrk="1" fontAlgn="auto" latinLnBrk="0" hangingPunct="1">
              <a:lnSpc>
                <a:spcPct val="15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black"/>
              </a:solidFill>
              <a:effectLst/>
              <a:uLnTx/>
              <a:uFillTx/>
              <a:latin typeface="等线"/>
              <a:ea typeface="等线"/>
              <a:cs typeface="+mn-cs"/>
            </a:endParaRPr>
          </a:p>
          <a:p>
            <a:pPr marL="0" marR="0" lvl="0" indent="0" algn="just" defTabSz="914400" eaLnBrk="1" fontAlgn="auto" latinLnBrk="0" hangingPunct="1">
              <a:lnSpc>
                <a:spcPct val="15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prstClr val="black"/>
                </a:solidFill>
                <a:effectLst/>
                <a:uLnTx/>
                <a:uFillTx/>
                <a:latin typeface="等线"/>
                <a:ea typeface="等线"/>
                <a:cs typeface="+mn-cs"/>
              </a:rPr>
              <a:t>函数体包括</a:t>
            </a:r>
            <a:r>
              <a:rPr kumimoji="0" lang="zh-CN" altLang="en-US" sz="1800" b="1" i="0" u="none" strike="noStrike" kern="0" cap="none" spc="0" normalizeH="0" baseline="0" noProof="0" dirty="0">
                <a:ln>
                  <a:noFill/>
                </a:ln>
                <a:solidFill>
                  <a:prstClr val="black"/>
                </a:solidFill>
                <a:effectLst/>
                <a:uLnTx/>
                <a:uFillTx/>
                <a:latin typeface="等线"/>
                <a:ea typeface="等线"/>
                <a:cs typeface="+mn-cs"/>
              </a:rPr>
              <a:t>声明部分</a:t>
            </a:r>
            <a:r>
              <a:rPr kumimoji="0" lang="zh-CN" altLang="en-US" sz="1800" b="0" i="0" u="none" strike="noStrike" kern="0" cap="none" spc="0" normalizeH="0" baseline="0" noProof="0" dirty="0">
                <a:ln>
                  <a:noFill/>
                </a:ln>
                <a:solidFill>
                  <a:prstClr val="black"/>
                </a:solidFill>
                <a:effectLst/>
                <a:uLnTx/>
                <a:uFillTx/>
                <a:latin typeface="等线"/>
                <a:ea typeface="等线"/>
                <a:cs typeface="+mn-cs"/>
              </a:rPr>
              <a:t>和</a:t>
            </a:r>
            <a:r>
              <a:rPr kumimoji="0" lang="zh-CN" altLang="en-US" sz="1800" b="1" i="0" u="none" strike="noStrike" kern="0" cap="none" spc="0" normalizeH="0" baseline="0" noProof="0" dirty="0">
                <a:ln>
                  <a:noFill/>
                </a:ln>
                <a:solidFill>
                  <a:prstClr val="black"/>
                </a:solidFill>
                <a:effectLst/>
                <a:uLnTx/>
                <a:uFillTx/>
                <a:latin typeface="等线"/>
                <a:ea typeface="等线"/>
                <a:cs typeface="+mn-cs"/>
              </a:rPr>
              <a:t>语句部分</a:t>
            </a:r>
            <a:r>
              <a:rPr kumimoji="0" lang="zh-CN" altLang="en-US" sz="1800" b="0" i="0" u="none" strike="noStrike" kern="0" cap="none" spc="0" normalizeH="0" baseline="0" noProof="0" dirty="0">
                <a:ln>
                  <a:noFill/>
                </a:ln>
                <a:solidFill>
                  <a:prstClr val="black"/>
                </a:solidFill>
                <a:effectLst/>
                <a:uLnTx/>
                <a:uFillTx/>
                <a:latin typeface="等线"/>
                <a:ea typeface="等线"/>
                <a:cs typeface="+mn-cs"/>
              </a:rPr>
              <a:t>。</a:t>
            </a:r>
            <a:endParaRPr kumimoji="0" lang="en-US" altLang="zh-CN" sz="1800" b="0" i="0" u="none" strike="noStrike" kern="0" cap="none" spc="0" normalizeH="0" baseline="0" noProof="0" dirty="0">
              <a:ln>
                <a:noFill/>
              </a:ln>
              <a:solidFill>
                <a:prstClr val="black"/>
              </a:solidFill>
              <a:effectLst/>
              <a:uLnTx/>
              <a:uFillTx/>
              <a:latin typeface="等线"/>
              <a:ea typeface="等线"/>
              <a:cs typeface="+mn-cs"/>
            </a:endParaRPr>
          </a:p>
          <a:p>
            <a:pPr marL="0" marR="0" lvl="0" indent="0" algn="just" defTabSz="914400" eaLnBrk="1" fontAlgn="auto" latinLnBrk="0" hangingPunct="1">
              <a:lnSpc>
                <a:spcPct val="150000"/>
              </a:lnSpc>
              <a:spcBef>
                <a:spcPts val="0"/>
              </a:spcBef>
              <a:spcAft>
                <a:spcPts val="0"/>
              </a:spcAft>
              <a:buClrTx/>
              <a:buSzTx/>
              <a:buFontTx/>
              <a:buNone/>
              <a:tabLst/>
              <a:defRPr/>
            </a:pPr>
            <a:endParaRPr kumimoji="0" lang="zh-CN" altLang="en-US" sz="1800" b="0" i="0" u="none" strike="noStrike" kern="0" cap="none" spc="0" normalizeH="0" baseline="0" noProof="0" dirty="0">
              <a:ln>
                <a:noFill/>
              </a:ln>
              <a:solidFill>
                <a:prstClr val="black"/>
              </a:solidFill>
              <a:effectLst/>
              <a:uLnTx/>
              <a:uFillTx/>
              <a:latin typeface="等线"/>
              <a:ea typeface="等线"/>
              <a:cs typeface="+mn-cs"/>
            </a:endParaRPr>
          </a:p>
          <a:p>
            <a:pPr marL="0" marR="0" lvl="0" indent="0" algn="just" defTabSz="914400" eaLnBrk="1" fontAlgn="auto" latinLnBrk="0" hangingPunct="1">
              <a:lnSpc>
                <a:spcPct val="15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prstClr val="black"/>
                </a:solidFill>
                <a:effectLst/>
                <a:uLnTx/>
                <a:uFillTx/>
                <a:latin typeface="等线"/>
                <a:ea typeface="等线"/>
                <a:cs typeface="+mn-cs"/>
              </a:rPr>
              <a:t>在定义函数时要用“类型标识符”</a:t>
            </a:r>
            <a:r>
              <a:rPr kumimoji="0" lang="en-US" altLang="zh-CN" sz="1800" b="0" i="0" u="none" strike="noStrike" kern="0" cap="none" spc="0" normalizeH="0" baseline="0" noProof="0" dirty="0">
                <a:ln>
                  <a:noFill/>
                </a:ln>
                <a:solidFill>
                  <a:prstClr val="black"/>
                </a:solidFill>
                <a:effectLst/>
                <a:uLnTx/>
                <a:uFillTx/>
                <a:latin typeface="等线"/>
                <a:ea typeface="等线"/>
                <a:cs typeface="+mn-cs"/>
              </a:rPr>
              <a:t>(</a:t>
            </a:r>
            <a:r>
              <a:rPr kumimoji="0" lang="zh-CN" altLang="en-US" sz="1800" b="0" i="0" u="none" strike="noStrike" kern="0" cap="none" spc="0" normalizeH="0" baseline="0" noProof="0" dirty="0">
                <a:ln>
                  <a:noFill/>
                </a:ln>
                <a:solidFill>
                  <a:prstClr val="black"/>
                </a:solidFill>
                <a:effectLst/>
                <a:uLnTx/>
                <a:uFillTx/>
                <a:latin typeface="等线"/>
                <a:ea typeface="等线"/>
                <a:cs typeface="+mn-cs"/>
              </a:rPr>
              <a:t>即类型名</a:t>
            </a:r>
            <a:r>
              <a:rPr kumimoji="0" lang="en-US" altLang="zh-CN" sz="1800" b="0" i="0" u="none" strike="noStrike" kern="0" cap="none" spc="0" normalizeH="0" baseline="0" noProof="0" dirty="0">
                <a:ln>
                  <a:noFill/>
                </a:ln>
                <a:solidFill>
                  <a:prstClr val="black"/>
                </a:solidFill>
                <a:effectLst/>
                <a:uLnTx/>
                <a:uFillTx/>
                <a:latin typeface="等线"/>
                <a:ea typeface="等线"/>
                <a:cs typeface="+mn-cs"/>
              </a:rPr>
              <a:t>)</a:t>
            </a:r>
            <a:r>
              <a:rPr kumimoji="0" lang="zh-CN" altLang="en-US" sz="1800" b="0" i="0" u="none" strike="noStrike" kern="0" cap="none" spc="0" normalizeH="0" baseline="0" noProof="0" dirty="0">
                <a:ln>
                  <a:noFill/>
                </a:ln>
                <a:solidFill>
                  <a:prstClr val="black"/>
                </a:solidFill>
                <a:effectLst/>
                <a:uLnTx/>
                <a:uFillTx/>
                <a:latin typeface="等线"/>
                <a:ea typeface="等线"/>
                <a:cs typeface="+mn-cs"/>
              </a:rPr>
              <a:t>指定函数值的类型，即指定函数带回来的值的类型。</a:t>
            </a:r>
          </a:p>
        </p:txBody>
      </p:sp>
      <p:sp>
        <p:nvSpPr>
          <p:cNvPr id="6" name="文本框 2"/>
          <p:cNvSpPr txBox="1"/>
          <p:nvPr/>
        </p:nvSpPr>
        <p:spPr>
          <a:xfrm>
            <a:off x="107504" y="1464730"/>
            <a:ext cx="1979544" cy="400110"/>
          </a:xfrm>
          <a:prstGeom prst="rect">
            <a:avLst/>
          </a:prstGeom>
          <a:noFill/>
        </p:spPr>
        <p:txBody>
          <a:bodyPr wrap="square" rtlCol="0">
            <a:spAutoFit/>
          </a:bodyPr>
          <a:lstStyle/>
          <a:p>
            <a:r>
              <a:rPr lang="zh-CN" altLang="en-US" sz="2000">
                <a:solidFill>
                  <a:prstClr val="black"/>
                </a:solidFill>
                <a:latin typeface="等线"/>
                <a:ea typeface="等线"/>
              </a:rPr>
              <a:t>定义无参函数</a:t>
            </a:r>
          </a:p>
        </p:txBody>
      </p:sp>
      <p:cxnSp>
        <p:nvCxnSpPr>
          <p:cNvPr id="7" name="直接连接符 6"/>
          <p:cNvCxnSpPr/>
          <p:nvPr/>
        </p:nvCxnSpPr>
        <p:spPr>
          <a:xfrm>
            <a:off x="154733" y="1775989"/>
            <a:ext cx="5237074" cy="0"/>
          </a:xfrm>
          <a:prstGeom prst="line">
            <a:avLst/>
          </a:prstGeom>
          <a:noFill/>
          <a:ln w="6350" cap="flat" cmpd="sng" algn="ctr">
            <a:solidFill>
              <a:srgbClr val="E84C22"/>
            </a:solidFill>
            <a:prstDash val="solid"/>
            <a:miter lim="800000"/>
            <a:tailEnd type="none"/>
          </a:ln>
          <a:effectLst/>
        </p:spPr>
      </p:cxnSp>
      <p:sp>
        <p:nvSpPr>
          <p:cNvPr id="8" name="矩形 7"/>
          <p:cNvSpPr/>
          <p:nvPr/>
        </p:nvSpPr>
        <p:spPr>
          <a:xfrm>
            <a:off x="3062130" y="1898374"/>
            <a:ext cx="2319129" cy="1327442"/>
          </a:xfrm>
          <a:prstGeom prst="rect">
            <a:avLst/>
          </a:prstGeom>
          <a:solidFill>
            <a:srgbClr val="E84C22"/>
          </a:solidFill>
          <a:ln w="12700" cap="flat" cmpd="sng" algn="ctr">
            <a:solidFill>
              <a:srgbClr val="E84C22">
                <a:shade val="50000"/>
              </a:srgbClr>
            </a:solidFill>
            <a:prstDash val="solid"/>
            <a:miter lim="800000"/>
          </a:ln>
          <a:effectLst/>
        </p:spPr>
        <p:txBody>
          <a:bodyPr lIns="18000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prstClr val="white"/>
                </a:solidFill>
                <a:effectLst/>
                <a:uLnTx/>
                <a:uFillTx/>
                <a:latin typeface="等线"/>
                <a:ea typeface="等线"/>
                <a:cs typeface="+mn-cs"/>
              </a:rPr>
              <a:t>类型名  函数名</a:t>
            </a:r>
            <a:r>
              <a:rPr kumimoji="0" lang="en-US" altLang="zh-CN" sz="1800" b="1" i="0" u="none" strike="noStrike" kern="0" cap="none" spc="0" normalizeH="0" baseline="0" noProof="0" dirty="0">
                <a:ln>
                  <a:noFill/>
                </a:ln>
                <a:solidFill>
                  <a:prstClr val="white"/>
                </a:solidFill>
                <a:effectLst/>
                <a:uLnTx/>
                <a:uFillTx/>
                <a:latin typeface="等线"/>
                <a:ea typeface="等线"/>
                <a:cs typeface="+mn-cs"/>
              </a:rPr>
              <a:t>(void)</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a:ln>
                  <a:noFill/>
                </a:ln>
                <a:solidFill>
                  <a:prstClr val="white"/>
                </a:solidFill>
                <a:effectLst/>
                <a:uLnTx/>
                <a:uFillTx/>
                <a:latin typeface="等线"/>
                <a:ea typeface="等线"/>
                <a:cs typeface="+mn-cs"/>
              </a:rPr>
              <a:t>{</a:t>
            </a:r>
          </a:p>
          <a:p>
            <a:pPr marL="0" marR="0" lvl="0" indent="0" defTabSz="625475"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a:ln>
                  <a:noFill/>
                </a:ln>
                <a:solidFill>
                  <a:prstClr val="white"/>
                </a:solidFill>
                <a:effectLst/>
                <a:uLnTx/>
                <a:uFillTx/>
                <a:latin typeface="等线"/>
                <a:ea typeface="等线"/>
                <a:cs typeface="+mn-cs"/>
              </a:rPr>
              <a:t>	</a:t>
            </a:r>
            <a:r>
              <a:rPr kumimoji="0" lang="zh-CN" altLang="en-US" sz="1800" b="1" i="0" u="none" strike="noStrike" kern="0" cap="none" spc="0" normalizeH="0" baseline="0" noProof="0" dirty="0">
                <a:ln>
                  <a:noFill/>
                </a:ln>
                <a:solidFill>
                  <a:prstClr val="white"/>
                </a:solidFill>
                <a:effectLst/>
                <a:uLnTx/>
                <a:uFillTx/>
                <a:latin typeface="等线"/>
                <a:ea typeface="等线"/>
                <a:cs typeface="+mn-cs"/>
              </a:rPr>
              <a:t>函数体</a:t>
            </a:r>
            <a:endParaRPr kumimoji="0" lang="en-US" altLang="zh-CN" sz="1800" b="1" i="0" u="none" strike="noStrike" kern="0" cap="none" spc="0" normalizeH="0" baseline="0" noProof="0" dirty="0">
              <a:ln>
                <a:noFill/>
              </a:ln>
              <a:solidFill>
                <a:prstClr val="white"/>
              </a:solidFill>
              <a:effectLst/>
              <a:uLnTx/>
              <a:uFillTx/>
              <a:latin typeface="等线"/>
              <a:ea typeface="等线"/>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a:ln>
                  <a:noFill/>
                </a:ln>
                <a:solidFill>
                  <a:prstClr val="white"/>
                </a:solidFill>
                <a:effectLst/>
                <a:uLnTx/>
                <a:uFillTx/>
                <a:latin typeface="等线"/>
                <a:ea typeface="等线"/>
                <a:cs typeface="+mn-cs"/>
              </a:rPr>
              <a:t>}</a:t>
            </a:r>
            <a:endParaRPr kumimoji="0" lang="zh-CN" altLang="en-US" sz="1800" b="1" i="0" u="none" strike="noStrike" kern="0" cap="none" spc="0" normalizeH="0" baseline="0" noProof="0" dirty="0">
              <a:ln>
                <a:noFill/>
              </a:ln>
              <a:solidFill>
                <a:prstClr val="white"/>
              </a:solidFill>
              <a:effectLst/>
              <a:uLnTx/>
              <a:uFillTx/>
              <a:latin typeface="等线"/>
              <a:ea typeface="等线"/>
              <a:cs typeface="+mn-cs"/>
            </a:endParaRPr>
          </a:p>
        </p:txBody>
      </p:sp>
      <p:sp>
        <p:nvSpPr>
          <p:cNvPr id="9" name="文本框 15"/>
          <p:cNvSpPr txBox="1"/>
          <p:nvPr/>
        </p:nvSpPr>
        <p:spPr>
          <a:xfrm>
            <a:off x="2564547" y="2400960"/>
            <a:ext cx="417444" cy="369332"/>
          </a:xfrm>
          <a:prstGeom prst="rect">
            <a:avLst/>
          </a:prstGeom>
          <a:noFill/>
        </p:spPr>
        <p:txBody>
          <a:bodyPr wrap="square" rtlCol="0">
            <a:spAutoFit/>
          </a:bodyPr>
          <a:lstStyle/>
          <a:p>
            <a:pPr algn="ctr"/>
            <a:r>
              <a:rPr lang="zh-CN" altLang="en-US">
                <a:solidFill>
                  <a:prstClr val="black"/>
                </a:solidFill>
                <a:latin typeface="等线"/>
                <a:ea typeface="等线"/>
              </a:rPr>
              <a:t>或</a:t>
            </a:r>
          </a:p>
        </p:txBody>
      </p:sp>
      <p:cxnSp>
        <p:nvCxnSpPr>
          <p:cNvPr id="10" name="直接连接符 9"/>
          <p:cNvCxnSpPr/>
          <p:nvPr/>
        </p:nvCxnSpPr>
        <p:spPr>
          <a:xfrm>
            <a:off x="5580112" y="1464731"/>
            <a:ext cx="0" cy="5030657"/>
          </a:xfrm>
          <a:prstGeom prst="line">
            <a:avLst/>
          </a:prstGeom>
          <a:noFill/>
          <a:ln w="6350" cap="flat" cmpd="sng" algn="ctr">
            <a:gradFill>
              <a:gsLst>
                <a:gs pos="0">
                  <a:srgbClr val="E84C22">
                    <a:lumMod val="5000"/>
                    <a:lumOff val="95000"/>
                  </a:srgbClr>
                </a:gs>
                <a:gs pos="33000">
                  <a:srgbClr val="E84C22"/>
                </a:gs>
                <a:gs pos="66000">
                  <a:srgbClr val="E84C22"/>
                </a:gs>
                <a:gs pos="100000">
                  <a:sysClr val="window" lastClr="FFFFFF"/>
                </a:gs>
              </a:gsLst>
              <a:lin ang="5400000" scaled="1"/>
            </a:gradFill>
            <a:prstDash val="solid"/>
            <a:miter lim="800000"/>
          </a:ln>
          <a:effectLst/>
        </p:spPr>
      </p:cxnSp>
      <p:sp>
        <p:nvSpPr>
          <p:cNvPr id="11" name="矩形 10"/>
          <p:cNvSpPr/>
          <p:nvPr/>
        </p:nvSpPr>
        <p:spPr>
          <a:xfrm>
            <a:off x="5727788" y="1775990"/>
            <a:ext cx="3257530" cy="1327442"/>
          </a:xfrm>
          <a:prstGeom prst="rect">
            <a:avLst/>
          </a:prstGeom>
          <a:solidFill>
            <a:srgbClr val="E84C22"/>
          </a:solidFill>
          <a:ln w="12700" cap="flat" cmpd="sng" algn="ctr">
            <a:solidFill>
              <a:srgbClr val="E84C22">
                <a:shade val="50000"/>
              </a:srgbClr>
            </a:solidFill>
            <a:prstDash val="solid"/>
            <a:miter lim="800000"/>
          </a:ln>
          <a:effectLst/>
        </p:spPr>
        <p:txBody>
          <a:bodyPr lIns="18000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prstClr val="white"/>
                </a:solidFill>
                <a:effectLst/>
                <a:uLnTx/>
                <a:uFillTx/>
                <a:latin typeface="等线"/>
                <a:ea typeface="等线"/>
                <a:cs typeface="+mn-cs"/>
              </a:rPr>
              <a:t>类型名  函数名</a:t>
            </a:r>
            <a:r>
              <a:rPr kumimoji="0" lang="en-US" altLang="zh-CN" sz="1800" b="1" i="0" u="none" strike="noStrike" kern="0" cap="none" spc="0" normalizeH="0" baseline="0" noProof="0">
                <a:ln>
                  <a:noFill/>
                </a:ln>
                <a:solidFill>
                  <a:prstClr val="white"/>
                </a:solidFill>
                <a:effectLst/>
                <a:uLnTx/>
                <a:uFillTx/>
                <a:latin typeface="等线"/>
                <a:ea typeface="等线"/>
                <a:cs typeface="+mn-cs"/>
              </a:rPr>
              <a:t>(</a:t>
            </a:r>
            <a:r>
              <a:rPr kumimoji="0" lang="zh-CN" altLang="en-US" sz="1800" b="1" i="0" u="none" strike="noStrike" kern="0" cap="none" spc="0" normalizeH="0" baseline="0" noProof="0">
                <a:ln>
                  <a:noFill/>
                </a:ln>
                <a:solidFill>
                  <a:prstClr val="white"/>
                </a:solidFill>
                <a:effectLst/>
                <a:uLnTx/>
                <a:uFillTx/>
                <a:latin typeface="等线"/>
                <a:ea typeface="等线"/>
                <a:cs typeface="+mn-cs"/>
              </a:rPr>
              <a:t>形式参数表列</a:t>
            </a:r>
            <a:r>
              <a:rPr kumimoji="0" lang="en-US" altLang="zh-CN" sz="1800" b="1" i="0" u="none" strike="noStrike" kern="0" cap="none" spc="0" normalizeH="0" baseline="0" noProof="0">
                <a:ln>
                  <a:noFill/>
                </a:ln>
                <a:solidFill>
                  <a:prstClr val="white"/>
                </a:solidFill>
                <a:effectLst/>
                <a:uLnTx/>
                <a:uFillTx/>
                <a:latin typeface="等线"/>
                <a:ea typeface="等线"/>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prstClr val="white"/>
                </a:solidFill>
                <a:effectLst/>
                <a:uLnTx/>
                <a:uFillTx/>
                <a:latin typeface="等线"/>
                <a:ea typeface="等线"/>
                <a:cs typeface="+mn-cs"/>
              </a:rPr>
              <a:t>{</a:t>
            </a:r>
          </a:p>
          <a:p>
            <a:pPr marL="0" marR="0" lvl="0" indent="0" defTabSz="625475"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prstClr val="white"/>
                </a:solidFill>
                <a:effectLst/>
                <a:uLnTx/>
                <a:uFillTx/>
                <a:latin typeface="等线"/>
                <a:ea typeface="等线"/>
                <a:cs typeface="+mn-cs"/>
              </a:rPr>
              <a:t>	</a:t>
            </a:r>
            <a:r>
              <a:rPr kumimoji="0" lang="zh-CN" altLang="en-US" sz="1800" b="1" i="0" u="none" strike="noStrike" kern="0" cap="none" spc="0" normalizeH="0" baseline="0" noProof="0">
                <a:ln>
                  <a:noFill/>
                </a:ln>
                <a:solidFill>
                  <a:prstClr val="white"/>
                </a:solidFill>
                <a:effectLst/>
                <a:uLnTx/>
                <a:uFillTx/>
                <a:latin typeface="等线"/>
                <a:ea typeface="等线"/>
                <a:cs typeface="+mn-cs"/>
              </a:rPr>
              <a:t>函数体</a:t>
            </a:r>
            <a:endParaRPr kumimoji="0" lang="en-US" altLang="zh-CN" sz="1800" b="1" i="0" u="none" strike="noStrike" kern="0" cap="none" spc="0" normalizeH="0" baseline="0" noProof="0">
              <a:ln>
                <a:noFill/>
              </a:ln>
              <a:solidFill>
                <a:prstClr val="white"/>
              </a:solidFill>
              <a:effectLst/>
              <a:uLnTx/>
              <a:uFillTx/>
              <a:latin typeface="等线"/>
              <a:ea typeface="等线"/>
              <a:cs typeface="+mn-cs"/>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prstClr val="white"/>
                </a:solidFill>
                <a:effectLst/>
                <a:uLnTx/>
                <a:uFillTx/>
                <a:latin typeface="等线"/>
                <a:ea typeface="等线"/>
                <a:cs typeface="+mn-cs"/>
              </a:rPr>
              <a:t>}</a:t>
            </a:r>
            <a:endParaRPr kumimoji="0" lang="zh-CN" altLang="en-US" sz="1800" b="1" i="0" u="none" strike="noStrike" kern="0" cap="none" spc="0" normalizeH="0" baseline="0" noProof="0">
              <a:ln>
                <a:noFill/>
              </a:ln>
              <a:solidFill>
                <a:prstClr val="white"/>
              </a:solidFill>
              <a:effectLst/>
              <a:uLnTx/>
              <a:uFillTx/>
              <a:latin typeface="等线"/>
              <a:ea typeface="等线"/>
              <a:cs typeface="+mn-cs"/>
            </a:endParaRPr>
          </a:p>
        </p:txBody>
      </p:sp>
      <p:sp>
        <p:nvSpPr>
          <p:cNvPr id="12" name="文本框 27"/>
          <p:cNvSpPr txBox="1"/>
          <p:nvPr/>
        </p:nvSpPr>
        <p:spPr>
          <a:xfrm>
            <a:off x="5680559" y="1341958"/>
            <a:ext cx="1979544" cy="400110"/>
          </a:xfrm>
          <a:prstGeom prst="rect">
            <a:avLst/>
          </a:prstGeom>
          <a:noFill/>
        </p:spPr>
        <p:txBody>
          <a:bodyPr wrap="square" rtlCol="0">
            <a:spAutoFit/>
          </a:bodyPr>
          <a:lstStyle/>
          <a:p>
            <a:r>
              <a:rPr lang="zh-CN" altLang="en-US" sz="2000">
                <a:solidFill>
                  <a:prstClr val="black"/>
                </a:solidFill>
                <a:latin typeface="等线"/>
                <a:ea typeface="等线"/>
              </a:rPr>
              <a:t>定义有参函数</a:t>
            </a:r>
          </a:p>
        </p:txBody>
      </p:sp>
      <p:cxnSp>
        <p:nvCxnSpPr>
          <p:cNvPr id="13" name="直接连接符 12"/>
          <p:cNvCxnSpPr/>
          <p:nvPr/>
        </p:nvCxnSpPr>
        <p:spPr>
          <a:xfrm>
            <a:off x="5727788" y="1663156"/>
            <a:ext cx="3257530" cy="0"/>
          </a:xfrm>
          <a:prstGeom prst="line">
            <a:avLst/>
          </a:prstGeom>
          <a:noFill/>
          <a:ln w="6350" cap="flat" cmpd="sng" algn="ctr">
            <a:solidFill>
              <a:srgbClr val="E84C22"/>
            </a:solidFill>
            <a:prstDash val="solid"/>
            <a:miter lim="800000"/>
            <a:tailEnd type="none"/>
          </a:ln>
          <a:effectLst/>
        </p:spPr>
      </p:cxnSp>
      <p:sp>
        <p:nvSpPr>
          <p:cNvPr id="14" name="圆角矩形 13"/>
          <p:cNvSpPr/>
          <p:nvPr/>
        </p:nvSpPr>
        <p:spPr>
          <a:xfrm>
            <a:off x="5727788" y="3212764"/>
            <a:ext cx="3260035" cy="1411357"/>
          </a:xfrm>
          <a:prstGeom prst="roundRect">
            <a:avLst>
              <a:gd name="adj" fmla="val 2292"/>
            </a:avLst>
          </a:prstGeom>
          <a:solidFill>
            <a:sysClr val="window" lastClr="FFFFFF"/>
          </a:solidFill>
          <a:ln w="12700" cap="flat" cmpd="sng" algn="ctr">
            <a:solidFill>
              <a:srgbClr val="E84C22"/>
            </a:solidFill>
            <a:prstDash val="solid"/>
            <a:miter lim="800000"/>
          </a:ln>
          <a:effectLst/>
        </p:spPr>
        <p:txBody>
          <a:bodyPr rtlCol="0" anchor="t"/>
          <a:lstStyle/>
          <a:p>
            <a:pPr lvl="0" defTabSz="363538">
              <a:lnSpc>
                <a:spcPct val="120000"/>
              </a:lnSpc>
            </a:pPr>
            <a:r>
              <a:rPr kumimoji="0" lang="en-US" altLang="zh-CN" sz="1400" b="0" i="0" u="none" strike="noStrike" kern="0" cap="none" spc="0" normalizeH="0" baseline="0" noProof="0" dirty="0">
                <a:ln>
                  <a:noFill/>
                </a:ln>
                <a:solidFill>
                  <a:prstClr val="black"/>
                </a:solidFill>
                <a:effectLst/>
                <a:uLnTx/>
                <a:uFillTx/>
                <a:latin typeface="等线"/>
                <a:ea typeface="等线"/>
                <a:cs typeface="+mn-cs"/>
              </a:rPr>
              <a:t>int max(int </a:t>
            </a:r>
            <a:r>
              <a:rPr kumimoji="0" lang="en-US" altLang="zh-CN" sz="1400" b="0" i="0" u="none" strike="noStrike" kern="0" cap="none" spc="0" normalizeH="0" baseline="0" noProof="0" dirty="0" err="1">
                <a:ln>
                  <a:noFill/>
                </a:ln>
                <a:solidFill>
                  <a:prstClr val="black"/>
                </a:solidFill>
                <a:effectLst/>
                <a:uLnTx/>
                <a:uFillTx/>
                <a:latin typeface="等线"/>
                <a:ea typeface="等线"/>
                <a:cs typeface="+mn-cs"/>
              </a:rPr>
              <a:t>x,int</a:t>
            </a:r>
            <a:r>
              <a:rPr kumimoji="0" lang="en-US" altLang="zh-CN" sz="1400" b="0" i="0" u="none" strike="noStrike" kern="0" cap="none" spc="0" normalizeH="0" baseline="0" noProof="0" dirty="0">
                <a:ln>
                  <a:noFill/>
                </a:ln>
                <a:solidFill>
                  <a:prstClr val="black"/>
                </a:solidFill>
                <a:effectLst/>
                <a:uLnTx/>
                <a:uFillTx/>
                <a:latin typeface="等线"/>
                <a:ea typeface="等线"/>
                <a:cs typeface="+mn-cs"/>
              </a:rPr>
              <a:t> </a:t>
            </a:r>
            <a:r>
              <a:rPr lang="en-US" altLang="zh-CN" sz="1400" kern="0" dirty="0">
                <a:solidFill>
                  <a:prstClr val="black"/>
                </a:solidFill>
                <a:latin typeface="等线"/>
                <a:ea typeface="等线"/>
              </a:rPr>
              <a:t>y)  {</a:t>
            </a:r>
            <a:endParaRPr kumimoji="0" lang="en-US" altLang="zh-CN" sz="1400" b="0" i="0" u="none" strike="noStrike" kern="0" cap="none" spc="0" normalizeH="0" baseline="0" noProof="0" dirty="0">
              <a:ln>
                <a:noFill/>
              </a:ln>
              <a:solidFill>
                <a:prstClr val="black"/>
              </a:solidFill>
              <a:effectLst/>
              <a:uLnTx/>
              <a:uFillTx/>
              <a:latin typeface="等线"/>
              <a:ea typeface="等线"/>
              <a:cs typeface="+mn-cs"/>
            </a:endParaRPr>
          </a:p>
          <a:p>
            <a:pPr marL="0" marR="0" lvl="0" indent="0" defTabSz="363538" eaLnBrk="1" fontAlgn="auto" latinLnBrk="0" hangingPunct="1">
              <a:lnSpc>
                <a:spcPct val="12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等线"/>
                <a:ea typeface="等线"/>
                <a:cs typeface="+mn-cs"/>
              </a:rPr>
              <a:t>	int z;		</a:t>
            </a:r>
            <a:r>
              <a:rPr kumimoji="0" lang="en-US" altLang="zh-CN" sz="1400" b="0" i="0" u="none" strike="noStrike" kern="0" cap="none" spc="0" normalizeH="0" baseline="0" noProof="0" dirty="0">
                <a:ln>
                  <a:noFill/>
                </a:ln>
                <a:solidFill>
                  <a:srgbClr val="008000"/>
                </a:solidFill>
                <a:effectLst/>
                <a:uLnTx/>
                <a:uFillTx/>
                <a:latin typeface="等线"/>
                <a:ea typeface="等线"/>
                <a:cs typeface="+mn-cs"/>
              </a:rPr>
              <a:t>//</a:t>
            </a:r>
            <a:r>
              <a:rPr kumimoji="0" lang="zh-CN" altLang="en-US" sz="1400" b="0" i="0" u="none" strike="noStrike" kern="0" cap="none" spc="0" normalizeH="0" baseline="0" noProof="0" dirty="0">
                <a:ln>
                  <a:noFill/>
                </a:ln>
                <a:solidFill>
                  <a:srgbClr val="008000"/>
                </a:solidFill>
                <a:effectLst/>
                <a:uLnTx/>
                <a:uFillTx/>
                <a:latin typeface="等线"/>
                <a:ea typeface="等线"/>
                <a:cs typeface="+mn-cs"/>
              </a:rPr>
              <a:t>声明部分</a:t>
            </a:r>
          </a:p>
          <a:p>
            <a:pPr marL="0" marR="0" lvl="0" indent="0" defTabSz="363538" eaLnBrk="1" fontAlgn="auto" latinLnBrk="0" hangingPunct="1">
              <a:lnSpc>
                <a:spcPct val="12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prstClr val="black"/>
                </a:solidFill>
                <a:effectLst/>
                <a:uLnTx/>
                <a:uFillTx/>
                <a:latin typeface="等线"/>
                <a:ea typeface="等线"/>
                <a:cs typeface="+mn-cs"/>
              </a:rPr>
              <a:t>	</a:t>
            </a:r>
            <a:r>
              <a:rPr kumimoji="0" lang="en-US" altLang="zh-CN" sz="1400" b="0" i="0" u="none" strike="noStrike" kern="0" cap="none" spc="0" normalizeH="0" baseline="0" noProof="0" dirty="0">
                <a:ln>
                  <a:noFill/>
                </a:ln>
                <a:solidFill>
                  <a:prstClr val="black"/>
                </a:solidFill>
                <a:effectLst/>
                <a:uLnTx/>
                <a:uFillTx/>
                <a:latin typeface="等线"/>
                <a:ea typeface="等线"/>
                <a:cs typeface="+mn-cs"/>
              </a:rPr>
              <a:t>z=x&gt;</a:t>
            </a:r>
            <a:r>
              <a:rPr kumimoji="0" lang="en-US" altLang="zh-CN" sz="1400" b="0" i="0" u="none" strike="noStrike" kern="0" cap="none" spc="0" normalizeH="0" baseline="0" noProof="0" dirty="0" err="1">
                <a:ln>
                  <a:noFill/>
                </a:ln>
                <a:solidFill>
                  <a:prstClr val="black"/>
                </a:solidFill>
                <a:effectLst/>
                <a:uLnTx/>
                <a:uFillTx/>
                <a:latin typeface="等线"/>
                <a:ea typeface="等线"/>
                <a:cs typeface="+mn-cs"/>
              </a:rPr>
              <a:t>y?x:y</a:t>
            </a:r>
            <a:r>
              <a:rPr kumimoji="0" lang="en-US" altLang="zh-CN" sz="1400" b="0" i="0" u="none" strike="noStrike" kern="0" cap="none" spc="0" normalizeH="0" baseline="0" noProof="0" dirty="0">
                <a:ln>
                  <a:noFill/>
                </a:ln>
                <a:solidFill>
                  <a:prstClr val="black"/>
                </a:solidFill>
                <a:effectLst/>
                <a:uLnTx/>
                <a:uFillTx/>
                <a:latin typeface="等线"/>
                <a:ea typeface="等线"/>
                <a:cs typeface="+mn-cs"/>
              </a:rPr>
              <a:t>;	</a:t>
            </a:r>
            <a:r>
              <a:rPr kumimoji="0" lang="en-US" altLang="zh-CN" sz="1400" b="0" i="0" u="none" strike="noStrike" kern="0" cap="none" spc="0" normalizeH="0" baseline="0" noProof="0" dirty="0">
                <a:ln>
                  <a:noFill/>
                </a:ln>
                <a:solidFill>
                  <a:srgbClr val="008000"/>
                </a:solidFill>
                <a:effectLst/>
                <a:uLnTx/>
                <a:uFillTx/>
                <a:latin typeface="等线"/>
                <a:ea typeface="等线"/>
                <a:cs typeface="+mn-cs"/>
              </a:rPr>
              <a:t>//</a:t>
            </a:r>
            <a:r>
              <a:rPr kumimoji="0" lang="zh-CN" altLang="en-US" sz="1400" b="0" i="0" u="none" strike="noStrike" kern="0" cap="none" spc="0" normalizeH="0" baseline="0" noProof="0" dirty="0">
                <a:ln>
                  <a:noFill/>
                </a:ln>
                <a:solidFill>
                  <a:srgbClr val="008000"/>
                </a:solidFill>
                <a:effectLst/>
                <a:uLnTx/>
                <a:uFillTx/>
                <a:latin typeface="等线"/>
                <a:ea typeface="等线"/>
                <a:cs typeface="+mn-cs"/>
              </a:rPr>
              <a:t>执行语句部分</a:t>
            </a:r>
          </a:p>
          <a:p>
            <a:pPr marL="0" marR="0" lvl="0" indent="0" defTabSz="363538" eaLnBrk="1" fontAlgn="auto" latinLnBrk="0" hangingPunct="1">
              <a:lnSpc>
                <a:spcPct val="12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prstClr val="black"/>
                </a:solidFill>
                <a:effectLst/>
                <a:uLnTx/>
                <a:uFillTx/>
                <a:latin typeface="等线"/>
                <a:ea typeface="等线"/>
                <a:cs typeface="+mn-cs"/>
              </a:rPr>
              <a:t>	</a:t>
            </a:r>
            <a:r>
              <a:rPr kumimoji="0" lang="en-US" altLang="zh-CN" sz="1400" b="0" i="0" u="none" strike="noStrike" kern="0" cap="none" spc="0" normalizeH="0" baseline="0" noProof="0" dirty="0">
                <a:ln>
                  <a:noFill/>
                </a:ln>
                <a:solidFill>
                  <a:prstClr val="black"/>
                </a:solidFill>
                <a:effectLst/>
                <a:uLnTx/>
                <a:uFillTx/>
                <a:latin typeface="等线"/>
                <a:ea typeface="等线"/>
                <a:cs typeface="+mn-cs"/>
              </a:rPr>
              <a:t>return(z);</a:t>
            </a:r>
          </a:p>
          <a:p>
            <a:pPr marL="0" marR="0" lvl="0" indent="0" defTabSz="363538" eaLnBrk="1" fontAlgn="auto" latinLnBrk="0" hangingPunct="1">
              <a:lnSpc>
                <a:spcPct val="12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等线"/>
                <a:ea typeface="等线"/>
                <a:cs typeface="+mn-cs"/>
              </a:rPr>
              <a:t>}</a:t>
            </a:r>
          </a:p>
        </p:txBody>
      </p:sp>
      <p:sp>
        <p:nvSpPr>
          <p:cNvPr id="15" name="矩形 14"/>
          <p:cNvSpPr/>
          <p:nvPr/>
        </p:nvSpPr>
        <p:spPr>
          <a:xfrm>
            <a:off x="5775015" y="5187359"/>
            <a:ext cx="3257530" cy="762678"/>
          </a:xfrm>
          <a:prstGeom prst="rect">
            <a:avLst/>
          </a:prstGeom>
          <a:solidFill>
            <a:srgbClr val="E84C22"/>
          </a:solidFill>
          <a:ln w="12700" cap="flat" cmpd="sng" algn="ctr">
            <a:solidFill>
              <a:srgbClr val="E84C22">
                <a:shade val="50000"/>
              </a:srgbClr>
            </a:solidFill>
            <a:prstDash val="solid"/>
            <a:miter lim="800000"/>
          </a:ln>
          <a:effectLst/>
        </p:spPr>
        <p:txBody>
          <a:bodyPr lIns="18000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a:ln>
                  <a:noFill/>
                </a:ln>
                <a:solidFill>
                  <a:prstClr val="white"/>
                </a:solidFill>
                <a:effectLst/>
                <a:uLnTx/>
                <a:uFillTx/>
                <a:latin typeface="等线"/>
                <a:ea typeface="等线"/>
                <a:cs typeface="+mn-cs"/>
              </a:rPr>
              <a:t>类型名  函数名</a:t>
            </a:r>
            <a:r>
              <a:rPr kumimoji="0" lang="en-US" altLang="zh-CN" sz="1800" b="1" i="0" u="none" strike="noStrike" kern="0" cap="none" spc="0" normalizeH="0" baseline="0" noProof="0">
                <a:ln>
                  <a:noFill/>
                </a:ln>
                <a:solidFill>
                  <a:prstClr val="white"/>
                </a:solidFill>
                <a:effectLst/>
                <a:uLnTx/>
                <a:uFillTx/>
                <a:latin typeface="等线"/>
                <a:ea typeface="等线"/>
                <a:cs typeface="+mn-cs"/>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a:ln>
                  <a:noFill/>
                </a:ln>
                <a:solidFill>
                  <a:prstClr val="white"/>
                </a:solidFill>
                <a:effectLst/>
                <a:uLnTx/>
                <a:uFillTx/>
                <a:latin typeface="等线"/>
                <a:ea typeface="等线"/>
                <a:cs typeface="+mn-cs"/>
              </a:rPr>
              <a:t>{ }</a:t>
            </a:r>
            <a:endParaRPr kumimoji="0" lang="zh-CN" altLang="en-US" sz="1800" b="1" i="0" u="none" strike="noStrike" kern="0" cap="none" spc="0" normalizeH="0" baseline="0" noProof="0">
              <a:ln>
                <a:noFill/>
              </a:ln>
              <a:solidFill>
                <a:prstClr val="white"/>
              </a:solidFill>
              <a:effectLst/>
              <a:uLnTx/>
              <a:uFillTx/>
              <a:latin typeface="等线"/>
              <a:ea typeface="等线"/>
              <a:cs typeface="+mn-cs"/>
            </a:endParaRPr>
          </a:p>
        </p:txBody>
      </p:sp>
      <p:sp>
        <p:nvSpPr>
          <p:cNvPr id="16" name="文本框 38"/>
          <p:cNvSpPr txBox="1"/>
          <p:nvPr/>
        </p:nvSpPr>
        <p:spPr>
          <a:xfrm>
            <a:off x="5727787" y="4763266"/>
            <a:ext cx="1979544" cy="400110"/>
          </a:xfrm>
          <a:prstGeom prst="rect">
            <a:avLst/>
          </a:prstGeom>
          <a:noFill/>
        </p:spPr>
        <p:txBody>
          <a:bodyPr wrap="square" rtlCol="0">
            <a:spAutoFit/>
          </a:bodyPr>
          <a:lstStyle/>
          <a:p>
            <a:r>
              <a:rPr lang="zh-CN" altLang="en-US" sz="2000">
                <a:solidFill>
                  <a:prstClr val="black"/>
                </a:solidFill>
                <a:latin typeface="等线"/>
                <a:ea typeface="等线"/>
              </a:rPr>
              <a:t>定义空函数</a:t>
            </a:r>
          </a:p>
        </p:txBody>
      </p:sp>
      <p:cxnSp>
        <p:nvCxnSpPr>
          <p:cNvPr id="17" name="直接连接符 16"/>
          <p:cNvCxnSpPr/>
          <p:nvPr/>
        </p:nvCxnSpPr>
        <p:spPr>
          <a:xfrm>
            <a:off x="5775015" y="5074525"/>
            <a:ext cx="3257530" cy="0"/>
          </a:xfrm>
          <a:prstGeom prst="line">
            <a:avLst/>
          </a:prstGeom>
          <a:noFill/>
          <a:ln w="6350" cap="flat" cmpd="sng" algn="ctr">
            <a:solidFill>
              <a:srgbClr val="E84C22"/>
            </a:solidFill>
            <a:prstDash val="solid"/>
            <a:miter lim="800000"/>
            <a:tailEnd type="none"/>
          </a:ln>
          <a:effectLst/>
        </p:spPr>
      </p:cxnSp>
      <p:sp>
        <p:nvSpPr>
          <p:cNvPr id="18" name="MH_Desc_1"/>
          <p:cNvSpPr/>
          <p:nvPr>
            <p:custDataLst>
              <p:tags r:id="rId2"/>
            </p:custDataLst>
          </p:nvPr>
        </p:nvSpPr>
        <p:spPr>
          <a:xfrm>
            <a:off x="5778966" y="5999733"/>
            <a:ext cx="3257530" cy="45037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cmpd="sng" algn="ctr">
            <a:solidFill>
              <a:srgbClr val="E84C22"/>
            </a:solidFill>
            <a:prstDash val="solid"/>
            <a:bevel/>
          </a:ln>
          <a:effectLst/>
        </p:spPr>
        <p:txBody>
          <a:bodyPr lIns="72000" tIns="72000" rIns="72000" bIns="72000" anchor="t">
            <a:noAutofit/>
          </a:bodyPr>
          <a:lstStyle/>
          <a:p>
            <a:pPr marL="0" marR="0" lvl="0" indent="0" algn="just" defTabSz="914400" eaLnBrk="1" fontAlgn="auto" latinLnBrk="0" hangingPunct="1">
              <a:lnSpc>
                <a:spcPct val="150000"/>
              </a:lnSpc>
              <a:spcBef>
                <a:spcPts val="0"/>
              </a:spcBef>
              <a:spcAft>
                <a:spcPts val="0"/>
              </a:spcAft>
              <a:buClrTx/>
              <a:buSzTx/>
              <a:buFontTx/>
              <a:buNone/>
              <a:tabLst/>
              <a:defRPr/>
            </a:pPr>
            <a:r>
              <a:rPr kumimoji="0" lang="zh-CN" altLang="en-US" sz="1800" b="0" i="0" u="none" strike="noStrike" kern="0" cap="none" spc="0" normalizeH="0" baseline="0" noProof="0">
                <a:ln>
                  <a:noFill/>
                </a:ln>
                <a:solidFill>
                  <a:prstClr val="black"/>
                </a:solidFill>
                <a:effectLst/>
                <a:uLnTx/>
                <a:uFillTx/>
                <a:latin typeface="等线"/>
                <a:ea typeface="等线"/>
                <a:cs typeface="+mn-cs"/>
              </a:rPr>
              <a:t>函数体为空，什么也不做。</a:t>
            </a:r>
          </a:p>
        </p:txBody>
      </p:sp>
    </p:spTree>
    <p:extLst>
      <p:ext uri="{BB962C8B-B14F-4D97-AF65-F5344CB8AC3E}">
        <p14:creationId xmlns:p14="http://schemas.microsoft.com/office/powerpoint/2010/main" val="3529588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7DC3C27-C1FE-4702-A198-0EF51F154436}"/>
              </a:ext>
            </a:extLst>
          </p:cNvPr>
          <p:cNvPicPr>
            <a:picLocks noChangeAspect="1"/>
          </p:cNvPicPr>
          <p:nvPr/>
        </p:nvPicPr>
        <p:blipFill>
          <a:blip r:embed="rId2"/>
          <a:stretch>
            <a:fillRect/>
          </a:stretch>
        </p:blipFill>
        <p:spPr>
          <a:xfrm>
            <a:off x="1126857" y="976884"/>
            <a:ext cx="5016054" cy="5100714"/>
          </a:xfrm>
          <a:prstGeom prst="rect">
            <a:avLst/>
          </a:prstGeom>
        </p:spPr>
      </p:pic>
      <p:sp>
        <p:nvSpPr>
          <p:cNvPr id="5" name="矩形 4">
            <a:extLst>
              <a:ext uri="{FF2B5EF4-FFF2-40B4-BE49-F238E27FC236}">
                <a16:creationId xmlns:a16="http://schemas.microsoft.com/office/drawing/2014/main" id="{2F1034FB-C31D-4E55-9CFF-011D14049FE3}"/>
              </a:ext>
            </a:extLst>
          </p:cNvPr>
          <p:cNvSpPr/>
          <p:nvPr/>
        </p:nvSpPr>
        <p:spPr>
          <a:xfrm>
            <a:off x="649860" y="372664"/>
            <a:ext cx="2811258" cy="461665"/>
          </a:xfrm>
          <a:prstGeom prst="rect">
            <a:avLst/>
          </a:prstGeom>
        </p:spPr>
        <p:txBody>
          <a:bodyPr wrap="square">
            <a:spAutoFit/>
          </a:bodyPr>
          <a:lstStyle/>
          <a:p>
            <a:r>
              <a:rPr lang="zh-CN" altLang="en-US" sz="2400" b="1" dirty="0"/>
              <a:t>例</a:t>
            </a:r>
            <a:r>
              <a:rPr lang="en-US" altLang="zh-CN" sz="2400" b="1" dirty="0"/>
              <a:t>7-2</a:t>
            </a:r>
            <a:r>
              <a:rPr lang="zh-CN" altLang="en-US" sz="2400" b="1" dirty="0"/>
              <a:t>：判断素数</a:t>
            </a:r>
            <a:endParaRPr lang="en-US" sz="2400" b="1" dirty="0"/>
          </a:p>
        </p:txBody>
      </p:sp>
    </p:spTree>
    <p:extLst>
      <p:ext uri="{BB962C8B-B14F-4D97-AF65-F5344CB8AC3E}">
        <p14:creationId xmlns:p14="http://schemas.microsoft.com/office/powerpoint/2010/main" val="3673382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a:extLst>
              <a:ext uri="{FF2B5EF4-FFF2-40B4-BE49-F238E27FC236}">
                <a16:creationId xmlns:a16="http://schemas.microsoft.com/office/drawing/2014/main" id="{EAC3AF1C-352D-4640-9DFB-D42B06258356}"/>
              </a:ext>
            </a:extLst>
          </p:cNvPr>
          <p:cNvSpPr>
            <a:spLocks noGrp="1" noRot="1" noChangeArrowheads="1"/>
          </p:cNvSpPr>
          <p:nvPr>
            <p:ph type="title"/>
          </p:nvPr>
        </p:nvSpPr>
        <p:spPr/>
        <p:txBody>
          <a:bodyPr/>
          <a:lstStyle/>
          <a:p>
            <a:pPr eaLnBrk="1" hangingPunct="1">
              <a:defRPr/>
            </a:pPr>
            <a:r>
              <a:rPr lang="zh-CN" altLang="en-US">
                <a:cs typeface="+mj-cs"/>
              </a:rPr>
              <a:t>分析例程</a:t>
            </a:r>
          </a:p>
        </p:txBody>
      </p:sp>
      <p:sp>
        <p:nvSpPr>
          <p:cNvPr id="219139" name="Rectangle 3">
            <a:extLst>
              <a:ext uri="{FF2B5EF4-FFF2-40B4-BE49-F238E27FC236}">
                <a16:creationId xmlns:a16="http://schemas.microsoft.com/office/drawing/2014/main" id="{217C8FB6-C04B-42DB-91CD-99F83C290851}"/>
              </a:ext>
            </a:extLst>
          </p:cNvPr>
          <p:cNvSpPr>
            <a:spLocks noGrp="1" noChangeArrowheads="1"/>
          </p:cNvSpPr>
          <p:nvPr>
            <p:ph idx="1"/>
          </p:nvPr>
        </p:nvSpPr>
        <p:spPr/>
        <p:txBody>
          <a:bodyPr/>
          <a:lstStyle/>
          <a:p>
            <a:pPr eaLnBrk="1" hangingPunct="1"/>
            <a:r>
              <a:rPr lang="zh-CN" altLang="en-US" dirty="0"/>
              <a:t>如何定义一个函数</a:t>
            </a:r>
          </a:p>
          <a:p>
            <a:pPr eaLnBrk="1" hangingPunct="1"/>
            <a:r>
              <a:rPr lang="zh-CN" altLang="en-US" dirty="0"/>
              <a:t>主调函数</a:t>
            </a:r>
            <a:r>
              <a:rPr lang="en-US" altLang="zh-CN" dirty="0"/>
              <a:t>(caller)</a:t>
            </a:r>
            <a:r>
              <a:rPr lang="zh-CN" altLang="en-US" dirty="0"/>
              <a:t>怎样调用被调函数</a:t>
            </a:r>
            <a:r>
              <a:rPr lang="en-US" altLang="zh-CN" dirty="0"/>
              <a:t>(</a:t>
            </a:r>
            <a:r>
              <a:rPr lang="en-US" altLang="zh-CN" dirty="0" err="1"/>
              <a:t>callee</a:t>
            </a:r>
            <a:r>
              <a:rPr lang="en-US" altLang="zh-CN" dirty="0"/>
              <a:t>)</a:t>
            </a:r>
            <a:endParaRPr lang="zh-CN" altLang="en-US" dirty="0"/>
          </a:p>
          <a:p>
            <a:pPr eaLnBrk="1" hangingPunct="1"/>
            <a:r>
              <a:rPr lang="zh-CN" altLang="en-US" dirty="0"/>
              <a:t>实在参数和形式参数</a:t>
            </a:r>
          </a:p>
          <a:p>
            <a:pPr eaLnBrk="1" hangingPunct="1"/>
            <a:r>
              <a:rPr lang="zh-CN" altLang="en-US" dirty="0"/>
              <a:t>返回值是什么意思</a:t>
            </a:r>
          </a:p>
          <a:p>
            <a:pPr eaLnBrk="1" hangingPunct="1"/>
            <a:endParaRPr lang="zh-CN" altLang="en-US" dirty="0"/>
          </a:p>
        </p:txBody>
      </p:sp>
    </p:spTree>
    <p:extLst>
      <p:ext uri="{BB962C8B-B14F-4D97-AF65-F5344CB8AC3E}">
        <p14:creationId xmlns:p14="http://schemas.microsoft.com/office/powerpoint/2010/main" val="109430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a:extLst>
              <a:ext uri="{FF2B5EF4-FFF2-40B4-BE49-F238E27FC236}">
                <a16:creationId xmlns:a16="http://schemas.microsoft.com/office/drawing/2014/main" id="{8F997FAE-AA6F-4C29-B029-33D1FA302919}"/>
              </a:ext>
            </a:extLst>
          </p:cNvPr>
          <p:cNvSpPr>
            <a:spLocks noGrp="1" noRot="1" noChangeArrowheads="1"/>
          </p:cNvSpPr>
          <p:nvPr>
            <p:ph type="title"/>
          </p:nvPr>
        </p:nvSpPr>
        <p:spPr/>
        <p:txBody>
          <a:bodyPr/>
          <a:lstStyle/>
          <a:p>
            <a:pPr eaLnBrk="1" hangingPunct="1"/>
            <a:r>
              <a:rPr lang="zh-CN" altLang="en-US" dirty="0"/>
              <a:t>函数的声明</a:t>
            </a:r>
          </a:p>
        </p:txBody>
      </p:sp>
      <p:sp>
        <p:nvSpPr>
          <p:cNvPr id="222211" name="Rectangle 3">
            <a:extLst>
              <a:ext uri="{FF2B5EF4-FFF2-40B4-BE49-F238E27FC236}">
                <a16:creationId xmlns:a16="http://schemas.microsoft.com/office/drawing/2014/main" id="{630239D8-BEC9-4916-883D-516D094B9CD0}"/>
              </a:ext>
            </a:extLst>
          </p:cNvPr>
          <p:cNvSpPr>
            <a:spLocks noGrp="1" noChangeArrowheads="1"/>
          </p:cNvSpPr>
          <p:nvPr>
            <p:ph idx="1"/>
          </p:nvPr>
        </p:nvSpPr>
        <p:spPr/>
        <p:txBody>
          <a:bodyPr/>
          <a:lstStyle/>
          <a:p>
            <a:pPr eaLnBrk="1" hangingPunct="1"/>
            <a:r>
              <a:rPr lang="zh-CN" altLang="en-US" dirty="0"/>
              <a:t>要放在主调函数之前，告诉系统有自定义函数可以被调用。</a:t>
            </a:r>
          </a:p>
          <a:p>
            <a:pPr lvl="1"/>
            <a:r>
              <a:rPr lang="zh-CN" altLang="en-US" dirty="0"/>
              <a:t>例：（例程第</a:t>
            </a:r>
            <a:r>
              <a:rPr lang="en-US" altLang="zh-CN" dirty="0"/>
              <a:t>5</a:t>
            </a:r>
            <a:r>
              <a:rPr lang="zh-CN" altLang="en-US" dirty="0"/>
              <a:t>行）</a:t>
            </a:r>
          </a:p>
          <a:p>
            <a:pPr eaLnBrk="1" hangingPunct="1">
              <a:buFont typeface="Wingdings" panose="05000000000000000000" pitchFamily="2" charset="2"/>
              <a:buNone/>
            </a:pPr>
            <a:r>
              <a:rPr lang="zh-CN" altLang="en-US" dirty="0"/>
              <a:t>		</a:t>
            </a:r>
            <a:r>
              <a:rPr lang="en-US" altLang="zh-CN" dirty="0"/>
              <a:t>int </a:t>
            </a:r>
            <a:r>
              <a:rPr lang="en-US" altLang="zh-CN" dirty="0" err="1"/>
              <a:t>IsPrime</a:t>
            </a:r>
            <a:r>
              <a:rPr lang="en-US" altLang="zh-CN" dirty="0"/>
              <a:t>( int );</a:t>
            </a:r>
          </a:p>
          <a:p>
            <a:pPr eaLnBrk="1" hangingPunct="1"/>
            <a:r>
              <a:rPr lang="zh-CN" altLang="en-US" dirty="0"/>
              <a:t>说明的时候就要写清楚这个函数的</a:t>
            </a:r>
            <a:r>
              <a:rPr lang="zh-CN" altLang="en-US" dirty="0">
                <a:solidFill>
                  <a:srgbClr val="0070C0"/>
                </a:solidFill>
              </a:rPr>
              <a:t>数据类型</a:t>
            </a:r>
            <a:r>
              <a:rPr lang="zh-CN" altLang="en-US" dirty="0"/>
              <a:t>是什么，有</a:t>
            </a:r>
            <a:r>
              <a:rPr lang="zh-CN" altLang="en-US" dirty="0">
                <a:solidFill>
                  <a:srgbClr val="0070C0"/>
                </a:solidFill>
              </a:rPr>
              <a:t>几个参数</a:t>
            </a:r>
            <a:r>
              <a:rPr lang="zh-CN" altLang="en-US" dirty="0"/>
              <a:t>，分别是什么</a:t>
            </a:r>
            <a:r>
              <a:rPr lang="zh-CN" altLang="en-US" dirty="0">
                <a:solidFill>
                  <a:srgbClr val="0070C0"/>
                </a:solidFill>
              </a:rPr>
              <a:t>数据类型</a:t>
            </a:r>
            <a:endParaRPr lang="zh-CN" altLang="en-US" dirty="0"/>
          </a:p>
        </p:txBody>
      </p:sp>
    </p:spTree>
    <p:extLst>
      <p:ext uri="{BB962C8B-B14F-4D97-AF65-F5344CB8AC3E}">
        <p14:creationId xmlns:p14="http://schemas.microsoft.com/office/powerpoint/2010/main" val="9341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a:extLst>
              <a:ext uri="{FF2B5EF4-FFF2-40B4-BE49-F238E27FC236}">
                <a16:creationId xmlns:a16="http://schemas.microsoft.com/office/drawing/2014/main" id="{F6A72B8E-EC6F-47C1-B4DF-323BB0BCA079}"/>
              </a:ext>
            </a:extLst>
          </p:cNvPr>
          <p:cNvSpPr>
            <a:spLocks noGrp="1" noRot="1" noChangeArrowheads="1"/>
          </p:cNvSpPr>
          <p:nvPr>
            <p:ph type="title"/>
          </p:nvPr>
        </p:nvSpPr>
        <p:spPr/>
        <p:txBody>
          <a:bodyPr/>
          <a:lstStyle/>
          <a:p>
            <a:pPr eaLnBrk="1" hangingPunct="1"/>
            <a:r>
              <a:rPr lang="zh-CN" altLang="en-US"/>
              <a:t>函数的返回值</a:t>
            </a:r>
          </a:p>
        </p:txBody>
      </p:sp>
      <p:sp>
        <p:nvSpPr>
          <p:cNvPr id="224259" name="Rectangle 3">
            <a:extLst>
              <a:ext uri="{FF2B5EF4-FFF2-40B4-BE49-F238E27FC236}">
                <a16:creationId xmlns:a16="http://schemas.microsoft.com/office/drawing/2014/main" id="{61E50E15-2061-4F0D-8C17-B335E9F9FA9D}"/>
              </a:ext>
            </a:extLst>
          </p:cNvPr>
          <p:cNvSpPr>
            <a:spLocks noGrp="1" noChangeArrowheads="1"/>
          </p:cNvSpPr>
          <p:nvPr>
            <p:ph idx="1"/>
          </p:nvPr>
        </p:nvSpPr>
        <p:spPr/>
        <p:txBody>
          <a:bodyPr/>
          <a:lstStyle/>
          <a:p>
            <a:pPr eaLnBrk="1" hangingPunct="1"/>
            <a:r>
              <a:rPr lang="zh-CN" altLang="en-US" dirty="0"/>
              <a:t>调用函数的目的是让它计算某一个函数值，这个值通过</a:t>
            </a:r>
            <a:r>
              <a:rPr lang="en-US" altLang="zh-CN" dirty="0"/>
              <a:t>return</a:t>
            </a:r>
            <a:r>
              <a:rPr lang="zh-CN" altLang="en-US" dirty="0"/>
              <a:t>语句返回给调用它的函数。格式为：</a:t>
            </a:r>
          </a:p>
          <a:p>
            <a:pPr lvl="1" eaLnBrk="1" hangingPunct="1">
              <a:buFont typeface="Wingdings" panose="05000000000000000000" pitchFamily="2" charset="2"/>
              <a:buNone/>
            </a:pPr>
            <a:r>
              <a:rPr lang="zh-CN" altLang="en-US" dirty="0">
                <a:solidFill>
                  <a:schemeClr val="hlink"/>
                </a:solidFill>
              </a:rPr>
              <a:t>		</a:t>
            </a:r>
            <a:r>
              <a:rPr lang="en-US" altLang="zh-CN" dirty="0">
                <a:solidFill>
                  <a:schemeClr val="hlink"/>
                </a:solidFill>
              </a:rPr>
              <a:t>return </a:t>
            </a:r>
            <a:r>
              <a:rPr lang="zh-CN" altLang="en-US" dirty="0">
                <a:solidFill>
                  <a:schemeClr val="hlink"/>
                </a:solidFill>
              </a:rPr>
              <a:t>表达式；</a:t>
            </a:r>
            <a:r>
              <a:rPr lang="zh-CN" altLang="en-US" dirty="0"/>
              <a:t>或</a:t>
            </a:r>
            <a:r>
              <a:rPr lang="zh-CN" altLang="en-US" dirty="0">
                <a:solidFill>
                  <a:schemeClr val="hlink"/>
                </a:solidFill>
              </a:rPr>
              <a:t>  </a:t>
            </a:r>
            <a:r>
              <a:rPr lang="en-US" altLang="zh-CN" dirty="0">
                <a:solidFill>
                  <a:schemeClr val="hlink"/>
                </a:solidFill>
              </a:rPr>
              <a:t>return (</a:t>
            </a:r>
            <a:r>
              <a:rPr lang="zh-CN" altLang="en-US" dirty="0">
                <a:solidFill>
                  <a:schemeClr val="hlink"/>
                </a:solidFill>
              </a:rPr>
              <a:t>表达式</a:t>
            </a:r>
            <a:r>
              <a:rPr lang="en-US" altLang="zh-CN" dirty="0">
                <a:solidFill>
                  <a:schemeClr val="hlink"/>
                </a:solidFill>
              </a:rPr>
              <a:t>);</a:t>
            </a:r>
          </a:p>
          <a:p>
            <a:pPr lvl="1" eaLnBrk="1" hangingPunct="1"/>
            <a:r>
              <a:rPr lang="zh-CN" altLang="en-US" dirty="0"/>
              <a:t>表达式的值就是函数的取值，其数据类型要与定义函数时的说明相</a:t>
            </a:r>
            <a:r>
              <a:rPr lang="zh-CN" altLang="en-US" dirty="0">
                <a:solidFill>
                  <a:srgbClr val="FF0000"/>
                </a:solidFill>
              </a:rPr>
              <a:t>一致</a:t>
            </a:r>
            <a:r>
              <a:rPr lang="zh-CN" altLang="en-US" dirty="0"/>
              <a:t>。</a:t>
            </a:r>
          </a:p>
          <a:p>
            <a:pPr lvl="1" eaLnBrk="1" hangingPunct="1"/>
            <a:r>
              <a:rPr lang="zh-CN" altLang="en-US" dirty="0"/>
              <a:t>有时被调用的函数只是一些操作，而不需要返回数值，这时返回语句的格式为：</a:t>
            </a:r>
          </a:p>
          <a:p>
            <a:pPr lvl="1" eaLnBrk="1" hangingPunct="1">
              <a:buFont typeface="Wingdings" panose="05000000000000000000" pitchFamily="2" charset="2"/>
              <a:buNone/>
            </a:pPr>
            <a:r>
              <a:rPr lang="zh-CN" altLang="en-US" dirty="0"/>
              <a:t>	</a:t>
            </a:r>
            <a:r>
              <a:rPr lang="en-US" altLang="zh-CN" dirty="0">
                <a:solidFill>
                  <a:schemeClr val="hlink"/>
                </a:solidFill>
              </a:rPr>
              <a:t>return;</a:t>
            </a:r>
          </a:p>
        </p:txBody>
      </p:sp>
      <p:sp>
        <p:nvSpPr>
          <p:cNvPr id="2" name="矩形 1">
            <a:extLst>
              <a:ext uri="{FF2B5EF4-FFF2-40B4-BE49-F238E27FC236}">
                <a16:creationId xmlns:a16="http://schemas.microsoft.com/office/drawing/2014/main" id="{20DB4E40-532A-4A99-8FC5-C05711CB0673}"/>
              </a:ext>
            </a:extLst>
          </p:cNvPr>
          <p:cNvSpPr/>
          <p:nvPr/>
        </p:nvSpPr>
        <p:spPr>
          <a:xfrm>
            <a:off x="797266" y="5155868"/>
            <a:ext cx="6064512" cy="923330"/>
          </a:xfrm>
          <a:prstGeom prst="rect">
            <a:avLst/>
          </a:prstGeom>
        </p:spPr>
        <p:txBody>
          <a:bodyPr wrap="square">
            <a:spAutoFit/>
          </a:bodyPr>
          <a:lstStyle/>
          <a:p>
            <a:pPr lvl="1"/>
            <a:r>
              <a:rPr lang="zh-CN" altLang="en-US" dirty="0"/>
              <a:t>在</a:t>
            </a:r>
            <a:r>
              <a:rPr lang="en-US" altLang="zh-CN" dirty="0" err="1"/>
              <a:t>IsPrime</a:t>
            </a:r>
            <a:r>
              <a:rPr lang="en-US" altLang="zh-CN" dirty="0"/>
              <a:t>( int </a:t>
            </a:r>
            <a:r>
              <a:rPr lang="en-US" altLang="zh-CN" dirty="0" err="1"/>
              <a:t>af</a:t>
            </a:r>
            <a:r>
              <a:rPr lang="en-US" altLang="zh-CN" dirty="0"/>
              <a:t> ) </a:t>
            </a:r>
            <a:r>
              <a:rPr lang="zh-CN" altLang="en-US" dirty="0"/>
              <a:t>函数中，有</a:t>
            </a:r>
            <a:r>
              <a:rPr lang="en-US" altLang="zh-CN" dirty="0"/>
              <a:t>return 0 </a:t>
            </a:r>
            <a:r>
              <a:rPr lang="zh-CN" altLang="en-US" dirty="0"/>
              <a:t>和 </a:t>
            </a:r>
            <a:r>
              <a:rPr lang="en-US" altLang="zh-CN" dirty="0"/>
              <a:t>return 1 </a:t>
            </a:r>
            <a:r>
              <a:rPr lang="zh-CN" altLang="en-US" dirty="0"/>
              <a:t>。</a:t>
            </a:r>
          </a:p>
          <a:p>
            <a:pPr lvl="1"/>
            <a:r>
              <a:rPr lang="zh-CN" altLang="en-US" dirty="0"/>
              <a:t>如果先有</a:t>
            </a:r>
            <a:r>
              <a:rPr lang="en-US" altLang="zh-CN" dirty="0"/>
              <a:t>return 0</a:t>
            </a:r>
            <a:r>
              <a:rPr lang="zh-CN" altLang="en-US" dirty="0"/>
              <a:t>了，后面一条</a:t>
            </a:r>
            <a:r>
              <a:rPr lang="en-US" altLang="zh-CN" dirty="0"/>
              <a:t>return 1 </a:t>
            </a:r>
            <a:r>
              <a:rPr lang="zh-CN" altLang="en-US" dirty="0"/>
              <a:t>就不起作用了。</a:t>
            </a:r>
          </a:p>
          <a:p>
            <a:pPr lvl="1"/>
            <a:r>
              <a:rPr lang="zh-CN" altLang="en-US" dirty="0"/>
              <a:t>不会既执行</a:t>
            </a:r>
            <a:r>
              <a:rPr lang="en-US" altLang="zh-CN" dirty="0"/>
              <a:t>return 0</a:t>
            </a:r>
            <a:r>
              <a:rPr lang="zh-CN" altLang="en-US" dirty="0"/>
              <a:t>又执行 </a:t>
            </a:r>
            <a:r>
              <a:rPr lang="en-US" altLang="zh-CN" dirty="0"/>
              <a:t>return 1</a:t>
            </a:r>
            <a:r>
              <a:rPr lang="zh-CN" altLang="en-US" dirty="0"/>
              <a:t>。</a:t>
            </a:r>
          </a:p>
        </p:txBody>
      </p:sp>
    </p:spTree>
    <p:extLst>
      <p:ext uri="{BB962C8B-B14F-4D97-AF65-F5344CB8AC3E}">
        <p14:creationId xmlns:p14="http://schemas.microsoft.com/office/powerpoint/2010/main" val="3846042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a:extLst>
              <a:ext uri="{FF2B5EF4-FFF2-40B4-BE49-F238E27FC236}">
                <a16:creationId xmlns:a16="http://schemas.microsoft.com/office/drawing/2014/main" id="{7A8FB379-04A4-4249-B3F0-13E589ACFC35}"/>
              </a:ext>
            </a:extLst>
          </p:cNvPr>
          <p:cNvSpPr>
            <a:spLocks noGrp="1" noRot="1" noChangeArrowheads="1"/>
          </p:cNvSpPr>
          <p:nvPr>
            <p:ph type="title"/>
          </p:nvPr>
        </p:nvSpPr>
        <p:spPr/>
        <p:txBody>
          <a:bodyPr/>
          <a:lstStyle/>
          <a:p>
            <a:pPr eaLnBrk="1" hangingPunct="1"/>
            <a:r>
              <a:rPr lang="zh-CN" altLang="en-US"/>
              <a:t>函数的调用</a:t>
            </a:r>
          </a:p>
        </p:txBody>
      </p:sp>
      <p:sp>
        <p:nvSpPr>
          <p:cNvPr id="225283" name="Rectangle 3">
            <a:extLst>
              <a:ext uri="{FF2B5EF4-FFF2-40B4-BE49-F238E27FC236}">
                <a16:creationId xmlns:a16="http://schemas.microsoft.com/office/drawing/2014/main" id="{796783E9-6FA5-4CF1-A307-C655335C52D1}"/>
              </a:ext>
            </a:extLst>
          </p:cNvPr>
          <p:cNvSpPr>
            <a:spLocks noGrp="1" noChangeArrowheads="1"/>
          </p:cNvSpPr>
          <p:nvPr>
            <p:ph idx="1"/>
          </p:nvPr>
        </p:nvSpPr>
        <p:spPr>
          <a:xfrm>
            <a:off x="432000" y="1535837"/>
            <a:ext cx="8077210" cy="4764163"/>
          </a:xfrm>
        </p:spPr>
        <p:txBody>
          <a:bodyPr/>
          <a:lstStyle/>
          <a:p>
            <a:pPr eaLnBrk="1" hangingPunct="1"/>
            <a:r>
              <a:rPr lang="zh-CN" altLang="en-US" dirty="0"/>
              <a:t>函数调用的</a:t>
            </a:r>
            <a:r>
              <a:rPr lang="en-US" altLang="zh-CN" dirty="0"/>
              <a:t>2</a:t>
            </a:r>
            <a:r>
              <a:rPr lang="zh-CN" altLang="en-US" dirty="0"/>
              <a:t>种方式：</a:t>
            </a:r>
          </a:p>
          <a:p>
            <a:pPr lvl="1" eaLnBrk="1" hangingPunct="1"/>
            <a:r>
              <a:rPr lang="zh-CN" altLang="en-US" dirty="0"/>
              <a:t>有返回值的函数：</a:t>
            </a:r>
            <a:endParaRPr lang="en-US" altLang="zh-CN" dirty="0"/>
          </a:p>
          <a:p>
            <a:pPr lvl="2"/>
            <a:r>
              <a:rPr lang="zh-CN" altLang="en-US" dirty="0"/>
              <a:t>视为表达式放在任何可放的地方，例如：</a:t>
            </a:r>
            <a:r>
              <a:rPr lang="en-US" altLang="zh-CN" dirty="0" err="1"/>
              <a:t>IsPrime</a:t>
            </a:r>
            <a:r>
              <a:rPr lang="zh-CN" altLang="en-US" dirty="0"/>
              <a:t>函数放在</a:t>
            </a:r>
            <a:r>
              <a:rPr lang="en-US" altLang="zh-CN" dirty="0"/>
              <a:t>if</a:t>
            </a:r>
            <a:r>
              <a:rPr lang="zh-CN" altLang="en-US" dirty="0"/>
              <a:t>语句的表达式中 </a:t>
            </a:r>
            <a:r>
              <a:rPr lang="en-US" altLang="zh-CN" dirty="0">
                <a:solidFill>
                  <a:schemeClr val="hlink"/>
                </a:solidFill>
              </a:rPr>
              <a:t>if( </a:t>
            </a:r>
            <a:r>
              <a:rPr lang="en-US" altLang="zh-CN" dirty="0" err="1">
                <a:solidFill>
                  <a:schemeClr val="hlink"/>
                </a:solidFill>
              </a:rPr>
              <a:t>IsPrime</a:t>
            </a:r>
            <a:r>
              <a:rPr lang="en-US" altLang="zh-CN" dirty="0">
                <a:solidFill>
                  <a:schemeClr val="hlink"/>
                </a:solidFill>
              </a:rPr>
              <a:t>(a) )</a:t>
            </a:r>
          </a:p>
          <a:p>
            <a:pPr lvl="2"/>
            <a:r>
              <a:rPr lang="zh-CN" altLang="en-US" dirty="0"/>
              <a:t>返回值还可以赋值给类型相同的其他变量，或者参与到表达式的运算中。</a:t>
            </a:r>
          </a:p>
          <a:p>
            <a:pPr lvl="1" eaLnBrk="1" hangingPunct="1"/>
            <a:r>
              <a:rPr lang="zh-CN" altLang="en-US" dirty="0"/>
              <a:t>无返回值的函数：在程序中作为独立的一条语句出现，不以表达式形式出现。</a:t>
            </a:r>
          </a:p>
        </p:txBody>
      </p:sp>
      <p:sp>
        <p:nvSpPr>
          <p:cNvPr id="4" name="矩形 3">
            <a:extLst>
              <a:ext uri="{FF2B5EF4-FFF2-40B4-BE49-F238E27FC236}">
                <a16:creationId xmlns:a16="http://schemas.microsoft.com/office/drawing/2014/main" id="{E0AA18F7-262A-4CD2-AA22-53BD5721CBAE}"/>
              </a:ext>
            </a:extLst>
          </p:cNvPr>
          <p:cNvSpPr/>
          <p:nvPr/>
        </p:nvSpPr>
        <p:spPr>
          <a:xfrm>
            <a:off x="4177178" y="772850"/>
            <a:ext cx="3657600" cy="558800"/>
          </a:xfrm>
          <a:prstGeom prst="rect">
            <a:avLst/>
          </a:prstGeom>
          <a:solidFill>
            <a:srgbClr val="E84C22"/>
          </a:solidFill>
          <a:ln w="12700" cap="flat" cmpd="sng" algn="ctr">
            <a:solidFill>
              <a:srgbClr val="E84C22">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prstClr val="white"/>
                </a:solidFill>
                <a:effectLst/>
                <a:uLnTx/>
                <a:uFillTx/>
                <a:latin typeface="等线"/>
                <a:ea typeface="等线"/>
                <a:cs typeface="+mn-cs"/>
              </a:rPr>
              <a:t>函数名</a:t>
            </a:r>
            <a:r>
              <a:rPr kumimoji="0" lang="en-US" altLang="zh-CN" sz="2400" b="1" i="0" u="none" strike="noStrike" kern="0" cap="none" spc="0" normalizeH="0" baseline="0" noProof="0" dirty="0">
                <a:ln>
                  <a:noFill/>
                </a:ln>
                <a:solidFill>
                  <a:prstClr val="white"/>
                </a:solidFill>
                <a:effectLst/>
                <a:uLnTx/>
                <a:uFillTx/>
                <a:latin typeface="等线"/>
                <a:ea typeface="等线"/>
                <a:cs typeface="+mn-cs"/>
              </a:rPr>
              <a:t>(</a:t>
            </a:r>
            <a:r>
              <a:rPr kumimoji="0" lang="zh-CN" altLang="en-US" sz="2400" b="1" i="0" u="none" strike="noStrike" kern="0" cap="none" spc="0" normalizeH="0" baseline="0" noProof="0" dirty="0">
                <a:ln>
                  <a:noFill/>
                </a:ln>
                <a:solidFill>
                  <a:prstClr val="white"/>
                </a:solidFill>
                <a:effectLst/>
                <a:uLnTx/>
                <a:uFillTx/>
                <a:latin typeface="等线"/>
                <a:ea typeface="等线"/>
                <a:cs typeface="+mn-cs"/>
              </a:rPr>
              <a:t>实参表列</a:t>
            </a:r>
            <a:r>
              <a:rPr kumimoji="0" lang="en-US" altLang="zh-CN" sz="2400" b="1" i="0" u="none" strike="noStrike" kern="0" cap="none" spc="0" normalizeH="0" baseline="0" noProof="0" dirty="0">
                <a:ln>
                  <a:noFill/>
                </a:ln>
                <a:solidFill>
                  <a:prstClr val="white"/>
                </a:solidFill>
                <a:effectLst/>
                <a:uLnTx/>
                <a:uFillTx/>
                <a:latin typeface="等线"/>
                <a:ea typeface="等线"/>
                <a:cs typeface="+mn-cs"/>
              </a:rPr>
              <a:t>)</a:t>
            </a:r>
            <a:endParaRPr kumimoji="0" lang="zh-CN" altLang="en-US" sz="2400" b="1" i="0" u="none" strike="noStrike" kern="0" cap="none" spc="0" normalizeH="0" baseline="0" noProof="0" dirty="0">
              <a:ln>
                <a:noFill/>
              </a:ln>
              <a:solidFill>
                <a:prstClr val="white"/>
              </a:solidFill>
              <a:effectLst/>
              <a:uLnTx/>
              <a:uFillTx/>
              <a:latin typeface="等线"/>
              <a:ea typeface="等线"/>
              <a:cs typeface="+mn-cs"/>
            </a:endParaRPr>
          </a:p>
        </p:txBody>
      </p:sp>
    </p:spTree>
    <p:extLst>
      <p:ext uri="{BB962C8B-B14F-4D97-AF65-F5344CB8AC3E}">
        <p14:creationId xmlns:p14="http://schemas.microsoft.com/office/powerpoint/2010/main" val="1791451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a:extLst>
              <a:ext uri="{FF2B5EF4-FFF2-40B4-BE49-F238E27FC236}">
                <a16:creationId xmlns:a16="http://schemas.microsoft.com/office/drawing/2014/main" id="{EA5BAD29-EC76-4F85-9BD0-B543C98946CF}"/>
              </a:ext>
            </a:extLst>
          </p:cNvPr>
          <p:cNvSpPr>
            <a:spLocks noGrp="1" noRot="1" noChangeArrowheads="1"/>
          </p:cNvSpPr>
          <p:nvPr>
            <p:ph type="title"/>
          </p:nvPr>
        </p:nvSpPr>
        <p:spPr/>
        <p:txBody>
          <a:bodyPr/>
          <a:lstStyle/>
          <a:p>
            <a:pPr eaLnBrk="1" hangingPunct="1"/>
            <a:r>
              <a:rPr lang="zh-CN" altLang="en-US" dirty="0"/>
              <a:t>形式参数和实在参数</a:t>
            </a:r>
          </a:p>
        </p:txBody>
      </p:sp>
      <p:sp>
        <p:nvSpPr>
          <p:cNvPr id="226307" name="Rectangle 3">
            <a:extLst>
              <a:ext uri="{FF2B5EF4-FFF2-40B4-BE49-F238E27FC236}">
                <a16:creationId xmlns:a16="http://schemas.microsoft.com/office/drawing/2014/main" id="{C07C7A73-DFAD-4F79-BE2D-D3B90340878F}"/>
              </a:ext>
            </a:extLst>
          </p:cNvPr>
          <p:cNvSpPr>
            <a:spLocks noGrp="1" noChangeArrowheads="1"/>
          </p:cNvSpPr>
          <p:nvPr>
            <p:ph idx="1"/>
          </p:nvPr>
        </p:nvSpPr>
        <p:spPr>
          <a:xfrm>
            <a:off x="432000" y="1535837"/>
            <a:ext cx="8280000" cy="4764163"/>
          </a:xfrm>
        </p:spPr>
        <p:txBody>
          <a:bodyPr>
            <a:normAutofit/>
          </a:bodyPr>
          <a:lstStyle/>
          <a:p>
            <a:pPr>
              <a:lnSpc>
                <a:spcPct val="90000"/>
              </a:lnSpc>
            </a:pPr>
            <a:r>
              <a:rPr lang="en-US" altLang="zh-CN" sz="3600" b="0" dirty="0"/>
              <a:t>int  </a:t>
            </a:r>
            <a:r>
              <a:rPr lang="en-US" altLang="zh-CN" sz="3600" dirty="0" err="1"/>
              <a:t>IsP</a:t>
            </a:r>
            <a:r>
              <a:rPr lang="en-US" altLang="zh-CN" sz="3600" b="0" dirty="0" err="1"/>
              <a:t>rime</a:t>
            </a:r>
            <a:r>
              <a:rPr lang="en-US" altLang="zh-CN" sz="3600" b="0" dirty="0"/>
              <a:t>( int </a:t>
            </a:r>
            <a:r>
              <a:rPr lang="en-US" altLang="zh-CN" sz="3600" b="0" dirty="0" err="1">
                <a:solidFill>
                  <a:srgbClr val="0099FF"/>
                </a:solidFill>
              </a:rPr>
              <a:t>af</a:t>
            </a:r>
            <a:r>
              <a:rPr lang="en-US" altLang="zh-CN" sz="3600" b="0" dirty="0"/>
              <a:t> );</a:t>
            </a:r>
            <a:r>
              <a:rPr lang="en-US" altLang="zh-CN" sz="2000" dirty="0"/>
              <a:t>   //</a:t>
            </a:r>
            <a:r>
              <a:rPr lang="zh-CN" altLang="en-US" sz="2000" dirty="0"/>
              <a:t>定义</a:t>
            </a:r>
          </a:p>
          <a:p>
            <a:pPr marL="609600" indent="-609600" eaLnBrk="1" hangingPunct="1">
              <a:lnSpc>
                <a:spcPct val="90000"/>
              </a:lnSpc>
            </a:pPr>
            <a:endParaRPr lang="zh-CN" altLang="en-US" sz="2000" dirty="0"/>
          </a:p>
          <a:p>
            <a:pPr marL="609600" indent="-609600" eaLnBrk="1" hangingPunct="1">
              <a:lnSpc>
                <a:spcPct val="90000"/>
              </a:lnSpc>
            </a:pPr>
            <a:endParaRPr lang="en-US" altLang="zh-CN" sz="2000" dirty="0">
              <a:solidFill>
                <a:schemeClr val="hlink"/>
              </a:solidFill>
            </a:endParaRPr>
          </a:p>
          <a:p>
            <a:r>
              <a:rPr lang="zh-CN" altLang="en-US" sz="1800" dirty="0">
                <a:solidFill>
                  <a:schemeClr val="hlink"/>
                </a:solidFill>
              </a:rPr>
              <a:t>形式参数特点：</a:t>
            </a:r>
            <a:endParaRPr lang="en-US" altLang="zh-CN" sz="1800" dirty="0">
              <a:solidFill>
                <a:schemeClr val="hlink"/>
              </a:solidFill>
            </a:endParaRPr>
          </a:p>
          <a:p>
            <a:pPr lvl="1"/>
            <a:r>
              <a:rPr lang="zh-CN" altLang="en-US" sz="1400" dirty="0"/>
              <a:t>是在定义函数时放在函数名后括号中的参数；</a:t>
            </a:r>
          </a:p>
          <a:p>
            <a:pPr lvl="1"/>
            <a:r>
              <a:rPr lang="zh-CN" altLang="en-US" sz="1400" dirty="0"/>
              <a:t>未被调用不占内存单元；</a:t>
            </a:r>
          </a:p>
          <a:p>
            <a:pPr lvl="1"/>
            <a:r>
              <a:rPr lang="zh-CN" altLang="en-US" sz="1400" dirty="0"/>
              <a:t>被调用后系统为其分配内存单元；</a:t>
            </a:r>
          </a:p>
          <a:p>
            <a:pPr lvl="1"/>
            <a:r>
              <a:rPr lang="zh-CN" altLang="en-US" sz="1400" dirty="0"/>
              <a:t>调用结束释放内存单元；</a:t>
            </a:r>
          </a:p>
          <a:p>
            <a:pPr lvl="1"/>
            <a:r>
              <a:rPr lang="zh-CN" altLang="en-US" sz="1400" dirty="0"/>
              <a:t>作用域限定在子函数内，属于局部变量</a:t>
            </a:r>
            <a:endParaRPr lang="en-US" altLang="zh-CN" sz="1400" dirty="0"/>
          </a:p>
          <a:p>
            <a:r>
              <a:rPr lang="zh-CN" altLang="en-US" sz="1800" dirty="0">
                <a:solidFill>
                  <a:schemeClr val="hlink"/>
                </a:solidFill>
              </a:rPr>
              <a:t>实在参数特点：</a:t>
            </a:r>
            <a:endParaRPr lang="zh-CN" altLang="en-US" sz="1800" dirty="0"/>
          </a:p>
          <a:p>
            <a:pPr lvl="1"/>
            <a:r>
              <a:rPr lang="zh-CN" altLang="en-US" sz="1600" dirty="0"/>
              <a:t>具有确定值的表达式</a:t>
            </a:r>
          </a:p>
          <a:p>
            <a:pPr lvl="1"/>
            <a:r>
              <a:rPr lang="zh-CN" altLang="en-US" sz="1600" dirty="0"/>
              <a:t>函数调用时将实在参数赋值给形参变量，例如上述任务中，主函数用</a:t>
            </a:r>
            <a:r>
              <a:rPr lang="en-US" altLang="zh-CN" sz="1600" dirty="0"/>
              <a:t>if</a:t>
            </a:r>
            <a:r>
              <a:rPr lang="zh-CN" altLang="en-US" sz="1600" dirty="0"/>
              <a:t>语句中的</a:t>
            </a:r>
            <a:r>
              <a:rPr lang="en-US" altLang="zh-CN" sz="1600" dirty="0" err="1"/>
              <a:t>IsPrime</a:t>
            </a:r>
            <a:r>
              <a:rPr lang="en-US" altLang="zh-CN" sz="1600" dirty="0"/>
              <a:t>(a)</a:t>
            </a:r>
            <a:r>
              <a:rPr lang="zh-CN" altLang="en-US" sz="1600" dirty="0"/>
              <a:t>调用子函数</a:t>
            </a:r>
          </a:p>
          <a:p>
            <a:pPr marL="609600" indent="-609600" eaLnBrk="1" hangingPunct="1">
              <a:lnSpc>
                <a:spcPct val="90000"/>
              </a:lnSpc>
            </a:pPr>
            <a:endParaRPr lang="en-US" altLang="zh-CN" sz="2000" dirty="0">
              <a:solidFill>
                <a:schemeClr val="hlink"/>
              </a:solidFill>
            </a:endParaRPr>
          </a:p>
        </p:txBody>
      </p:sp>
      <p:grpSp>
        <p:nvGrpSpPr>
          <p:cNvPr id="226308" name="Group 4">
            <a:extLst>
              <a:ext uri="{FF2B5EF4-FFF2-40B4-BE49-F238E27FC236}">
                <a16:creationId xmlns:a16="http://schemas.microsoft.com/office/drawing/2014/main" id="{F50B97D3-F38C-4F4B-913A-9C591B5F341D}"/>
              </a:ext>
            </a:extLst>
          </p:cNvPr>
          <p:cNvGrpSpPr>
            <a:grpSpLocks/>
          </p:cNvGrpSpPr>
          <p:nvPr/>
        </p:nvGrpSpPr>
        <p:grpSpPr bwMode="auto">
          <a:xfrm>
            <a:off x="3049051" y="1949711"/>
            <a:ext cx="2740025" cy="1237381"/>
            <a:chOff x="2469" y="1071"/>
            <a:chExt cx="1726" cy="851"/>
          </a:xfrm>
        </p:grpSpPr>
        <p:sp>
          <p:nvSpPr>
            <p:cNvPr id="16389" name="Line 5">
              <a:extLst>
                <a:ext uri="{FF2B5EF4-FFF2-40B4-BE49-F238E27FC236}">
                  <a16:creationId xmlns:a16="http://schemas.microsoft.com/office/drawing/2014/main" id="{AF9EE82B-B3E0-4F48-B535-9B211DEEBC78}"/>
                </a:ext>
              </a:extLst>
            </p:cNvPr>
            <p:cNvSpPr>
              <a:spLocks noChangeShapeType="1"/>
            </p:cNvSpPr>
            <p:nvPr/>
          </p:nvSpPr>
          <p:spPr bwMode="auto">
            <a:xfrm flipV="1">
              <a:off x="3288" y="1071"/>
              <a:ext cx="96" cy="384"/>
            </a:xfrm>
            <a:prstGeom prst="line">
              <a:avLst/>
            </a:prstGeom>
            <a:noFill/>
            <a:ln w="76200" cap="sq">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zh-CN" altLang="en-US" dirty="0">
                <a:highlight>
                  <a:srgbClr val="0099FF"/>
                </a:highlight>
                <a:latin typeface="Garamond" charset="0"/>
                <a:ea typeface="宋体" charset="0"/>
                <a:cs typeface="宋体" charset="0"/>
              </a:endParaRPr>
            </a:p>
          </p:txBody>
        </p:sp>
        <p:sp>
          <p:nvSpPr>
            <p:cNvPr id="16390" name="Oval 6">
              <a:extLst>
                <a:ext uri="{FF2B5EF4-FFF2-40B4-BE49-F238E27FC236}">
                  <a16:creationId xmlns:a16="http://schemas.microsoft.com/office/drawing/2014/main" id="{B4C105A4-45DC-4480-AC85-E2D2FE1AE64E}"/>
                </a:ext>
              </a:extLst>
            </p:cNvPr>
            <p:cNvSpPr>
              <a:spLocks noChangeArrowheads="1"/>
            </p:cNvSpPr>
            <p:nvPr/>
          </p:nvSpPr>
          <p:spPr bwMode="auto">
            <a:xfrm>
              <a:off x="2469" y="1476"/>
              <a:ext cx="1726" cy="446"/>
            </a:xfrm>
            <a:prstGeom prst="ellipse">
              <a:avLst/>
            </a:prstGeom>
            <a:noFill/>
            <a:ln w="12700" cap="sq">
              <a:solidFill>
                <a:srgbClr val="FF6600"/>
              </a:solidFill>
              <a:round/>
              <a:headEnd/>
              <a:tailEnd/>
            </a:ln>
            <a:effectLst/>
            <a:extLst>
              <a:ext uri="{909E8E84-426E-40DD-AFC4-6F175D3DCCD1}">
                <a14:hiddenFill xmlns:a14="http://schemas.microsoft.com/office/drawing/2010/main">
                  <a:solidFill>
                    <a:srgbClr val="FFFFFF">
                      <a:alpha val="70195"/>
                    </a:srgb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algn="ctr">
                <a:spcBef>
                  <a:spcPct val="0"/>
                </a:spcBef>
                <a:defRPr/>
              </a:pPr>
              <a:r>
                <a:rPr lang="zh-CN" altLang="en-US" sz="2800" dirty="0">
                  <a:latin typeface="Garamond" charset="0"/>
                  <a:ea typeface="宋体" charset="0"/>
                  <a:cs typeface="宋体" charset="0"/>
                </a:rPr>
                <a:t>形式参数</a:t>
              </a:r>
            </a:p>
          </p:txBody>
        </p:sp>
      </p:grpSp>
      <p:grpSp>
        <p:nvGrpSpPr>
          <p:cNvPr id="7" name="Group 6">
            <a:extLst>
              <a:ext uri="{FF2B5EF4-FFF2-40B4-BE49-F238E27FC236}">
                <a16:creationId xmlns:a16="http://schemas.microsoft.com/office/drawing/2014/main" id="{A9FAD3A9-8CE1-4404-836E-13718CE19BC4}"/>
              </a:ext>
            </a:extLst>
          </p:cNvPr>
          <p:cNvGrpSpPr>
            <a:grpSpLocks/>
          </p:cNvGrpSpPr>
          <p:nvPr/>
        </p:nvGrpSpPr>
        <p:grpSpPr bwMode="auto">
          <a:xfrm>
            <a:off x="4609613" y="4232377"/>
            <a:ext cx="1386828" cy="972880"/>
            <a:chOff x="930" y="3249"/>
            <a:chExt cx="997" cy="696"/>
          </a:xfrm>
        </p:grpSpPr>
        <p:sp>
          <p:nvSpPr>
            <p:cNvPr id="8" name="Text Box 4">
              <a:extLst>
                <a:ext uri="{FF2B5EF4-FFF2-40B4-BE49-F238E27FC236}">
                  <a16:creationId xmlns:a16="http://schemas.microsoft.com/office/drawing/2014/main" id="{1267C584-8BB9-419C-BEB9-051962330596}"/>
                </a:ext>
              </a:extLst>
            </p:cNvPr>
            <p:cNvSpPr txBox="1">
              <a:spLocks noChangeArrowheads="1"/>
            </p:cNvSpPr>
            <p:nvPr/>
          </p:nvSpPr>
          <p:spPr bwMode="auto">
            <a:xfrm>
              <a:off x="1156" y="3249"/>
              <a:ext cx="499" cy="37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b="1">
                  <a:solidFill>
                    <a:schemeClr val="tx1"/>
                  </a:solidFill>
                  <a:latin typeface="Garamond" charset="0"/>
                  <a:ea typeface="宋体" charset="0"/>
                  <a:cs typeface="宋体" charset="0"/>
                </a:defRPr>
              </a:lvl1pPr>
              <a:lvl2pPr marL="742950" indent="-285750" eaLnBrk="0" hangingPunct="0">
                <a:defRPr b="1">
                  <a:solidFill>
                    <a:schemeClr val="tx1"/>
                  </a:solidFill>
                  <a:latin typeface="Garamond" charset="0"/>
                  <a:ea typeface="宋体" charset="0"/>
                </a:defRPr>
              </a:lvl2pPr>
              <a:lvl3pPr marL="1143000" indent="-228600" eaLnBrk="0" hangingPunct="0">
                <a:defRPr b="1">
                  <a:solidFill>
                    <a:schemeClr val="tx1"/>
                  </a:solidFill>
                  <a:latin typeface="Garamond" charset="0"/>
                  <a:ea typeface="宋体" charset="0"/>
                </a:defRPr>
              </a:lvl3pPr>
              <a:lvl4pPr marL="1600200" indent="-228600" eaLnBrk="0" hangingPunct="0">
                <a:defRPr b="1">
                  <a:solidFill>
                    <a:schemeClr val="tx1"/>
                  </a:solidFill>
                  <a:latin typeface="Garamond" charset="0"/>
                  <a:ea typeface="宋体" charset="0"/>
                </a:defRPr>
              </a:lvl4pPr>
              <a:lvl5pPr marL="2057400" indent="-228600" eaLnBrk="0" hangingPunct="0">
                <a:defRPr b="1">
                  <a:solidFill>
                    <a:schemeClr val="tx1"/>
                  </a:solidFill>
                  <a:latin typeface="Garamond" charset="0"/>
                  <a:ea typeface="宋体" charset="0"/>
                </a:defRPr>
              </a:lvl5pPr>
              <a:lvl6pPr marL="2514600" indent="-228600" eaLnBrk="0" fontAlgn="base" hangingPunct="0">
                <a:spcBef>
                  <a:spcPct val="50000"/>
                </a:spcBef>
                <a:spcAft>
                  <a:spcPct val="0"/>
                </a:spcAft>
                <a:defRPr b="1">
                  <a:solidFill>
                    <a:schemeClr val="tx1"/>
                  </a:solidFill>
                  <a:latin typeface="Garamond" charset="0"/>
                  <a:ea typeface="宋体" charset="0"/>
                </a:defRPr>
              </a:lvl6pPr>
              <a:lvl7pPr marL="2971800" indent="-228600" eaLnBrk="0" fontAlgn="base" hangingPunct="0">
                <a:spcBef>
                  <a:spcPct val="50000"/>
                </a:spcBef>
                <a:spcAft>
                  <a:spcPct val="0"/>
                </a:spcAft>
                <a:defRPr b="1">
                  <a:solidFill>
                    <a:schemeClr val="tx1"/>
                  </a:solidFill>
                  <a:latin typeface="Garamond" charset="0"/>
                  <a:ea typeface="宋体" charset="0"/>
                </a:defRPr>
              </a:lvl7pPr>
              <a:lvl8pPr marL="3429000" indent="-228600" eaLnBrk="0" fontAlgn="base" hangingPunct="0">
                <a:spcBef>
                  <a:spcPct val="50000"/>
                </a:spcBef>
                <a:spcAft>
                  <a:spcPct val="0"/>
                </a:spcAft>
                <a:defRPr b="1">
                  <a:solidFill>
                    <a:schemeClr val="tx1"/>
                  </a:solidFill>
                  <a:latin typeface="Garamond" charset="0"/>
                  <a:ea typeface="宋体" charset="0"/>
                </a:defRPr>
              </a:lvl8pPr>
              <a:lvl9pPr marL="3886200" indent="-228600" eaLnBrk="0" fontAlgn="base" hangingPunct="0">
                <a:spcBef>
                  <a:spcPct val="50000"/>
                </a:spcBef>
                <a:spcAft>
                  <a:spcPct val="0"/>
                </a:spcAft>
                <a:defRPr b="1">
                  <a:solidFill>
                    <a:schemeClr val="tx1"/>
                  </a:solidFill>
                  <a:latin typeface="Garamond" charset="0"/>
                  <a:ea typeface="宋体" charset="0"/>
                </a:defRPr>
              </a:lvl9pPr>
            </a:lstStyle>
            <a:p>
              <a:pPr eaLnBrk="1" hangingPunct="1">
                <a:defRPr/>
              </a:pPr>
              <a:r>
                <a:rPr lang="en-US" altLang="zh-CN" sz="3200" b="0" dirty="0"/>
                <a:t> 17</a:t>
              </a:r>
            </a:p>
          </p:txBody>
        </p:sp>
        <p:sp>
          <p:nvSpPr>
            <p:cNvPr id="9" name="Text Box 5">
              <a:extLst>
                <a:ext uri="{FF2B5EF4-FFF2-40B4-BE49-F238E27FC236}">
                  <a16:creationId xmlns:a16="http://schemas.microsoft.com/office/drawing/2014/main" id="{D13363D1-73F4-4099-8815-8A4EFB6E6BF5}"/>
                </a:ext>
              </a:extLst>
            </p:cNvPr>
            <p:cNvSpPr txBox="1">
              <a:spLocks noChangeArrowheads="1"/>
            </p:cNvSpPr>
            <p:nvPr/>
          </p:nvSpPr>
          <p:spPr bwMode="auto">
            <a:xfrm>
              <a:off x="930" y="3657"/>
              <a:ext cx="99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b="1">
                  <a:solidFill>
                    <a:schemeClr val="tx1"/>
                  </a:solidFill>
                  <a:latin typeface="Garamond" panose="02020404030301010803" pitchFamily="18" charset="0"/>
                  <a:ea typeface="宋体" panose="02010600030101010101" pitchFamily="2" charset="-122"/>
                </a:defRPr>
              </a:lvl1pPr>
              <a:lvl2pPr marL="742950" indent="-285750">
                <a:defRPr sz="2400" b="1">
                  <a:solidFill>
                    <a:schemeClr val="tx1"/>
                  </a:solidFill>
                  <a:latin typeface="Garamond" panose="02020404030301010803" pitchFamily="18" charset="0"/>
                  <a:ea typeface="宋体" panose="02010600030101010101" pitchFamily="2" charset="-122"/>
                </a:defRPr>
              </a:lvl2pPr>
              <a:lvl3pPr marL="1143000" indent="-228600">
                <a:defRPr sz="2400" b="1">
                  <a:solidFill>
                    <a:schemeClr val="tx1"/>
                  </a:solidFill>
                  <a:latin typeface="Garamond" panose="02020404030301010803" pitchFamily="18" charset="0"/>
                  <a:ea typeface="宋体" panose="02010600030101010101" pitchFamily="2" charset="-122"/>
                </a:defRPr>
              </a:lvl3pPr>
              <a:lvl4pPr marL="1600200" indent="-228600">
                <a:defRPr sz="2400" b="1">
                  <a:solidFill>
                    <a:schemeClr val="tx1"/>
                  </a:solidFill>
                  <a:latin typeface="Garamond" panose="02020404030301010803" pitchFamily="18" charset="0"/>
                  <a:ea typeface="宋体" panose="02010600030101010101" pitchFamily="2" charset="-122"/>
                </a:defRPr>
              </a:lvl4pPr>
              <a:lvl5pPr marL="2057400" indent="-228600">
                <a:defRPr sz="2400" b="1">
                  <a:solidFill>
                    <a:schemeClr val="tx1"/>
                  </a:solidFill>
                  <a:latin typeface="Garamond" panose="02020404030301010803" pitchFamily="18" charset="0"/>
                  <a:ea typeface="宋体" panose="02010600030101010101" pitchFamily="2" charset="-122"/>
                </a:defRPr>
              </a:lvl5pPr>
              <a:lvl6pPr marL="2514600" indent="-228600" fontAlgn="base">
                <a:spcBef>
                  <a:spcPct val="50000"/>
                </a:spcBef>
                <a:spcAft>
                  <a:spcPct val="0"/>
                </a:spcAft>
                <a:defRPr sz="2400" b="1">
                  <a:solidFill>
                    <a:schemeClr val="tx1"/>
                  </a:solidFill>
                  <a:latin typeface="Garamond" panose="02020404030301010803" pitchFamily="18" charset="0"/>
                  <a:ea typeface="宋体" panose="02010600030101010101" pitchFamily="2" charset="-122"/>
                </a:defRPr>
              </a:lvl6pPr>
              <a:lvl7pPr marL="2971800" indent="-228600" fontAlgn="base">
                <a:spcBef>
                  <a:spcPct val="50000"/>
                </a:spcBef>
                <a:spcAft>
                  <a:spcPct val="0"/>
                </a:spcAft>
                <a:defRPr sz="2400" b="1">
                  <a:solidFill>
                    <a:schemeClr val="tx1"/>
                  </a:solidFill>
                  <a:latin typeface="Garamond" panose="02020404030301010803" pitchFamily="18" charset="0"/>
                  <a:ea typeface="宋体" panose="02010600030101010101" pitchFamily="2" charset="-122"/>
                </a:defRPr>
              </a:lvl7pPr>
              <a:lvl8pPr marL="3429000" indent="-228600" fontAlgn="base">
                <a:spcBef>
                  <a:spcPct val="50000"/>
                </a:spcBef>
                <a:spcAft>
                  <a:spcPct val="0"/>
                </a:spcAft>
                <a:defRPr sz="2400" b="1">
                  <a:solidFill>
                    <a:schemeClr val="tx1"/>
                  </a:solidFill>
                  <a:latin typeface="Garamond" panose="02020404030301010803" pitchFamily="18" charset="0"/>
                  <a:ea typeface="宋体" panose="02010600030101010101" pitchFamily="2" charset="-122"/>
                </a:defRPr>
              </a:lvl8pPr>
              <a:lvl9pPr marL="3886200" indent="-228600" fontAlgn="base">
                <a:spcBef>
                  <a:spcPct val="50000"/>
                </a:spcBef>
                <a:spcAft>
                  <a:spcPct val="0"/>
                </a:spcAft>
                <a:defRPr sz="2400" b="1">
                  <a:solidFill>
                    <a:schemeClr val="tx1"/>
                  </a:solidFill>
                  <a:latin typeface="Garamond" panose="02020404030301010803" pitchFamily="18" charset="0"/>
                  <a:ea typeface="宋体" panose="02010600030101010101" pitchFamily="2" charset="-122"/>
                </a:defRPr>
              </a:lvl9pPr>
            </a:lstStyle>
            <a:p>
              <a:r>
                <a:rPr lang="zh-CN" altLang="en-US" sz="2000" dirty="0"/>
                <a:t>实在参数</a:t>
              </a:r>
              <a:r>
                <a:rPr lang="en-US" altLang="zh-CN" sz="2000" dirty="0"/>
                <a:t>a</a:t>
              </a:r>
            </a:p>
          </p:txBody>
        </p:sp>
      </p:grpSp>
      <p:grpSp>
        <p:nvGrpSpPr>
          <p:cNvPr id="10" name="Group 15">
            <a:extLst>
              <a:ext uri="{FF2B5EF4-FFF2-40B4-BE49-F238E27FC236}">
                <a16:creationId xmlns:a16="http://schemas.microsoft.com/office/drawing/2014/main" id="{C9EA2B8D-D488-4137-B0EC-E233445E923D}"/>
              </a:ext>
            </a:extLst>
          </p:cNvPr>
          <p:cNvGrpSpPr>
            <a:grpSpLocks/>
          </p:cNvGrpSpPr>
          <p:nvPr/>
        </p:nvGrpSpPr>
        <p:grpSpPr bwMode="auto">
          <a:xfrm>
            <a:off x="5257315" y="3722789"/>
            <a:ext cx="3848898" cy="1415988"/>
            <a:chOff x="1292" y="2886"/>
            <a:chExt cx="2767" cy="1013"/>
          </a:xfrm>
        </p:grpSpPr>
        <p:grpSp>
          <p:nvGrpSpPr>
            <p:cNvPr id="11" name="Group 14">
              <a:extLst>
                <a:ext uri="{FF2B5EF4-FFF2-40B4-BE49-F238E27FC236}">
                  <a16:creationId xmlns:a16="http://schemas.microsoft.com/office/drawing/2014/main" id="{01614C27-3960-47E5-9FD2-30F5EF34D2AE}"/>
                </a:ext>
              </a:extLst>
            </p:cNvPr>
            <p:cNvGrpSpPr>
              <a:grpSpLocks/>
            </p:cNvGrpSpPr>
            <p:nvPr/>
          </p:nvGrpSpPr>
          <p:grpSpPr bwMode="auto">
            <a:xfrm>
              <a:off x="1292" y="2886"/>
              <a:ext cx="2767" cy="1013"/>
              <a:chOff x="1292" y="2886"/>
              <a:chExt cx="2767" cy="1013"/>
            </a:xfrm>
          </p:grpSpPr>
          <p:grpSp>
            <p:nvGrpSpPr>
              <p:cNvPr id="13" name="Group 7">
                <a:extLst>
                  <a:ext uri="{FF2B5EF4-FFF2-40B4-BE49-F238E27FC236}">
                    <a16:creationId xmlns:a16="http://schemas.microsoft.com/office/drawing/2014/main" id="{2F5EBCC6-FF08-4D2A-A4E9-DBD4F6081C7C}"/>
                  </a:ext>
                </a:extLst>
              </p:cNvPr>
              <p:cNvGrpSpPr>
                <a:grpSpLocks/>
              </p:cNvGrpSpPr>
              <p:nvPr/>
            </p:nvGrpSpPr>
            <p:grpSpPr bwMode="auto">
              <a:xfrm>
                <a:off x="2925" y="3203"/>
                <a:ext cx="1134" cy="696"/>
                <a:chOff x="930" y="3249"/>
                <a:chExt cx="997" cy="696"/>
              </a:xfrm>
            </p:grpSpPr>
            <p:sp>
              <p:nvSpPr>
                <p:cNvPr id="15" name="Text Box 8">
                  <a:extLst>
                    <a:ext uri="{FF2B5EF4-FFF2-40B4-BE49-F238E27FC236}">
                      <a16:creationId xmlns:a16="http://schemas.microsoft.com/office/drawing/2014/main" id="{69ECDB25-E59F-4F78-843C-FDC5F14E4EFD}"/>
                    </a:ext>
                  </a:extLst>
                </p:cNvPr>
                <p:cNvSpPr txBox="1">
                  <a:spLocks noChangeArrowheads="1"/>
                </p:cNvSpPr>
                <p:nvPr/>
              </p:nvSpPr>
              <p:spPr bwMode="auto">
                <a:xfrm>
                  <a:off x="1156" y="3249"/>
                  <a:ext cx="499" cy="37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b="1">
                      <a:solidFill>
                        <a:schemeClr val="tx1"/>
                      </a:solidFill>
                      <a:latin typeface="Garamond" charset="0"/>
                      <a:ea typeface="宋体" charset="0"/>
                      <a:cs typeface="宋体" charset="0"/>
                    </a:defRPr>
                  </a:lvl1pPr>
                  <a:lvl2pPr marL="742950" indent="-285750" eaLnBrk="0" hangingPunct="0">
                    <a:defRPr b="1">
                      <a:solidFill>
                        <a:schemeClr val="tx1"/>
                      </a:solidFill>
                      <a:latin typeface="Garamond" charset="0"/>
                      <a:ea typeface="宋体" charset="0"/>
                    </a:defRPr>
                  </a:lvl2pPr>
                  <a:lvl3pPr marL="1143000" indent="-228600" eaLnBrk="0" hangingPunct="0">
                    <a:defRPr b="1">
                      <a:solidFill>
                        <a:schemeClr val="tx1"/>
                      </a:solidFill>
                      <a:latin typeface="Garamond" charset="0"/>
                      <a:ea typeface="宋体" charset="0"/>
                    </a:defRPr>
                  </a:lvl3pPr>
                  <a:lvl4pPr marL="1600200" indent="-228600" eaLnBrk="0" hangingPunct="0">
                    <a:defRPr b="1">
                      <a:solidFill>
                        <a:schemeClr val="tx1"/>
                      </a:solidFill>
                      <a:latin typeface="Garamond" charset="0"/>
                      <a:ea typeface="宋体" charset="0"/>
                    </a:defRPr>
                  </a:lvl4pPr>
                  <a:lvl5pPr marL="2057400" indent="-228600" eaLnBrk="0" hangingPunct="0">
                    <a:defRPr b="1">
                      <a:solidFill>
                        <a:schemeClr val="tx1"/>
                      </a:solidFill>
                      <a:latin typeface="Garamond" charset="0"/>
                      <a:ea typeface="宋体" charset="0"/>
                    </a:defRPr>
                  </a:lvl5pPr>
                  <a:lvl6pPr marL="2514600" indent="-228600" eaLnBrk="0" fontAlgn="base" hangingPunct="0">
                    <a:spcBef>
                      <a:spcPct val="50000"/>
                    </a:spcBef>
                    <a:spcAft>
                      <a:spcPct val="0"/>
                    </a:spcAft>
                    <a:defRPr b="1">
                      <a:solidFill>
                        <a:schemeClr val="tx1"/>
                      </a:solidFill>
                      <a:latin typeface="Garamond" charset="0"/>
                      <a:ea typeface="宋体" charset="0"/>
                    </a:defRPr>
                  </a:lvl6pPr>
                  <a:lvl7pPr marL="2971800" indent="-228600" eaLnBrk="0" fontAlgn="base" hangingPunct="0">
                    <a:spcBef>
                      <a:spcPct val="50000"/>
                    </a:spcBef>
                    <a:spcAft>
                      <a:spcPct val="0"/>
                    </a:spcAft>
                    <a:defRPr b="1">
                      <a:solidFill>
                        <a:schemeClr val="tx1"/>
                      </a:solidFill>
                      <a:latin typeface="Garamond" charset="0"/>
                      <a:ea typeface="宋体" charset="0"/>
                    </a:defRPr>
                  </a:lvl7pPr>
                  <a:lvl8pPr marL="3429000" indent="-228600" eaLnBrk="0" fontAlgn="base" hangingPunct="0">
                    <a:spcBef>
                      <a:spcPct val="50000"/>
                    </a:spcBef>
                    <a:spcAft>
                      <a:spcPct val="0"/>
                    </a:spcAft>
                    <a:defRPr b="1">
                      <a:solidFill>
                        <a:schemeClr val="tx1"/>
                      </a:solidFill>
                      <a:latin typeface="Garamond" charset="0"/>
                      <a:ea typeface="宋体" charset="0"/>
                    </a:defRPr>
                  </a:lvl8pPr>
                  <a:lvl9pPr marL="3886200" indent="-228600" eaLnBrk="0" fontAlgn="base" hangingPunct="0">
                    <a:spcBef>
                      <a:spcPct val="50000"/>
                    </a:spcBef>
                    <a:spcAft>
                      <a:spcPct val="0"/>
                    </a:spcAft>
                    <a:defRPr b="1">
                      <a:solidFill>
                        <a:schemeClr val="tx1"/>
                      </a:solidFill>
                      <a:latin typeface="Garamond" charset="0"/>
                      <a:ea typeface="宋体" charset="0"/>
                    </a:defRPr>
                  </a:lvl9pPr>
                </a:lstStyle>
                <a:p>
                  <a:pPr eaLnBrk="1" hangingPunct="1">
                    <a:defRPr/>
                  </a:pPr>
                  <a:r>
                    <a:rPr lang="en-US" altLang="zh-CN" sz="3200" b="0"/>
                    <a:t> 17</a:t>
                  </a:r>
                </a:p>
              </p:txBody>
            </p:sp>
            <p:sp>
              <p:nvSpPr>
                <p:cNvPr id="16" name="Text Box 9">
                  <a:extLst>
                    <a:ext uri="{FF2B5EF4-FFF2-40B4-BE49-F238E27FC236}">
                      <a16:creationId xmlns:a16="http://schemas.microsoft.com/office/drawing/2014/main" id="{53BFEC6B-75B7-4D4D-A152-E0ED6B43AA69}"/>
                    </a:ext>
                  </a:extLst>
                </p:cNvPr>
                <p:cNvSpPr txBox="1">
                  <a:spLocks noChangeArrowheads="1"/>
                </p:cNvSpPr>
                <p:nvPr/>
              </p:nvSpPr>
              <p:spPr bwMode="auto">
                <a:xfrm>
                  <a:off x="930" y="3657"/>
                  <a:ext cx="99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b="1">
                      <a:solidFill>
                        <a:schemeClr val="tx1"/>
                      </a:solidFill>
                      <a:latin typeface="Garamond" charset="0"/>
                      <a:ea typeface="宋体" charset="0"/>
                      <a:cs typeface="宋体" charset="0"/>
                    </a:defRPr>
                  </a:lvl1pPr>
                  <a:lvl2pPr marL="742950" indent="-285750" eaLnBrk="0" hangingPunct="0">
                    <a:defRPr b="1">
                      <a:solidFill>
                        <a:schemeClr val="tx1"/>
                      </a:solidFill>
                      <a:latin typeface="Garamond" charset="0"/>
                      <a:ea typeface="宋体" charset="0"/>
                    </a:defRPr>
                  </a:lvl2pPr>
                  <a:lvl3pPr marL="1143000" indent="-228600" eaLnBrk="0" hangingPunct="0">
                    <a:defRPr b="1">
                      <a:solidFill>
                        <a:schemeClr val="tx1"/>
                      </a:solidFill>
                      <a:latin typeface="Garamond" charset="0"/>
                      <a:ea typeface="宋体" charset="0"/>
                    </a:defRPr>
                  </a:lvl3pPr>
                  <a:lvl4pPr marL="1600200" indent="-228600" eaLnBrk="0" hangingPunct="0">
                    <a:defRPr b="1">
                      <a:solidFill>
                        <a:schemeClr val="tx1"/>
                      </a:solidFill>
                      <a:latin typeface="Garamond" charset="0"/>
                      <a:ea typeface="宋体" charset="0"/>
                    </a:defRPr>
                  </a:lvl4pPr>
                  <a:lvl5pPr marL="2057400" indent="-228600" eaLnBrk="0" hangingPunct="0">
                    <a:defRPr b="1">
                      <a:solidFill>
                        <a:schemeClr val="tx1"/>
                      </a:solidFill>
                      <a:latin typeface="Garamond" charset="0"/>
                      <a:ea typeface="宋体" charset="0"/>
                    </a:defRPr>
                  </a:lvl5pPr>
                  <a:lvl6pPr marL="2514600" indent="-228600" eaLnBrk="0" fontAlgn="base" hangingPunct="0">
                    <a:spcBef>
                      <a:spcPct val="50000"/>
                    </a:spcBef>
                    <a:spcAft>
                      <a:spcPct val="0"/>
                    </a:spcAft>
                    <a:defRPr b="1">
                      <a:solidFill>
                        <a:schemeClr val="tx1"/>
                      </a:solidFill>
                      <a:latin typeface="Garamond" charset="0"/>
                      <a:ea typeface="宋体" charset="0"/>
                    </a:defRPr>
                  </a:lvl6pPr>
                  <a:lvl7pPr marL="2971800" indent="-228600" eaLnBrk="0" fontAlgn="base" hangingPunct="0">
                    <a:spcBef>
                      <a:spcPct val="50000"/>
                    </a:spcBef>
                    <a:spcAft>
                      <a:spcPct val="0"/>
                    </a:spcAft>
                    <a:defRPr b="1">
                      <a:solidFill>
                        <a:schemeClr val="tx1"/>
                      </a:solidFill>
                      <a:latin typeface="Garamond" charset="0"/>
                      <a:ea typeface="宋体" charset="0"/>
                    </a:defRPr>
                  </a:lvl7pPr>
                  <a:lvl8pPr marL="3429000" indent="-228600" eaLnBrk="0" fontAlgn="base" hangingPunct="0">
                    <a:spcBef>
                      <a:spcPct val="50000"/>
                    </a:spcBef>
                    <a:spcAft>
                      <a:spcPct val="0"/>
                    </a:spcAft>
                    <a:defRPr b="1">
                      <a:solidFill>
                        <a:schemeClr val="tx1"/>
                      </a:solidFill>
                      <a:latin typeface="Garamond" charset="0"/>
                      <a:ea typeface="宋体" charset="0"/>
                    </a:defRPr>
                  </a:lvl8pPr>
                  <a:lvl9pPr marL="3886200" indent="-228600" eaLnBrk="0" fontAlgn="base" hangingPunct="0">
                    <a:spcBef>
                      <a:spcPct val="50000"/>
                    </a:spcBef>
                    <a:spcAft>
                      <a:spcPct val="0"/>
                    </a:spcAft>
                    <a:defRPr b="1">
                      <a:solidFill>
                        <a:schemeClr val="tx1"/>
                      </a:solidFill>
                      <a:latin typeface="Garamond" charset="0"/>
                      <a:ea typeface="宋体" charset="0"/>
                    </a:defRPr>
                  </a:lvl9pPr>
                </a:lstStyle>
                <a:p>
                  <a:pPr eaLnBrk="1" hangingPunct="1">
                    <a:defRPr/>
                  </a:pPr>
                  <a:r>
                    <a:rPr lang="zh-CN" altLang="en-US" sz="2000" dirty="0"/>
                    <a:t>形式参数</a:t>
                  </a:r>
                  <a:r>
                    <a:rPr lang="en-US" altLang="zh-CN" sz="2000" dirty="0" err="1"/>
                    <a:t>af</a:t>
                  </a:r>
                  <a:endParaRPr lang="en-US" altLang="zh-CN" sz="2000" dirty="0"/>
                </a:p>
              </p:txBody>
            </p:sp>
          </p:grpSp>
          <p:sp>
            <p:nvSpPr>
              <p:cNvPr id="14" name="Freeform 12">
                <a:extLst>
                  <a:ext uri="{FF2B5EF4-FFF2-40B4-BE49-F238E27FC236}">
                    <a16:creationId xmlns:a16="http://schemas.microsoft.com/office/drawing/2014/main" id="{19AD6D15-63EF-4F3B-BC7A-5A3BCCC50671}"/>
                  </a:ext>
                </a:extLst>
              </p:cNvPr>
              <p:cNvSpPr>
                <a:spLocks/>
              </p:cNvSpPr>
              <p:nvPr/>
            </p:nvSpPr>
            <p:spPr bwMode="auto">
              <a:xfrm>
                <a:off x="1292" y="2886"/>
                <a:ext cx="2178" cy="317"/>
              </a:xfrm>
              <a:custGeom>
                <a:avLst/>
                <a:gdLst>
                  <a:gd name="T0" fmla="*/ 0 w 1951"/>
                  <a:gd name="T1" fmla="*/ 542 h 265"/>
                  <a:gd name="T2" fmla="*/ 1198 w 1951"/>
                  <a:gd name="T3" fmla="*/ 78 h 265"/>
                  <a:gd name="T4" fmla="*/ 2185 w 1951"/>
                  <a:gd name="T5" fmla="*/ 78 h 265"/>
                  <a:gd name="T6" fmla="*/ 3030 w 1951"/>
                  <a:gd name="T7" fmla="*/ 447 h 26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51" h="265">
                    <a:moveTo>
                      <a:pt x="0" y="265"/>
                    </a:moveTo>
                    <a:cubicBezTo>
                      <a:pt x="268" y="170"/>
                      <a:pt x="537" y="76"/>
                      <a:pt x="771" y="38"/>
                    </a:cubicBezTo>
                    <a:cubicBezTo>
                      <a:pt x="1005" y="0"/>
                      <a:pt x="1209" y="8"/>
                      <a:pt x="1406" y="38"/>
                    </a:cubicBezTo>
                    <a:cubicBezTo>
                      <a:pt x="1603" y="68"/>
                      <a:pt x="1777" y="143"/>
                      <a:pt x="1951" y="219"/>
                    </a:cubicBezTo>
                  </a:path>
                </a:pathLst>
              </a:custGeom>
              <a:noFill/>
              <a:ln w="25400" cap="flat" cmpd="sng">
                <a:solidFill>
                  <a:schemeClr val="tx1"/>
                </a:solidFill>
                <a:prstDash val="solid"/>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2" name="Text Box 13">
              <a:extLst>
                <a:ext uri="{FF2B5EF4-FFF2-40B4-BE49-F238E27FC236}">
                  <a16:creationId xmlns:a16="http://schemas.microsoft.com/office/drawing/2014/main" id="{38474620-2441-4AF8-8D52-1C82EDE2CD82}"/>
                </a:ext>
              </a:extLst>
            </p:cNvPr>
            <p:cNvSpPr txBox="1">
              <a:spLocks noChangeArrowheads="1"/>
            </p:cNvSpPr>
            <p:nvPr/>
          </p:nvSpPr>
          <p:spPr bwMode="auto">
            <a:xfrm>
              <a:off x="2154" y="2931"/>
              <a:ext cx="86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b="1">
                  <a:solidFill>
                    <a:schemeClr val="tx1"/>
                  </a:solidFill>
                  <a:latin typeface="Garamond" panose="02020404030301010803" pitchFamily="18" charset="0"/>
                  <a:ea typeface="宋体" panose="02010600030101010101" pitchFamily="2" charset="-122"/>
                </a:defRPr>
              </a:lvl1pPr>
              <a:lvl2pPr marL="742950" indent="-285750">
                <a:defRPr sz="2400" b="1">
                  <a:solidFill>
                    <a:schemeClr val="tx1"/>
                  </a:solidFill>
                  <a:latin typeface="Garamond" panose="02020404030301010803" pitchFamily="18" charset="0"/>
                  <a:ea typeface="宋体" panose="02010600030101010101" pitchFamily="2" charset="-122"/>
                </a:defRPr>
              </a:lvl2pPr>
              <a:lvl3pPr marL="1143000" indent="-228600">
                <a:defRPr sz="2400" b="1">
                  <a:solidFill>
                    <a:schemeClr val="tx1"/>
                  </a:solidFill>
                  <a:latin typeface="Garamond" panose="02020404030301010803" pitchFamily="18" charset="0"/>
                  <a:ea typeface="宋体" panose="02010600030101010101" pitchFamily="2" charset="-122"/>
                </a:defRPr>
              </a:lvl3pPr>
              <a:lvl4pPr marL="1600200" indent="-228600">
                <a:defRPr sz="2400" b="1">
                  <a:solidFill>
                    <a:schemeClr val="tx1"/>
                  </a:solidFill>
                  <a:latin typeface="Garamond" panose="02020404030301010803" pitchFamily="18" charset="0"/>
                  <a:ea typeface="宋体" panose="02010600030101010101" pitchFamily="2" charset="-122"/>
                </a:defRPr>
              </a:lvl4pPr>
              <a:lvl5pPr marL="2057400" indent="-228600">
                <a:defRPr sz="2400" b="1">
                  <a:solidFill>
                    <a:schemeClr val="tx1"/>
                  </a:solidFill>
                  <a:latin typeface="Garamond" panose="02020404030301010803" pitchFamily="18" charset="0"/>
                  <a:ea typeface="宋体" panose="02010600030101010101" pitchFamily="2" charset="-122"/>
                </a:defRPr>
              </a:lvl5pPr>
              <a:lvl6pPr marL="2514600" indent="-228600" fontAlgn="base">
                <a:spcBef>
                  <a:spcPct val="50000"/>
                </a:spcBef>
                <a:spcAft>
                  <a:spcPct val="0"/>
                </a:spcAft>
                <a:defRPr sz="2400" b="1">
                  <a:solidFill>
                    <a:schemeClr val="tx1"/>
                  </a:solidFill>
                  <a:latin typeface="Garamond" panose="02020404030301010803" pitchFamily="18" charset="0"/>
                  <a:ea typeface="宋体" panose="02010600030101010101" pitchFamily="2" charset="-122"/>
                </a:defRPr>
              </a:lvl6pPr>
              <a:lvl7pPr marL="2971800" indent="-228600" fontAlgn="base">
                <a:spcBef>
                  <a:spcPct val="50000"/>
                </a:spcBef>
                <a:spcAft>
                  <a:spcPct val="0"/>
                </a:spcAft>
                <a:defRPr sz="2400" b="1">
                  <a:solidFill>
                    <a:schemeClr val="tx1"/>
                  </a:solidFill>
                  <a:latin typeface="Garamond" panose="02020404030301010803" pitchFamily="18" charset="0"/>
                  <a:ea typeface="宋体" panose="02010600030101010101" pitchFamily="2" charset="-122"/>
                </a:defRPr>
              </a:lvl7pPr>
              <a:lvl8pPr marL="3429000" indent="-228600" fontAlgn="base">
                <a:spcBef>
                  <a:spcPct val="50000"/>
                </a:spcBef>
                <a:spcAft>
                  <a:spcPct val="0"/>
                </a:spcAft>
                <a:defRPr sz="2400" b="1">
                  <a:solidFill>
                    <a:schemeClr val="tx1"/>
                  </a:solidFill>
                  <a:latin typeface="Garamond" panose="02020404030301010803" pitchFamily="18" charset="0"/>
                  <a:ea typeface="宋体" panose="02010600030101010101" pitchFamily="2" charset="-122"/>
                </a:defRPr>
              </a:lvl8pPr>
              <a:lvl9pPr marL="3886200" indent="-228600" fontAlgn="base">
                <a:spcBef>
                  <a:spcPct val="50000"/>
                </a:spcBef>
                <a:spcAft>
                  <a:spcPct val="0"/>
                </a:spcAft>
                <a:defRPr sz="2400" b="1">
                  <a:solidFill>
                    <a:schemeClr val="tx1"/>
                  </a:solidFill>
                  <a:latin typeface="Garamond" panose="02020404030301010803" pitchFamily="18" charset="0"/>
                  <a:ea typeface="宋体" panose="02010600030101010101" pitchFamily="2" charset="-122"/>
                </a:defRPr>
              </a:lvl9pPr>
            </a:lstStyle>
            <a:p>
              <a:r>
                <a:rPr lang="zh-CN" altLang="en-US" sz="1800"/>
                <a:t>调用时</a:t>
              </a:r>
            </a:p>
          </p:txBody>
        </p:sp>
      </p:grpSp>
    </p:spTree>
    <p:extLst>
      <p:ext uri="{BB962C8B-B14F-4D97-AF65-F5344CB8AC3E}">
        <p14:creationId xmlns:p14="http://schemas.microsoft.com/office/powerpoint/2010/main" val="10969452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26308"/>
                                        </p:tgtEl>
                                        <p:attrNameLst>
                                          <p:attrName>style.visibility</p:attrName>
                                        </p:attrNameLst>
                                      </p:cBhvr>
                                      <p:to>
                                        <p:strVal val="visible"/>
                                      </p:to>
                                    </p:set>
                                    <p:animEffect transition="in" filter="box(in)">
                                      <p:cBhvr>
                                        <p:cTn id="7" dur="500"/>
                                        <p:tgtEl>
                                          <p:spTgt spid="22630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26307">
                                            <p:txEl>
                                              <p:pRg st="3" end="3"/>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226307">
                                            <p:txEl>
                                              <p:pRg st="4" end="4"/>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226307">
                                            <p:txEl>
                                              <p:pRg st="5" end="5"/>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226307">
                                            <p:txEl>
                                              <p:pRg st="6" end="6"/>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226307">
                                            <p:txEl>
                                              <p:pRg st="7" end="7"/>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226307">
                                            <p:txEl>
                                              <p:pRg st="8" end="8"/>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226307">
                                            <p:txEl>
                                              <p:pRg st="9" end="9"/>
                                            </p:txEl>
                                          </p:spTgt>
                                        </p:tgtEl>
                                        <p:attrNameLst>
                                          <p:attrName>style.visibility</p:attrName>
                                        </p:attrNameLst>
                                      </p:cBhvr>
                                      <p:to>
                                        <p:strVal val="visible"/>
                                      </p:to>
                                    </p:set>
                                    <p:anim calcmode="lin" valueType="num">
                                      <p:cBhvr additive="base">
                                        <p:cTn id="26" dur="500" fill="hold"/>
                                        <p:tgtEl>
                                          <p:spTgt spid="226307">
                                            <p:txEl>
                                              <p:pRg st="9" end="9"/>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26307">
                                            <p:txEl>
                                              <p:pRg st="9" end="9"/>
                                            </p:txEl>
                                          </p:spTgt>
                                        </p:tgtEl>
                                        <p:attrNameLst>
                                          <p:attrName>ppt_y</p:attrName>
                                        </p:attrNameLst>
                                      </p:cBhvr>
                                      <p:tavLst>
                                        <p:tav tm="0">
                                          <p:val>
                                            <p:strVal val="1+#ppt_h/2"/>
                                          </p:val>
                                        </p:tav>
                                        <p:tav tm="100000">
                                          <p:val>
                                            <p:strVal val="#ppt_y"/>
                                          </p:val>
                                        </p:tav>
                                      </p:tavLst>
                                    </p:anim>
                                  </p:childTnLst>
                                </p:cTn>
                              </p:par>
                              <p:par>
                                <p:cTn id="28" presetID="2" presetClass="entr" presetSubtype="4" fill="hold" nodeType="withEffect">
                                  <p:stCondLst>
                                    <p:cond delay="0"/>
                                  </p:stCondLst>
                                  <p:childTnLst>
                                    <p:set>
                                      <p:cBhvr>
                                        <p:cTn id="29" dur="1" fill="hold">
                                          <p:stCondLst>
                                            <p:cond delay="0"/>
                                          </p:stCondLst>
                                        </p:cTn>
                                        <p:tgtEl>
                                          <p:spTgt spid="226307">
                                            <p:txEl>
                                              <p:pRg st="10" end="10"/>
                                            </p:txEl>
                                          </p:spTgt>
                                        </p:tgtEl>
                                        <p:attrNameLst>
                                          <p:attrName>style.visibility</p:attrName>
                                        </p:attrNameLst>
                                      </p:cBhvr>
                                      <p:to>
                                        <p:strVal val="visible"/>
                                      </p:to>
                                    </p:set>
                                    <p:anim calcmode="lin" valueType="num">
                                      <p:cBhvr additive="base">
                                        <p:cTn id="30" dur="500" fill="hold"/>
                                        <p:tgtEl>
                                          <p:spTgt spid="226307">
                                            <p:txEl>
                                              <p:pRg st="10" end="10"/>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226307">
                                            <p:txEl>
                                              <p:pRg st="10" end="10"/>
                                            </p:txEl>
                                          </p:spTgt>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226307">
                                            <p:txEl>
                                              <p:pRg st="11" end="11"/>
                                            </p:txEl>
                                          </p:spTgt>
                                        </p:tgtEl>
                                        <p:attrNameLst>
                                          <p:attrName>style.visibility</p:attrName>
                                        </p:attrNameLst>
                                      </p:cBhvr>
                                      <p:to>
                                        <p:strVal val="visible"/>
                                      </p:to>
                                    </p:set>
                                    <p:anim calcmode="lin" valueType="num">
                                      <p:cBhvr additive="base">
                                        <p:cTn id="34" dur="500" fill="hold"/>
                                        <p:tgtEl>
                                          <p:spTgt spid="226307">
                                            <p:txEl>
                                              <p:pRg st="11" end="1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226307">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 presetClass="entr" presetSubtype="16" fill="hold" nodeType="click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box(in)">
                                      <p:cBhvr>
                                        <p:cTn id="40" dur="500"/>
                                        <p:tgtEl>
                                          <p:spTgt spid="7"/>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nodeType="click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box(in)">
                                      <p:cBhvr>
                                        <p:cTn id="4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参数调用</a:t>
            </a:r>
          </a:p>
        </p:txBody>
      </p:sp>
      <p:sp>
        <p:nvSpPr>
          <p:cNvPr id="2" name="内容占位符 1"/>
          <p:cNvSpPr>
            <a:spLocks noGrp="1"/>
          </p:cNvSpPr>
          <p:nvPr>
            <p:ph idx="1"/>
          </p:nvPr>
        </p:nvSpPr>
        <p:spPr/>
        <p:txBody>
          <a:bodyPr>
            <a:normAutofit/>
          </a:bodyPr>
          <a:lstStyle/>
          <a:p>
            <a:r>
              <a:rPr lang="zh-CN" altLang="en-US" dirty="0"/>
              <a:t>在调用有参函数时，主调函数和被调用函数之间有</a:t>
            </a:r>
            <a:r>
              <a:rPr lang="zh-CN" altLang="en-US" b="1" dirty="0">
                <a:solidFill>
                  <a:srgbClr val="FF0000"/>
                </a:solidFill>
              </a:rPr>
              <a:t>数据传递</a:t>
            </a:r>
            <a:r>
              <a:rPr lang="zh-CN" altLang="en-US" dirty="0"/>
              <a:t>关系</a:t>
            </a:r>
            <a:endParaRPr lang="en-US" altLang="zh-CN" dirty="0"/>
          </a:p>
          <a:p>
            <a:r>
              <a:rPr lang="zh-CN" altLang="en-US" dirty="0"/>
              <a:t>在定义函数时，函数名后面括号中的变量名称之为“</a:t>
            </a:r>
            <a:r>
              <a:rPr lang="zh-CN" altLang="en-US" b="1" dirty="0">
                <a:solidFill>
                  <a:srgbClr val="0070C0"/>
                </a:solidFill>
              </a:rPr>
              <a:t>形式参数</a:t>
            </a:r>
            <a:r>
              <a:rPr lang="zh-CN" altLang="en-US" dirty="0"/>
              <a:t>”（简称“</a:t>
            </a:r>
            <a:r>
              <a:rPr lang="zh-CN" altLang="en-US" b="1" dirty="0">
                <a:solidFill>
                  <a:srgbClr val="0070C0"/>
                </a:solidFill>
              </a:rPr>
              <a:t>形参</a:t>
            </a:r>
            <a:r>
              <a:rPr lang="zh-CN" altLang="en-US" dirty="0"/>
              <a:t>”）。</a:t>
            </a:r>
            <a:endParaRPr lang="en-US" altLang="zh-CN" dirty="0"/>
          </a:p>
          <a:p>
            <a:r>
              <a:rPr lang="zh-CN" altLang="en-US" dirty="0"/>
              <a:t>在主调函数中调用一个函数时，函数名后面括号中的参数称之为“</a:t>
            </a:r>
            <a:r>
              <a:rPr lang="zh-CN" altLang="en-US" b="1" dirty="0">
                <a:solidFill>
                  <a:srgbClr val="0070C0"/>
                </a:solidFill>
              </a:rPr>
              <a:t>实际参数</a:t>
            </a:r>
            <a:r>
              <a:rPr lang="zh-CN" altLang="en-US" dirty="0"/>
              <a:t>”（简称“</a:t>
            </a:r>
            <a:r>
              <a:rPr lang="zh-CN" altLang="en-US" b="1" dirty="0">
                <a:solidFill>
                  <a:srgbClr val="0070C0"/>
                </a:solidFill>
              </a:rPr>
              <a:t>实参</a:t>
            </a:r>
            <a:r>
              <a:rPr lang="zh-CN" altLang="en-US" dirty="0"/>
              <a:t>”）。 实参可以是常量、变量或表达式，但要求它们有确定的值。</a:t>
            </a:r>
            <a:endParaRPr lang="en-US" altLang="zh-CN" dirty="0"/>
          </a:p>
          <a:p>
            <a:r>
              <a:rPr lang="zh-CN" altLang="en-US" dirty="0"/>
              <a:t>实参与形参的</a:t>
            </a:r>
            <a:r>
              <a:rPr lang="zh-CN" altLang="en-US" b="1" dirty="0">
                <a:solidFill>
                  <a:srgbClr val="FF0000"/>
                </a:solidFill>
              </a:rPr>
              <a:t>类型应相同或赋值兼容</a:t>
            </a:r>
            <a:r>
              <a:rPr lang="zh-CN" altLang="en-US" dirty="0"/>
              <a:t>。赋值兼容指实参与形参类型不同时能按不同类型数值的赋值规则进行转换。</a:t>
            </a:r>
          </a:p>
          <a:p>
            <a:endParaRPr lang="zh-CN" altLang="en-US" dirty="0"/>
          </a:p>
        </p:txBody>
      </p:sp>
    </p:spTree>
    <p:extLst>
      <p:ext uri="{BB962C8B-B14F-4D97-AF65-F5344CB8AC3E}">
        <p14:creationId xmlns:p14="http://schemas.microsoft.com/office/powerpoint/2010/main" val="29860647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函数返回值</a:t>
            </a:r>
          </a:p>
        </p:txBody>
      </p:sp>
      <p:sp>
        <p:nvSpPr>
          <p:cNvPr id="7" name="内容占位符 6">
            <a:extLst>
              <a:ext uri="{FF2B5EF4-FFF2-40B4-BE49-F238E27FC236}">
                <a16:creationId xmlns:a16="http://schemas.microsoft.com/office/drawing/2014/main" id="{6B2C57C7-9BE0-4C45-856F-1982567F2B72}"/>
              </a:ext>
            </a:extLst>
          </p:cNvPr>
          <p:cNvSpPr>
            <a:spLocks noGrp="1"/>
          </p:cNvSpPr>
          <p:nvPr>
            <p:ph idx="1"/>
          </p:nvPr>
        </p:nvSpPr>
        <p:spPr/>
        <p:txBody>
          <a:bodyPr>
            <a:normAutofit/>
          </a:bodyPr>
          <a:lstStyle/>
          <a:p>
            <a:r>
              <a:rPr lang="zh-CN" altLang="en-US" sz="1800" dirty="0"/>
              <a:t>通常希望通过函数调用使主调函数能得到一个确定的值，这就是函数值</a:t>
            </a:r>
            <a:r>
              <a:rPr lang="en-US" altLang="zh-CN" sz="1800" dirty="0"/>
              <a:t>(</a:t>
            </a:r>
            <a:r>
              <a:rPr lang="zh-CN" altLang="en-US" sz="1800" dirty="0"/>
              <a:t>函数的返回值</a:t>
            </a:r>
            <a:r>
              <a:rPr lang="en-US" altLang="zh-CN" sz="1800" dirty="0"/>
              <a:t>)</a:t>
            </a:r>
            <a:r>
              <a:rPr lang="zh-CN" altLang="en-US" sz="1800" dirty="0"/>
              <a:t>。</a:t>
            </a:r>
            <a:endParaRPr lang="en-US" altLang="zh-CN" sz="1800" dirty="0"/>
          </a:p>
          <a:p>
            <a:r>
              <a:rPr lang="zh-CN" altLang="en-US" sz="1800" dirty="0"/>
              <a:t>函数的返回值是通过函数中的</a:t>
            </a:r>
            <a:r>
              <a:rPr lang="en-US" altLang="zh-CN" sz="1800" dirty="0"/>
              <a:t>return</a:t>
            </a:r>
            <a:r>
              <a:rPr lang="zh-CN" altLang="en-US" sz="1800" dirty="0"/>
              <a:t>语句获得的</a:t>
            </a:r>
            <a:endParaRPr lang="en-US" altLang="zh-CN" sz="1800" dirty="0"/>
          </a:p>
          <a:p>
            <a:pPr lvl="1"/>
            <a:r>
              <a:rPr lang="zh-CN" altLang="en-US" sz="1600" dirty="0"/>
              <a:t>一个函数中可以有一个以上的</a:t>
            </a:r>
            <a:r>
              <a:rPr lang="en-US" altLang="zh-CN" sz="1600" dirty="0"/>
              <a:t>return</a:t>
            </a:r>
            <a:r>
              <a:rPr lang="zh-CN" altLang="en-US" sz="1600" dirty="0"/>
              <a:t>语句，执行到哪一个</a:t>
            </a:r>
            <a:r>
              <a:rPr lang="en-US" altLang="zh-CN" sz="1600" dirty="0"/>
              <a:t>return</a:t>
            </a:r>
            <a:r>
              <a:rPr lang="zh-CN" altLang="en-US" sz="1600" dirty="0"/>
              <a:t>语句，哪一个</a:t>
            </a:r>
            <a:r>
              <a:rPr lang="en-US" altLang="zh-CN" sz="1600" dirty="0"/>
              <a:t>return</a:t>
            </a:r>
            <a:r>
              <a:rPr lang="zh-CN" altLang="en-US" sz="1600" dirty="0"/>
              <a:t>语句就起作用。</a:t>
            </a:r>
            <a:r>
              <a:rPr lang="en-US" altLang="zh-CN" sz="1600" dirty="0"/>
              <a:t>return</a:t>
            </a:r>
            <a:r>
              <a:rPr lang="zh-CN" altLang="en-US" sz="1600" dirty="0"/>
              <a:t>语句后面的括号可以不要，如“</a:t>
            </a:r>
            <a:r>
              <a:rPr lang="en-US" altLang="zh-CN" sz="1600" dirty="0"/>
              <a:t>return z;”</a:t>
            </a:r>
            <a:r>
              <a:rPr lang="zh-CN" altLang="en-US" sz="1600" dirty="0"/>
              <a:t>与“</a:t>
            </a:r>
            <a:r>
              <a:rPr lang="en-US" altLang="zh-CN" sz="1600" dirty="0"/>
              <a:t>return(z);”</a:t>
            </a:r>
            <a:r>
              <a:rPr lang="zh-CN" altLang="en-US" sz="1600" dirty="0"/>
              <a:t>等价。</a:t>
            </a:r>
            <a:r>
              <a:rPr lang="en-US" altLang="zh-CN" sz="1600" dirty="0"/>
              <a:t>return</a:t>
            </a:r>
            <a:r>
              <a:rPr lang="zh-CN" altLang="en-US" sz="1600" dirty="0"/>
              <a:t>后面的值可以是一个表达式。</a:t>
            </a:r>
          </a:p>
          <a:p>
            <a:r>
              <a:rPr lang="zh-CN" altLang="en-US" sz="1800" dirty="0"/>
              <a:t>函数值的类型</a:t>
            </a:r>
            <a:endParaRPr lang="en-US" altLang="zh-CN" sz="1800" dirty="0"/>
          </a:p>
          <a:p>
            <a:pPr lvl="1"/>
            <a:r>
              <a:rPr lang="zh-CN" altLang="en-US" sz="1600" dirty="0"/>
              <a:t>函数值的类型在定义函数时指定。</a:t>
            </a:r>
          </a:p>
          <a:p>
            <a:endParaRPr lang="en-US" altLang="zh-CN" sz="1800" dirty="0"/>
          </a:p>
          <a:p>
            <a:r>
              <a:rPr lang="zh-CN" altLang="en-US" sz="1800" dirty="0"/>
              <a:t>在定义函数时指定的函数类型一般应该和</a:t>
            </a:r>
            <a:r>
              <a:rPr lang="en-US" altLang="zh-CN" sz="1800" dirty="0"/>
              <a:t>return</a:t>
            </a:r>
            <a:r>
              <a:rPr lang="zh-CN" altLang="en-US" sz="1800" dirty="0"/>
              <a:t>语句中的表达式类型一致。</a:t>
            </a:r>
          </a:p>
          <a:p>
            <a:pPr lvl="1"/>
            <a:r>
              <a:rPr lang="zh-CN" altLang="en-US" sz="1600" dirty="0"/>
              <a:t>如果函数值的类型和</a:t>
            </a:r>
            <a:r>
              <a:rPr lang="en-US" altLang="zh-CN" sz="1600" dirty="0"/>
              <a:t>return</a:t>
            </a:r>
            <a:r>
              <a:rPr lang="zh-CN" altLang="en-US" sz="1600" dirty="0"/>
              <a:t>语句中表达式的值不一致，则以函数类型为准。对数值型数据，可以自动进行类型转换。即函数类型决定返回值的类型。</a:t>
            </a:r>
          </a:p>
          <a:p>
            <a:endParaRPr lang="en-US" altLang="zh-CN" sz="1800" dirty="0"/>
          </a:p>
          <a:p>
            <a:r>
              <a:rPr lang="zh-CN" altLang="en-US" sz="1800" dirty="0"/>
              <a:t>对于不带回值的函数，应当用定义函数为“</a:t>
            </a:r>
            <a:r>
              <a:rPr lang="en-US" altLang="zh-CN" sz="1800" dirty="0"/>
              <a:t>void</a:t>
            </a:r>
            <a:r>
              <a:rPr lang="zh-CN" altLang="en-US" sz="1800" dirty="0"/>
              <a:t>类型”（或称“空类型”）</a:t>
            </a:r>
            <a:endParaRPr lang="en-US" altLang="zh-CN" sz="1800" dirty="0"/>
          </a:p>
        </p:txBody>
      </p:sp>
      <p:sp>
        <p:nvSpPr>
          <p:cNvPr id="6" name="圆角矩形 5">
            <a:extLst>
              <a:ext uri="{FF2B5EF4-FFF2-40B4-BE49-F238E27FC236}">
                <a16:creationId xmlns:a16="http://schemas.microsoft.com/office/drawing/2014/main" id="{DA1B878B-C834-478D-A9E9-9874A06140C8}"/>
              </a:ext>
            </a:extLst>
          </p:cNvPr>
          <p:cNvSpPr/>
          <p:nvPr/>
        </p:nvSpPr>
        <p:spPr>
          <a:xfrm>
            <a:off x="4547193" y="3400796"/>
            <a:ext cx="3888432" cy="864096"/>
          </a:xfrm>
          <a:prstGeom prst="roundRect">
            <a:avLst>
              <a:gd name="adj" fmla="val 4821"/>
            </a:avLst>
          </a:prstGeom>
          <a:solidFill>
            <a:sysClr val="window" lastClr="FFFFFF"/>
          </a:solidFill>
          <a:ln w="12700" cap="flat" cmpd="sng" algn="ctr">
            <a:solidFill>
              <a:srgbClr val="E84C22"/>
            </a:solidFill>
            <a:prstDash val="solid"/>
            <a:miter lim="800000"/>
          </a:ln>
          <a:effectLst/>
        </p:spPr>
        <p:txBody>
          <a:bodyPr rtlCol="0" anchor="t"/>
          <a:lstStyle/>
          <a:p>
            <a:pPr marL="0" marR="0" lvl="0" indent="0" algn="just" defTabSz="914400" eaLnBrk="1" fontAlgn="auto" latinLnBrk="0" hangingPunct="1">
              <a:lnSpc>
                <a:spcPct val="120000"/>
              </a:lnSpc>
              <a:spcBef>
                <a:spcPts val="0"/>
              </a:spcBef>
              <a:spcAft>
                <a:spcPts val="0"/>
              </a:spcAft>
              <a:buClrTx/>
              <a:buSzTx/>
              <a:buFontTx/>
              <a:buNone/>
              <a:tabLst/>
              <a:defRPr/>
            </a:pPr>
            <a:r>
              <a:rPr kumimoji="0" lang="en-US" altLang="zh-CN" sz="1300" b="0" i="0" u="none" strike="noStrike" kern="0" cap="none" spc="0" normalizeH="0" baseline="0" noProof="0" dirty="0">
                <a:ln>
                  <a:noFill/>
                </a:ln>
                <a:solidFill>
                  <a:prstClr val="black"/>
                </a:solidFill>
                <a:effectLst/>
                <a:uLnTx/>
                <a:uFillTx/>
                <a:latin typeface="等线"/>
                <a:ea typeface="等线"/>
                <a:cs typeface="+mn-cs"/>
              </a:rPr>
              <a:t>int max (float x</a:t>
            </a:r>
            <a:r>
              <a:rPr kumimoji="0" lang="zh-CN" altLang="en-US" sz="1300" b="0" i="0" u="none" strike="noStrike" kern="0" cap="none" spc="0" normalizeH="0" baseline="0" noProof="0" dirty="0">
                <a:ln>
                  <a:noFill/>
                </a:ln>
                <a:solidFill>
                  <a:prstClr val="black"/>
                </a:solidFill>
                <a:effectLst/>
                <a:uLnTx/>
                <a:uFillTx/>
                <a:latin typeface="等线"/>
                <a:ea typeface="等线"/>
                <a:cs typeface="+mn-cs"/>
              </a:rPr>
              <a:t>，</a:t>
            </a:r>
            <a:r>
              <a:rPr kumimoji="0" lang="en-US" altLang="zh-CN" sz="1300" b="0" i="0" u="none" strike="noStrike" kern="0" cap="none" spc="0" normalizeH="0" baseline="0" noProof="0" dirty="0">
                <a:ln>
                  <a:noFill/>
                </a:ln>
                <a:solidFill>
                  <a:prstClr val="black"/>
                </a:solidFill>
                <a:effectLst/>
                <a:uLnTx/>
                <a:uFillTx/>
                <a:latin typeface="等线"/>
                <a:ea typeface="等线"/>
                <a:cs typeface="+mn-cs"/>
              </a:rPr>
              <a:t>float y)	//</a:t>
            </a:r>
            <a:r>
              <a:rPr kumimoji="0" lang="zh-CN" altLang="en-US" sz="1300" b="0" i="0" u="none" strike="noStrike" kern="0" cap="none" spc="0" normalizeH="0" baseline="0" noProof="0" dirty="0">
                <a:ln>
                  <a:noFill/>
                </a:ln>
                <a:solidFill>
                  <a:prstClr val="black"/>
                </a:solidFill>
                <a:effectLst/>
                <a:uLnTx/>
                <a:uFillTx/>
                <a:latin typeface="等线"/>
                <a:ea typeface="等线"/>
                <a:cs typeface="+mn-cs"/>
              </a:rPr>
              <a:t>函数值为整型</a:t>
            </a:r>
          </a:p>
          <a:p>
            <a:pPr marL="0" marR="0" lvl="0" indent="0" algn="just" defTabSz="914400" eaLnBrk="1" fontAlgn="auto" latinLnBrk="0" hangingPunct="1">
              <a:lnSpc>
                <a:spcPct val="120000"/>
              </a:lnSpc>
              <a:spcBef>
                <a:spcPts val="0"/>
              </a:spcBef>
              <a:spcAft>
                <a:spcPts val="0"/>
              </a:spcAft>
              <a:buClrTx/>
              <a:buSzTx/>
              <a:buFontTx/>
              <a:buNone/>
              <a:tabLst/>
              <a:defRPr/>
            </a:pPr>
            <a:r>
              <a:rPr kumimoji="0" lang="en-US" altLang="zh-CN" sz="1300" b="0" i="0" u="none" strike="noStrike" kern="0" cap="none" spc="0" normalizeH="0" baseline="0" noProof="0" dirty="0">
                <a:ln>
                  <a:noFill/>
                </a:ln>
                <a:solidFill>
                  <a:prstClr val="black"/>
                </a:solidFill>
                <a:effectLst/>
                <a:uLnTx/>
                <a:uFillTx/>
                <a:latin typeface="等线"/>
                <a:ea typeface="等线"/>
                <a:cs typeface="+mn-cs"/>
              </a:rPr>
              <a:t>char letter (char c1,char c2)</a:t>
            </a:r>
            <a:r>
              <a:rPr kumimoji="0" lang="en-US" altLang="zh-CN" sz="1300" b="0" i="0" u="none" strike="noStrike" kern="0" cap="none" spc="0" normalizeH="0" noProof="0" dirty="0">
                <a:ln>
                  <a:noFill/>
                </a:ln>
                <a:solidFill>
                  <a:prstClr val="black"/>
                </a:solidFill>
                <a:effectLst/>
                <a:uLnTx/>
                <a:uFillTx/>
                <a:latin typeface="等线"/>
                <a:ea typeface="等线"/>
                <a:cs typeface="+mn-cs"/>
              </a:rPr>
              <a:t>    </a:t>
            </a:r>
            <a:r>
              <a:rPr kumimoji="0" lang="en-US" altLang="zh-CN" sz="1300" b="0" i="0" u="none" strike="noStrike" kern="0" cap="none" spc="0" normalizeH="0" baseline="0" noProof="0" dirty="0">
                <a:ln>
                  <a:noFill/>
                </a:ln>
                <a:solidFill>
                  <a:prstClr val="black"/>
                </a:solidFill>
                <a:effectLst/>
                <a:uLnTx/>
                <a:uFillTx/>
                <a:latin typeface="等线"/>
                <a:ea typeface="等线"/>
                <a:cs typeface="+mn-cs"/>
              </a:rPr>
              <a:t>//</a:t>
            </a:r>
            <a:r>
              <a:rPr kumimoji="0" lang="zh-CN" altLang="en-US" sz="1300" b="0" i="0" u="none" strike="noStrike" kern="0" cap="none" spc="0" normalizeH="0" baseline="0" noProof="0" dirty="0">
                <a:ln>
                  <a:noFill/>
                </a:ln>
                <a:solidFill>
                  <a:prstClr val="black"/>
                </a:solidFill>
                <a:effectLst/>
                <a:uLnTx/>
                <a:uFillTx/>
                <a:latin typeface="等线"/>
                <a:ea typeface="等线"/>
                <a:cs typeface="+mn-cs"/>
              </a:rPr>
              <a:t>函数值为字符型</a:t>
            </a:r>
          </a:p>
          <a:p>
            <a:pPr marL="0" marR="0" lvl="0" indent="0" algn="just" defTabSz="914400" eaLnBrk="1" fontAlgn="auto" latinLnBrk="0" hangingPunct="1">
              <a:lnSpc>
                <a:spcPct val="120000"/>
              </a:lnSpc>
              <a:spcBef>
                <a:spcPts val="0"/>
              </a:spcBef>
              <a:spcAft>
                <a:spcPts val="0"/>
              </a:spcAft>
              <a:buClrTx/>
              <a:buSzTx/>
              <a:buFontTx/>
              <a:buNone/>
              <a:tabLst/>
              <a:defRPr/>
            </a:pPr>
            <a:r>
              <a:rPr kumimoji="0" lang="en-US" altLang="zh-CN" sz="1300" b="0" i="0" u="none" strike="noStrike" kern="0" cap="none" spc="0" normalizeH="0" baseline="0" noProof="0" dirty="0">
                <a:ln>
                  <a:noFill/>
                </a:ln>
                <a:solidFill>
                  <a:prstClr val="black"/>
                </a:solidFill>
                <a:effectLst/>
                <a:uLnTx/>
                <a:uFillTx/>
                <a:latin typeface="等线"/>
                <a:ea typeface="等线"/>
                <a:cs typeface="+mn-cs"/>
              </a:rPr>
              <a:t>double min (int </a:t>
            </a:r>
            <a:r>
              <a:rPr kumimoji="0" lang="en-US" altLang="zh-CN" sz="1300" b="0" i="0" u="none" strike="noStrike" kern="0" cap="none" spc="0" normalizeH="0" baseline="0" noProof="0" dirty="0" err="1">
                <a:ln>
                  <a:noFill/>
                </a:ln>
                <a:solidFill>
                  <a:prstClr val="black"/>
                </a:solidFill>
                <a:effectLst/>
                <a:uLnTx/>
                <a:uFillTx/>
                <a:latin typeface="等线"/>
                <a:ea typeface="等线"/>
                <a:cs typeface="+mn-cs"/>
              </a:rPr>
              <a:t>x,int</a:t>
            </a:r>
            <a:r>
              <a:rPr kumimoji="0" lang="en-US" altLang="zh-CN" sz="1300" b="0" i="0" u="none" strike="noStrike" kern="0" cap="none" spc="0" normalizeH="0" baseline="0" noProof="0" dirty="0">
                <a:ln>
                  <a:noFill/>
                </a:ln>
                <a:solidFill>
                  <a:prstClr val="black"/>
                </a:solidFill>
                <a:effectLst/>
                <a:uLnTx/>
                <a:uFillTx/>
                <a:latin typeface="等线"/>
                <a:ea typeface="等线"/>
                <a:cs typeface="+mn-cs"/>
              </a:rPr>
              <a:t> y)	//</a:t>
            </a:r>
            <a:r>
              <a:rPr kumimoji="0" lang="zh-CN" altLang="en-US" sz="1300" b="0" i="0" u="none" strike="noStrike" kern="0" cap="none" spc="0" normalizeH="0" baseline="0" noProof="0" dirty="0">
                <a:ln>
                  <a:noFill/>
                </a:ln>
                <a:solidFill>
                  <a:prstClr val="black"/>
                </a:solidFill>
                <a:effectLst/>
                <a:uLnTx/>
                <a:uFillTx/>
                <a:latin typeface="等线"/>
                <a:ea typeface="等线"/>
                <a:cs typeface="+mn-cs"/>
              </a:rPr>
              <a:t>函数值为双精度型</a:t>
            </a:r>
          </a:p>
        </p:txBody>
      </p:sp>
    </p:spTree>
    <p:extLst>
      <p:ext uri="{BB962C8B-B14F-4D97-AF65-F5344CB8AC3E}">
        <p14:creationId xmlns:p14="http://schemas.microsoft.com/office/powerpoint/2010/main" val="1532793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99FC43-2536-4A45-ADC4-E624E7DAA22F}"/>
              </a:ext>
            </a:extLst>
          </p:cNvPr>
          <p:cNvSpPr>
            <a:spLocks noGrp="1"/>
          </p:cNvSpPr>
          <p:nvPr>
            <p:ph type="title"/>
          </p:nvPr>
        </p:nvSpPr>
        <p:spPr>
          <a:xfrm>
            <a:off x="432000" y="432000"/>
            <a:ext cx="8230387" cy="693997"/>
          </a:xfrm>
        </p:spPr>
        <p:txBody>
          <a:bodyPr/>
          <a:lstStyle/>
          <a:p>
            <a:r>
              <a:rPr lang="zh-CN" altLang="en-US" dirty="0"/>
              <a:t>函数调用过程</a:t>
            </a:r>
            <a:endParaRPr lang="en-US" dirty="0"/>
          </a:p>
        </p:txBody>
      </p:sp>
      <p:sp>
        <p:nvSpPr>
          <p:cNvPr id="3" name="内容占位符 2">
            <a:extLst>
              <a:ext uri="{FF2B5EF4-FFF2-40B4-BE49-F238E27FC236}">
                <a16:creationId xmlns:a16="http://schemas.microsoft.com/office/drawing/2014/main" id="{A0C19929-BD6A-4A98-8652-27FD1B4CDEF1}"/>
              </a:ext>
            </a:extLst>
          </p:cNvPr>
          <p:cNvSpPr>
            <a:spLocks noGrp="1"/>
          </p:cNvSpPr>
          <p:nvPr>
            <p:ph idx="1"/>
          </p:nvPr>
        </p:nvSpPr>
        <p:spPr>
          <a:xfrm>
            <a:off x="432000" y="1399811"/>
            <a:ext cx="8280000" cy="4764163"/>
          </a:xfrm>
        </p:spPr>
        <p:txBody>
          <a:bodyPr>
            <a:normAutofit fontScale="85000" lnSpcReduction="20000"/>
          </a:bodyPr>
          <a:lstStyle/>
          <a:p>
            <a:pPr marL="457200" lvl="0" indent="-457200" algn="just">
              <a:lnSpc>
                <a:spcPct val="150000"/>
              </a:lnSpc>
              <a:spcBef>
                <a:spcPts val="0"/>
              </a:spcBef>
              <a:buClrTx/>
              <a:buFont typeface="+mj-lt"/>
              <a:buAutoNum type="arabicPeriod"/>
              <a:defRPr/>
            </a:pPr>
            <a:r>
              <a:rPr lang="zh-CN" altLang="en-US" kern="0" dirty="0">
                <a:solidFill>
                  <a:prstClr val="black"/>
                </a:solidFill>
                <a:latin typeface="等线"/>
                <a:ea typeface="等线"/>
              </a:rPr>
              <a:t>在定义函数中指定的</a:t>
            </a:r>
            <a:r>
              <a:rPr lang="zh-CN" altLang="en-US" b="1" kern="0" dirty="0">
                <a:solidFill>
                  <a:srgbClr val="0070C0"/>
                </a:solidFill>
                <a:latin typeface="等线"/>
                <a:ea typeface="等线"/>
              </a:rPr>
              <a:t>形参</a:t>
            </a:r>
            <a:r>
              <a:rPr lang="zh-CN" altLang="en-US" kern="0" dirty="0">
                <a:solidFill>
                  <a:prstClr val="black"/>
                </a:solidFill>
                <a:latin typeface="等线"/>
                <a:ea typeface="等线"/>
              </a:rPr>
              <a:t>，在未出现函数调用时，它们并不占内存中的存储单元。在发生函数调用时，函数的形参才被临时分配内存单元。</a:t>
            </a:r>
          </a:p>
          <a:p>
            <a:pPr marL="457200" lvl="0" indent="-457200" algn="just">
              <a:lnSpc>
                <a:spcPct val="150000"/>
              </a:lnSpc>
              <a:spcBef>
                <a:spcPts val="0"/>
              </a:spcBef>
              <a:buClrTx/>
              <a:buFont typeface="+mj-lt"/>
              <a:buAutoNum type="arabicPeriod"/>
              <a:defRPr/>
            </a:pPr>
            <a:r>
              <a:rPr lang="zh-CN" altLang="en-US" kern="0" dirty="0">
                <a:solidFill>
                  <a:prstClr val="black"/>
                </a:solidFill>
                <a:latin typeface="等线"/>
                <a:ea typeface="等线"/>
              </a:rPr>
              <a:t>将</a:t>
            </a:r>
            <a:r>
              <a:rPr lang="zh-CN" altLang="en-US" b="1" kern="0" dirty="0">
                <a:solidFill>
                  <a:srgbClr val="0070C0"/>
                </a:solidFill>
                <a:latin typeface="等线"/>
                <a:ea typeface="等线"/>
              </a:rPr>
              <a:t>实参</a:t>
            </a:r>
            <a:r>
              <a:rPr lang="zh-CN" altLang="en-US" kern="0" dirty="0">
                <a:solidFill>
                  <a:prstClr val="black"/>
                </a:solidFill>
                <a:latin typeface="等线"/>
                <a:ea typeface="等线"/>
              </a:rPr>
              <a:t>的值传递给对应形参。</a:t>
            </a:r>
            <a:endParaRPr lang="en-US" altLang="zh-CN" kern="0" dirty="0">
              <a:solidFill>
                <a:prstClr val="black"/>
              </a:solidFill>
              <a:latin typeface="等线"/>
              <a:ea typeface="等线"/>
            </a:endParaRPr>
          </a:p>
          <a:p>
            <a:pPr marL="457200" lvl="0" indent="-457200" algn="just">
              <a:lnSpc>
                <a:spcPct val="150000"/>
              </a:lnSpc>
              <a:spcBef>
                <a:spcPts val="0"/>
              </a:spcBef>
              <a:buClrTx/>
              <a:buFont typeface="+mj-lt"/>
              <a:buAutoNum type="arabicPeriod"/>
              <a:defRPr/>
            </a:pPr>
            <a:r>
              <a:rPr lang="zh-CN" altLang="en-US" kern="0" dirty="0">
                <a:solidFill>
                  <a:prstClr val="black"/>
                </a:solidFill>
                <a:latin typeface="等线"/>
                <a:ea typeface="等线"/>
              </a:rPr>
              <a:t>在执行函数期间，由于形参已经有值，就可以利用形参进行有关的运算。</a:t>
            </a:r>
          </a:p>
          <a:p>
            <a:pPr marL="457200" lvl="0" indent="-457200" algn="just">
              <a:lnSpc>
                <a:spcPct val="150000"/>
              </a:lnSpc>
              <a:spcBef>
                <a:spcPts val="0"/>
              </a:spcBef>
              <a:buClrTx/>
              <a:buFont typeface="+mj-lt"/>
              <a:buAutoNum type="arabicPeriod"/>
              <a:defRPr/>
            </a:pPr>
            <a:r>
              <a:rPr lang="zh-CN" altLang="en-US" kern="0" dirty="0">
                <a:solidFill>
                  <a:prstClr val="black"/>
                </a:solidFill>
                <a:latin typeface="等线"/>
                <a:ea typeface="等线"/>
              </a:rPr>
              <a:t>通过</a:t>
            </a:r>
            <a:r>
              <a:rPr lang="en-US" altLang="zh-CN" kern="0" dirty="0">
                <a:solidFill>
                  <a:prstClr val="black"/>
                </a:solidFill>
                <a:latin typeface="等线"/>
                <a:ea typeface="等线"/>
              </a:rPr>
              <a:t>return</a:t>
            </a:r>
            <a:r>
              <a:rPr lang="zh-CN" altLang="en-US" kern="0" dirty="0">
                <a:solidFill>
                  <a:prstClr val="black"/>
                </a:solidFill>
                <a:latin typeface="等线"/>
                <a:ea typeface="等线"/>
              </a:rPr>
              <a:t>语句将</a:t>
            </a:r>
            <a:r>
              <a:rPr lang="zh-CN" altLang="en-US" b="1" kern="0" dirty="0">
                <a:solidFill>
                  <a:srgbClr val="0070C0"/>
                </a:solidFill>
                <a:latin typeface="等线"/>
                <a:ea typeface="等线"/>
              </a:rPr>
              <a:t>函数值</a:t>
            </a:r>
            <a:r>
              <a:rPr lang="zh-CN" altLang="en-US" kern="0" dirty="0">
                <a:solidFill>
                  <a:prstClr val="black"/>
                </a:solidFill>
                <a:latin typeface="等线"/>
                <a:ea typeface="等线"/>
              </a:rPr>
              <a:t>带回到主调函数。应当注意返回值的类型与函数类型一致。如果函数不需要返回值，则不需要</a:t>
            </a:r>
            <a:r>
              <a:rPr lang="en-US" altLang="zh-CN" kern="0" dirty="0">
                <a:solidFill>
                  <a:prstClr val="black"/>
                </a:solidFill>
                <a:latin typeface="等线"/>
                <a:ea typeface="等线"/>
              </a:rPr>
              <a:t>return</a:t>
            </a:r>
            <a:r>
              <a:rPr lang="zh-CN" altLang="en-US" kern="0" dirty="0">
                <a:solidFill>
                  <a:prstClr val="black"/>
                </a:solidFill>
                <a:latin typeface="等线"/>
                <a:ea typeface="等线"/>
              </a:rPr>
              <a:t>语句。这时函数的类型应定义为</a:t>
            </a:r>
            <a:r>
              <a:rPr lang="en-US" altLang="zh-CN" kern="0" dirty="0">
                <a:solidFill>
                  <a:prstClr val="black"/>
                </a:solidFill>
                <a:latin typeface="等线"/>
                <a:ea typeface="等线"/>
              </a:rPr>
              <a:t>void</a:t>
            </a:r>
            <a:r>
              <a:rPr lang="zh-CN" altLang="en-US" kern="0" dirty="0">
                <a:solidFill>
                  <a:prstClr val="black"/>
                </a:solidFill>
                <a:latin typeface="等线"/>
                <a:ea typeface="等线"/>
              </a:rPr>
              <a:t>类型。</a:t>
            </a:r>
          </a:p>
          <a:p>
            <a:pPr marL="457200" lvl="0" indent="-457200" algn="just">
              <a:lnSpc>
                <a:spcPct val="150000"/>
              </a:lnSpc>
              <a:spcBef>
                <a:spcPts val="0"/>
              </a:spcBef>
              <a:buClrTx/>
              <a:buFont typeface="+mj-lt"/>
              <a:buAutoNum type="arabicPeriod"/>
              <a:defRPr/>
            </a:pPr>
            <a:r>
              <a:rPr lang="zh-CN" altLang="en-US" kern="0" dirty="0">
                <a:solidFill>
                  <a:prstClr val="black"/>
                </a:solidFill>
                <a:latin typeface="等线"/>
                <a:ea typeface="等线"/>
              </a:rPr>
              <a:t>调用结束，形参单元被释放。注意</a:t>
            </a:r>
            <a:r>
              <a:rPr lang="en-US" altLang="zh-CN" kern="0" dirty="0">
                <a:solidFill>
                  <a:prstClr val="black"/>
                </a:solidFill>
                <a:latin typeface="等线"/>
                <a:ea typeface="等线"/>
              </a:rPr>
              <a:t>: </a:t>
            </a:r>
            <a:r>
              <a:rPr lang="zh-CN" altLang="en-US" kern="0" dirty="0">
                <a:solidFill>
                  <a:prstClr val="black"/>
                </a:solidFill>
                <a:latin typeface="等线"/>
                <a:ea typeface="等线"/>
              </a:rPr>
              <a:t>实参单元仍保留并维持原值，没有改变。如果在执行一个被调用函数时，形参的值发生改变，不会改变主调函数的实参的值。因为实参与形参是两个不同的存储单元。</a:t>
            </a:r>
          </a:p>
          <a:p>
            <a:endParaRPr lang="en-US" dirty="0"/>
          </a:p>
        </p:txBody>
      </p:sp>
      <p:sp>
        <p:nvSpPr>
          <p:cNvPr id="4" name="MH_SubTitle_1">
            <a:extLst>
              <a:ext uri="{FF2B5EF4-FFF2-40B4-BE49-F238E27FC236}">
                <a16:creationId xmlns:a16="http://schemas.microsoft.com/office/drawing/2014/main" id="{9D304753-293A-4F05-AA99-5E0213DA4A94}"/>
              </a:ext>
            </a:extLst>
          </p:cNvPr>
          <p:cNvSpPr/>
          <p:nvPr>
            <p:custDataLst>
              <p:tags r:id="rId1"/>
            </p:custDataLst>
          </p:nvPr>
        </p:nvSpPr>
        <p:spPr>
          <a:xfrm>
            <a:off x="1525790" y="5928368"/>
            <a:ext cx="7136597" cy="724918"/>
          </a:xfrm>
          <a:prstGeom prst="rect">
            <a:avLst/>
          </a:prstGeom>
          <a:solidFill>
            <a:srgbClr val="FEFFFF"/>
          </a:solidFill>
          <a:ln w="9525" cap="flat" cmpd="sng" algn="ctr">
            <a:solidFill>
              <a:srgbClr val="B2B2B2"/>
            </a:solidFill>
            <a:prstDash val="solid"/>
            <a:miter lim="800000"/>
          </a:ln>
          <a:effectLst>
            <a:outerShdw blurRad="50800" dist="38100" dir="10800000" algn="r" rotWithShape="0">
              <a:prstClr val="black">
                <a:alpha val="40000"/>
              </a:prstClr>
            </a:outerShdw>
          </a:effectLst>
        </p:spPr>
        <p:txBody>
          <a:bodyPr lIns="72000" tIns="72000" rIns="72000" bIns="72000" anchor="t">
            <a:noAutofit/>
          </a:bodyPr>
          <a:lstStyle/>
          <a:p>
            <a:pPr marR="0" lvl="0" defTabSz="914400" eaLnBrk="1" fontAlgn="auto" latinLnBrk="0" hangingPunct="1">
              <a:lnSpc>
                <a:spcPct val="120000"/>
              </a:lnSpc>
              <a:spcBef>
                <a:spcPts val="0"/>
              </a:spcBef>
              <a:spcAft>
                <a:spcPts val="600"/>
              </a:spcAft>
              <a:buClrTx/>
              <a:buSzTx/>
              <a:tabLst/>
              <a:defRPr/>
            </a:pPr>
            <a:r>
              <a:rPr kumimoji="0" lang="zh-CN" altLang="en-US" sz="1400" b="0" i="0" u="none" strike="noStrike" kern="0" cap="none" spc="0" normalizeH="0" baseline="0" noProof="0" dirty="0">
                <a:ln>
                  <a:noFill/>
                </a:ln>
                <a:solidFill>
                  <a:prstClr val="black">
                    <a:lumMod val="75000"/>
                    <a:lumOff val="25000"/>
                  </a:prstClr>
                </a:solidFill>
                <a:effectLst/>
                <a:uLnTx/>
                <a:uFillTx/>
                <a:latin typeface="等线"/>
                <a:ea typeface="等线"/>
                <a:cs typeface="+mn-cs"/>
              </a:rPr>
              <a:t>实参向形参的数据传递是“值传递”，单向传递，只能由实参传给形参，而不能由形参传给实参。实参和形参在内存中占有不同的存储单元</a:t>
            </a:r>
            <a:r>
              <a:rPr kumimoji="0" lang="en-US" altLang="zh-CN" sz="1400" b="0" i="0" u="none" strike="noStrike" kern="0" cap="none" spc="0" normalizeH="0" baseline="0" noProof="0" dirty="0">
                <a:ln>
                  <a:noFill/>
                </a:ln>
                <a:solidFill>
                  <a:prstClr val="black">
                    <a:lumMod val="75000"/>
                    <a:lumOff val="25000"/>
                  </a:prstClr>
                </a:solidFill>
                <a:effectLst/>
                <a:uLnTx/>
                <a:uFillTx/>
                <a:latin typeface="等线"/>
                <a:ea typeface="等线"/>
                <a:cs typeface="+mn-cs"/>
              </a:rPr>
              <a:t>,</a:t>
            </a:r>
            <a:r>
              <a:rPr kumimoji="0" lang="zh-CN" altLang="en-US" sz="1400" b="0" i="0" u="none" strike="noStrike" kern="0" cap="none" spc="0" normalizeH="0" baseline="0" noProof="0" dirty="0">
                <a:ln>
                  <a:noFill/>
                </a:ln>
                <a:solidFill>
                  <a:prstClr val="black">
                    <a:lumMod val="75000"/>
                    <a:lumOff val="25000"/>
                  </a:prstClr>
                </a:solidFill>
                <a:effectLst/>
                <a:uLnTx/>
                <a:uFillTx/>
                <a:latin typeface="等线"/>
                <a:ea typeface="等线"/>
                <a:cs typeface="+mn-cs"/>
              </a:rPr>
              <a:t>实参无法得到形参的值。</a:t>
            </a:r>
          </a:p>
        </p:txBody>
      </p:sp>
    </p:spTree>
    <p:extLst>
      <p:ext uri="{BB962C8B-B14F-4D97-AF65-F5344CB8AC3E}">
        <p14:creationId xmlns:p14="http://schemas.microsoft.com/office/powerpoint/2010/main" val="1764174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B3CDF-8FAF-49B3-8F0D-568E289FFC9B}"/>
              </a:ext>
            </a:extLst>
          </p:cNvPr>
          <p:cNvSpPr>
            <a:spLocks noGrp="1"/>
          </p:cNvSpPr>
          <p:nvPr>
            <p:ph type="title"/>
          </p:nvPr>
        </p:nvSpPr>
        <p:spPr/>
        <p:txBody>
          <a:bodyPr/>
          <a:lstStyle/>
          <a:p>
            <a:pPr>
              <a:defRPr/>
            </a:pPr>
            <a:r>
              <a:rPr lang="zh-CN" altLang="en-US" dirty="0"/>
              <a:t>内容提要</a:t>
            </a:r>
            <a:endParaRPr lang="en-US" dirty="0"/>
          </a:p>
        </p:txBody>
      </p:sp>
      <p:sp>
        <p:nvSpPr>
          <p:cNvPr id="19458" name="Content Placeholder 2">
            <a:extLst>
              <a:ext uri="{FF2B5EF4-FFF2-40B4-BE49-F238E27FC236}">
                <a16:creationId xmlns:a16="http://schemas.microsoft.com/office/drawing/2014/main" id="{BC90641E-281F-426B-A95C-58F7B12F5D3C}"/>
              </a:ext>
            </a:extLst>
          </p:cNvPr>
          <p:cNvSpPr>
            <a:spLocks noGrp="1"/>
          </p:cNvSpPr>
          <p:nvPr>
            <p:ph idx="1"/>
          </p:nvPr>
        </p:nvSpPr>
        <p:spPr/>
        <p:txBody>
          <a:bodyPr/>
          <a:lstStyle/>
          <a:p>
            <a:r>
              <a:rPr lang="zh-CN" altLang="en-US" dirty="0"/>
              <a:t>函数的概念</a:t>
            </a:r>
            <a:endParaRPr lang="en-US" altLang="zh-CN" dirty="0"/>
          </a:p>
          <a:p>
            <a:pPr lvl="1"/>
            <a:r>
              <a:rPr lang="zh-CN" altLang="en-US" dirty="0"/>
              <a:t>定义</a:t>
            </a:r>
            <a:r>
              <a:rPr lang="en-US" altLang="zh-CN" dirty="0"/>
              <a:t>/</a:t>
            </a:r>
            <a:r>
              <a:rPr lang="zh-CN" altLang="en-US" dirty="0"/>
              <a:t>调用</a:t>
            </a:r>
            <a:r>
              <a:rPr lang="en-US" altLang="zh-CN" dirty="0"/>
              <a:t>/</a:t>
            </a:r>
            <a:r>
              <a:rPr lang="zh-CN" altLang="en-US" dirty="0"/>
              <a:t>返回</a:t>
            </a:r>
            <a:endParaRPr lang="en-US" altLang="zh-CN" dirty="0"/>
          </a:p>
          <a:p>
            <a:r>
              <a:rPr lang="zh-CN" altLang="en-US" dirty="0">
                <a:ea typeface="华文中宋" panose="02010600040101010101" pitchFamily="2" charset="-122"/>
              </a:rPr>
              <a:t>自定义函数的设计</a:t>
            </a:r>
            <a:endParaRPr lang="en-US" altLang="zh-CN" dirty="0">
              <a:ea typeface="华文中宋" panose="02010600040101010101" pitchFamily="2" charset="-122"/>
            </a:endParaRPr>
          </a:p>
          <a:p>
            <a:r>
              <a:rPr lang="zh-CN" altLang="en-US" dirty="0">
                <a:ea typeface="华文中宋" panose="02010600040101010101" pitchFamily="2" charset="-122"/>
              </a:rPr>
              <a:t>函数的参数</a:t>
            </a:r>
            <a:endParaRPr lang="en-US" altLang="zh-CN" dirty="0">
              <a:ea typeface="华文中宋" panose="02010600040101010101" pitchFamily="2" charset="-122"/>
            </a:endParaRPr>
          </a:p>
          <a:p>
            <a:r>
              <a:rPr lang="zh-CN" altLang="en-US" dirty="0">
                <a:ea typeface="华文中宋" panose="02010600040101010101" pitchFamily="2" charset="-122"/>
              </a:rPr>
              <a:t>变量的作用域与存储类型</a:t>
            </a:r>
            <a:endParaRPr lang="en-US" altLang="zh-CN" dirty="0">
              <a:ea typeface="华文中宋" panose="0201060004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B4FD9C-2597-422D-ADEC-959CE920D1E9}"/>
              </a:ext>
            </a:extLst>
          </p:cNvPr>
          <p:cNvSpPr>
            <a:spLocks noGrp="1"/>
          </p:cNvSpPr>
          <p:nvPr>
            <p:ph type="title"/>
          </p:nvPr>
        </p:nvSpPr>
        <p:spPr/>
        <p:txBody>
          <a:bodyPr>
            <a:noAutofit/>
          </a:bodyPr>
          <a:lstStyle/>
          <a:p>
            <a:r>
              <a:rPr lang="zh-CN" altLang="en-US" sz="2400" dirty="0"/>
              <a:t>例</a:t>
            </a:r>
            <a:r>
              <a:rPr lang="en-US" altLang="zh-CN" sz="2400" dirty="0"/>
              <a:t>7-3</a:t>
            </a:r>
            <a:r>
              <a:rPr lang="zh-CN" altLang="en-US" sz="2400" dirty="0"/>
              <a:t>：</a:t>
            </a:r>
            <a:r>
              <a:rPr lang="zh-CN" altLang="en-US" sz="1800" b="0" dirty="0"/>
              <a:t>输入两个整数，要求输出其中值较大者。要求用函数来找到大数</a:t>
            </a:r>
            <a:endParaRPr lang="en-US" sz="2400" b="0" dirty="0"/>
          </a:p>
        </p:txBody>
      </p:sp>
      <p:sp>
        <p:nvSpPr>
          <p:cNvPr id="5" name="内容占位符 4">
            <a:extLst>
              <a:ext uri="{FF2B5EF4-FFF2-40B4-BE49-F238E27FC236}">
                <a16:creationId xmlns:a16="http://schemas.microsoft.com/office/drawing/2014/main" id="{B79CD911-EB11-45E1-8883-5C791BC5296A}"/>
              </a:ext>
            </a:extLst>
          </p:cNvPr>
          <p:cNvSpPr>
            <a:spLocks noGrp="1"/>
          </p:cNvSpPr>
          <p:nvPr>
            <p:ph sz="half" idx="2"/>
          </p:nvPr>
        </p:nvSpPr>
        <p:spPr>
          <a:xfrm>
            <a:off x="5142174" y="1677659"/>
            <a:ext cx="3762149" cy="4675239"/>
          </a:xfrm>
        </p:spPr>
        <p:style>
          <a:lnRef idx="2">
            <a:schemeClr val="accent4"/>
          </a:lnRef>
          <a:fillRef idx="1">
            <a:schemeClr val="lt1"/>
          </a:fillRef>
          <a:effectRef idx="0">
            <a:schemeClr val="accent4"/>
          </a:effectRef>
          <a:fontRef idx="minor">
            <a:schemeClr val="dk1"/>
          </a:fontRef>
        </p:style>
        <p:txBody>
          <a:bodyPr>
            <a:normAutofit/>
          </a:bodyPr>
          <a:lstStyle/>
          <a:p>
            <a:pPr>
              <a:buFont typeface="Wingdings" panose="05000000000000000000" pitchFamily="2" charset="2"/>
              <a:buChar char="§"/>
            </a:pPr>
            <a:r>
              <a:rPr lang="zh-CN" altLang="en-US" sz="1700" dirty="0">
                <a:latin typeface="等线" panose="02010600030101010101" pitchFamily="2" charset="-122"/>
                <a:ea typeface="等线" panose="02010600030101010101" pitchFamily="2" charset="-122"/>
              </a:rPr>
              <a:t>定义函数，名为</a:t>
            </a:r>
            <a:r>
              <a:rPr lang="en-US" altLang="zh-CN" sz="1700" dirty="0">
                <a:latin typeface="等线" panose="02010600030101010101" pitchFamily="2" charset="-122"/>
                <a:ea typeface="等线" panose="02010600030101010101" pitchFamily="2" charset="-122"/>
              </a:rPr>
              <a:t>max</a:t>
            </a:r>
            <a:r>
              <a:rPr lang="zh-CN" altLang="en-US" sz="1700" dirty="0">
                <a:latin typeface="等线" panose="02010600030101010101" pitchFamily="2" charset="-122"/>
                <a:ea typeface="等线" panose="02010600030101010101" pitchFamily="2" charset="-122"/>
              </a:rPr>
              <a:t>，函数类型为</a:t>
            </a:r>
            <a:r>
              <a:rPr lang="en-US" altLang="zh-CN" sz="1700" dirty="0">
                <a:latin typeface="等线" panose="02010600030101010101" pitchFamily="2" charset="-122"/>
                <a:ea typeface="等线" panose="02010600030101010101" pitchFamily="2" charset="-122"/>
              </a:rPr>
              <a:t>int</a:t>
            </a:r>
            <a:r>
              <a:rPr lang="zh-CN" altLang="en-US" sz="1700" dirty="0">
                <a:latin typeface="等线" panose="02010600030101010101" pitchFamily="2" charset="-122"/>
                <a:ea typeface="等线" panose="02010600030101010101" pitchFamily="2" charset="-122"/>
              </a:rPr>
              <a:t>。指定两个形参</a:t>
            </a:r>
            <a:r>
              <a:rPr lang="en-US" altLang="zh-CN" sz="1700" dirty="0">
                <a:latin typeface="等线" panose="02010600030101010101" pitchFamily="2" charset="-122"/>
                <a:ea typeface="等线" panose="02010600030101010101" pitchFamily="2" charset="-122"/>
              </a:rPr>
              <a:t>x</a:t>
            </a:r>
            <a:r>
              <a:rPr lang="zh-CN" altLang="en-US" sz="1700" dirty="0">
                <a:latin typeface="等线" panose="02010600030101010101" pitchFamily="2" charset="-122"/>
                <a:ea typeface="等线" panose="02010600030101010101" pitchFamily="2" charset="-122"/>
              </a:rPr>
              <a:t>和</a:t>
            </a:r>
            <a:r>
              <a:rPr lang="en-US" altLang="zh-CN" sz="1700" dirty="0">
                <a:latin typeface="等线" panose="02010600030101010101" pitchFamily="2" charset="-122"/>
                <a:ea typeface="等线" panose="02010600030101010101" pitchFamily="2" charset="-122"/>
              </a:rPr>
              <a:t>y</a:t>
            </a:r>
            <a:r>
              <a:rPr lang="zh-CN" altLang="en-US" sz="1700" dirty="0">
                <a:latin typeface="等线" panose="02010600030101010101" pitchFamily="2" charset="-122"/>
                <a:ea typeface="等线" panose="02010600030101010101" pitchFamily="2" charset="-122"/>
              </a:rPr>
              <a:t>，形参的类型为</a:t>
            </a:r>
            <a:r>
              <a:rPr lang="en-US" altLang="zh-CN" sz="1700" dirty="0">
                <a:latin typeface="等线" panose="02010600030101010101" pitchFamily="2" charset="-122"/>
                <a:ea typeface="等线" panose="02010600030101010101" pitchFamily="2" charset="-122"/>
              </a:rPr>
              <a:t>int</a:t>
            </a:r>
            <a:r>
              <a:rPr lang="zh-CN" altLang="en-US" sz="1700" dirty="0">
                <a:latin typeface="等线" panose="02010600030101010101" pitchFamily="2" charset="-122"/>
                <a:ea typeface="等线" panose="02010600030101010101" pitchFamily="2" charset="-122"/>
              </a:rPr>
              <a:t>。</a:t>
            </a:r>
          </a:p>
          <a:p>
            <a:pPr>
              <a:buFont typeface="Wingdings" panose="05000000000000000000" pitchFamily="2" charset="2"/>
              <a:buChar char="§"/>
            </a:pPr>
            <a:endParaRPr lang="zh-CN" altLang="en-US" sz="1700" dirty="0">
              <a:latin typeface="等线" panose="02010600030101010101" pitchFamily="2" charset="-122"/>
              <a:ea typeface="等线" panose="02010600030101010101" pitchFamily="2" charset="-122"/>
            </a:endParaRPr>
          </a:p>
          <a:p>
            <a:pPr>
              <a:buFont typeface="Wingdings" panose="05000000000000000000" pitchFamily="2" charset="2"/>
              <a:buChar char="§"/>
            </a:pPr>
            <a:r>
              <a:rPr lang="zh-CN" altLang="en-US" sz="1700" dirty="0">
                <a:latin typeface="等线" panose="02010600030101010101" pitchFamily="2" charset="-122"/>
                <a:ea typeface="等线" panose="02010600030101010101" pitchFamily="2" charset="-122"/>
              </a:rPr>
              <a:t>主函数中包含了一个函数调用</a:t>
            </a:r>
            <a:r>
              <a:rPr lang="en-US" altLang="zh-CN" sz="1700" dirty="0">
                <a:latin typeface="等线" panose="02010600030101010101" pitchFamily="2" charset="-122"/>
                <a:ea typeface="等线" panose="02010600030101010101" pitchFamily="2" charset="-122"/>
              </a:rPr>
              <a:t>max(</a:t>
            </a:r>
            <a:r>
              <a:rPr lang="en-US" altLang="zh-CN" sz="1700" dirty="0" err="1">
                <a:latin typeface="等线" panose="02010600030101010101" pitchFamily="2" charset="-122"/>
                <a:ea typeface="等线" panose="02010600030101010101" pitchFamily="2" charset="-122"/>
              </a:rPr>
              <a:t>a,b</a:t>
            </a:r>
            <a:r>
              <a:rPr lang="en-US" altLang="zh-CN" sz="1700" dirty="0">
                <a:latin typeface="等线" panose="02010600030101010101" pitchFamily="2" charset="-122"/>
                <a:ea typeface="等线" panose="02010600030101010101" pitchFamily="2" charset="-122"/>
              </a:rPr>
              <a:t>)</a:t>
            </a:r>
            <a:r>
              <a:rPr lang="zh-CN" altLang="en-US" sz="1700" dirty="0">
                <a:latin typeface="等线" panose="02010600030101010101" pitchFamily="2" charset="-122"/>
                <a:ea typeface="等线" panose="02010600030101010101" pitchFamily="2" charset="-122"/>
              </a:rPr>
              <a:t>。</a:t>
            </a:r>
            <a:r>
              <a:rPr lang="en-US" altLang="zh-CN" sz="1700" dirty="0">
                <a:latin typeface="等线" panose="02010600030101010101" pitchFamily="2" charset="-122"/>
                <a:ea typeface="等线" panose="02010600030101010101" pitchFamily="2" charset="-122"/>
              </a:rPr>
              <a:t>max</a:t>
            </a:r>
            <a:r>
              <a:rPr lang="zh-CN" altLang="en-US" sz="1700" dirty="0">
                <a:latin typeface="等线" panose="02010600030101010101" pitchFamily="2" charset="-122"/>
                <a:ea typeface="等线" panose="02010600030101010101" pitchFamily="2" charset="-122"/>
              </a:rPr>
              <a:t>后面括号内的</a:t>
            </a:r>
            <a:r>
              <a:rPr lang="en-US" altLang="zh-CN" sz="1700" dirty="0">
                <a:latin typeface="等线" panose="02010600030101010101" pitchFamily="2" charset="-122"/>
                <a:ea typeface="等线" panose="02010600030101010101" pitchFamily="2" charset="-122"/>
              </a:rPr>
              <a:t>a</a:t>
            </a:r>
            <a:r>
              <a:rPr lang="zh-CN" altLang="en-US" sz="1700" dirty="0">
                <a:latin typeface="等线" panose="02010600030101010101" pitchFamily="2" charset="-122"/>
                <a:ea typeface="等线" panose="02010600030101010101" pitchFamily="2" charset="-122"/>
              </a:rPr>
              <a:t>和</a:t>
            </a:r>
            <a:r>
              <a:rPr lang="en-US" altLang="zh-CN" sz="1700" dirty="0">
                <a:latin typeface="等线" panose="02010600030101010101" pitchFamily="2" charset="-122"/>
                <a:ea typeface="等线" panose="02010600030101010101" pitchFamily="2" charset="-122"/>
              </a:rPr>
              <a:t>b</a:t>
            </a:r>
            <a:r>
              <a:rPr lang="zh-CN" altLang="en-US" sz="1700" dirty="0">
                <a:latin typeface="等线" panose="02010600030101010101" pitchFamily="2" charset="-122"/>
                <a:ea typeface="等线" panose="02010600030101010101" pitchFamily="2" charset="-122"/>
              </a:rPr>
              <a:t>是实参。</a:t>
            </a:r>
            <a:r>
              <a:rPr lang="en-US" altLang="zh-CN" sz="1700" dirty="0">
                <a:latin typeface="等线" panose="02010600030101010101" pitchFamily="2" charset="-122"/>
                <a:ea typeface="等线" panose="02010600030101010101" pitchFamily="2" charset="-122"/>
              </a:rPr>
              <a:t>a</a:t>
            </a:r>
            <a:r>
              <a:rPr lang="zh-CN" altLang="en-US" sz="1700" dirty="0">
                <a:latin typeface="等线" panose="02010600030101010101" pitchFamily="2" charset="-122"/>
                <a:ea typeface="等线" panose="02010600030101010101" pitchFamily="2" charset="-122"/>
              </a:rPr>
              <a:t>和</a:t>
            </a:r>
            <a:r>
              <a:rPr lang="en-US" altLang="zh-CN" sz="1700" dirty="0">
                <a:latin typeface="等线" panose="02010600030101010101" pitchFamily="2" charset="-122"/>
                <a:ea typeface="等线" panose="02010600030101010101" pitchFamily="2" charset="-122"/>
              </a:rPr>
              <a:t>b</a:t>
            </a:r>
            <a:r>
              <a:rPr lang="zh-CN" altLang="en-US" sz="1700" dirty="0">
                <a:latin typeface="等线" panose="02010600030101010101" pitchFamily="2" charset="-122"/>
                <a:ea typeface="等线" panose="02010600030101010101" pitchFamily="2" charset="-122"/>
              </a:rPr>
              <a:t>是在</a:t>
            </a:r>
            <a:r>
              <a:rPr lang="en-US" altLang="zh-CN" sz="1700" dirty="0">
                <a:latin typeface="等线" panose="02010600030101010101" pitchFamily="2" charset="-122"/>
                <a:ea typeface="等线" panose="02010600030101010101" pitchFamily="2" charset="-122"/>
              </a:rPr>
              <a:t>main</a:t>
            </a:r>
            <a:r>
              <a:rPr lang="zh-CN" altLang="en-US" sz="1700" dirty="0">
                <a:latin typeface="等线" panose="02010600030101010101" pitchFamily="2" charset="-122"/>
                <a:ea typeface="等线" panose="02010600030101010101" pitchFamily="2" charset="-122"/>
              </a:rPr>
              <a:t>函数中定义的变量，</a:t>
            </a:r>
            <a:r>
              <a:rPr lang="en-US" altLang="zh-CN" sz="1700" dirty="0">
                <a:latin typeface="等线" panose="02010600030101010101" pitchFamily="2" charset="-122"/>
                <a:ea typeface="等线" panose="02010600030101010101" pitchFamily="2" charset="-122"/>
              </a:rPr>
              <a:t>x</a:t>
            </a:r>
            <a:r>
              <a:rPr lang="zh-CN" altLang="en-US" sz="1700" dirty="0">
                <a:latin typeface="等线" panose="02010600030101010101" pitchFamily="2" charset="-122"/>
                <a:ea typeface="等线" panose="02010600030101010101" pitchFamily="2" charset="-122"/>
              </a:rPr>
              <a:t>和</a:t>
            </a:r>
            <a:r>
              <a:rPr lang="en-US" altLang="zh-CN" sz="1700" dirty="0">
                <a:latin typeface="等线" panose="02010600030101010101" pitchFamily="2" charset="-122"/>
                <a:ea typeface="等线" panose="02010600030101010101" pitchFamily="2" charset="-122"/>
              </a:rPr>
              <a:t>y</a:t>
            </a:r>
            <a:r>
              <a:rPr lang="zh-CN" altLang="en-US" sz="1700" dirty="0">
                <a:latin typeface="等线" panose="02010600030101010101" pitchFamily="2" charset="-122"/>
                <a:ea typeface="等线" panose="02010600030101010101" pitchFamily="2" charset="-122"/>
              </a:rPr>
              <a:t>是函数</a:t>
            </a:r>
            <a:r>
              <a:rPr lang="en-US" altLang="zh-CN" sz="1700" dirty="0">
                <a:latin typeface="等线" panose="02010600030101010101" pitchFamily="2" charset="-122"/>
                <a:ea typeface="等线" panose="02010600030101010101" pitchFamily="2" charset="-122"/>
              </a:rPr>
              <a:t>max</a:t>
            </a:r>
            <a:r>
              <a:rPr lang="zh-CN" altLang="en-US" sz="1700" dirty="0">
                <a:latin typeface="等线" panose="02010600030101010101" pitchFamily="2" charset="-122"/>
                <a:ea typeface="等线" panose="02010600030101010101" pitchFamily="2" charset="-122"/>
              </a:rPr>
              <a:t>的形参。</a:t>
            </a:r>
          </a:p>
          <a:p>
            <a:pPr>
              <a:buFont typeface="Wingdings" panose="05000000000000000000" pitchFamily="2" charset="2"/>
              <a:buChar char="§"/>
            </a:pPr>
            <a:endParaRPr lang="zh-CN" altLang="en-US" sz="1700" dirty="0">
              <a:latin typeface="等线" panose="02010600030101010101" pitchFamily="2" charset="-122"/>
              <a:ea typeface="等线" panose="02010600030101010101" pitchFamily="2" charset="-122"/>
            </a:endParaRPr>
          </a:p>
          <a:p>
            <a:pPr>
              <a:buFont typeface="Wingdings" panose="05000000000000000000" pitchFamily="2" charset="2"/>
              <a:buChar char="§"/>
            </a:pPr>
            <a:r>
              <a:rPr lang="zh-CN" altLang="en-US" sz="1700" dirty="0">
                <a:latin typeface="等线" panose="02010600030101010101" pitchFamily="2" charset="-122"/>
                <a:ea typeface="等线" panose="02010600030101010101" pitchFamily="2" charset="-122"/>
              </a:rPr>
              <a:t>通过函数调用，在两个函数之间发生数据传递，实参</a:t>
            </a:r>
            <a:r>
              <a:rPr lang="en-US" altLang="zh-CN" sz="1700" dirty="0">
                <a:latin typeface="等线" panose="02010600030101010101" pitchFamily="2" charset="-122"/>
                <a:ea typeface="等线" panose="02010600030101010101" pitchFamily="2" charset="-122"/>
              </a:rPr>
              <a:t>a</a:t>
            </a:r>
            <a:r>
              <a:rPr lang="zh-CN" altLang="en-US" sz="1700" dirty="0">
                <a:latin typeface="等线" panose="02010600030101010101" pitchFamily="2" charset="-122"/>
                <a:ea typeface="等线" panose="02010600030101010101" pitchFamily="2" charset="-122"/>
              </a:rPr>
              <a:t>和</a:t>
            </a:r>
            <a:r>
              <a:rPr lang="en-US" altLang="zh-CN" sz="1700" dirty="0">
                <a:latin typeface="等线" panose="02010600030101010101" pitchFamily="2" charset="-122"/>
                <a:ea typeface="等线" panose="02010600030101010101" pitchFamily="2" charset="-122"/>
              </a:rPr>
              <a:t>b</a:t>
            </a:r>
            <a:r>
              <a:rPr lang="zh-CN" altLang="en-US" sz="1700" dirty="0">
                <a:latin typeface="等线" panose="02010600030101010101" pitchFamily="2" charset="-122"/>
                <a:ea typeface="等线" panose="02010600030101010101" pitchFamily="2" charset="-122"/>
              </a:rPr>
              <a:t>的值传递给形参</a:t>
            </a:r>
            <a:r>
              <a:rPr lang="en-US" altLang="zh-CN" sz="1700" dirty="0">
                <a:latin typeface="等线" panose="02010600030101010101" pitchFamily="2" charset="-122"/>
                <a:ea typeface="等线" panose="02010600030101010101" pitchFamily="2" charset="-122"/>
              </a:rPr>
              <a:t>x</a:t>
            </a:r>
            <a:r>
              <a:rPr lang="zh-CN" altLang="en-US" sz="1700" dirty="0">
                <a:latin typeface="等线" panose="02010600030101010101" pitchFamily="2" charset="-122"/>
                <a:ea typeface="等线" panose="02010600030101010101" pitchFamily="2" charset="-122"/>
              </a:rPr>
              <a:t>和</a:t>
            </a:r>
            <a:r>
              <a:rPr lang="en-US" altLang="zh-CN" sz="1700" dirty="0">
                <a:latin typeface="等线" panose="02010600030101010101" pitchFamily="2" charset="-122"/>
                <a:ea typeface="等线" panose="02010600030101010101" pitchFamily="2" charset="-122"/>
              </a:rPr>
              <a:t>y</a:t>
            </a:r>
            <a:r>
              <a:rPr lang="zh-CN" altLang="en-US" sz="1700" dirty="0">
                <a:latin typeface="等线" panose="02010600030101010101" pitchFamily="2" charset="-122"/>
                <a:ea typeface="等线" panose="02010600030101010101" pitchFamily="2" charset="-122"/>
              </a:rPr>
              <a:t>，在</a:t>
            </a:r>
            <a:r>
              <a:rPr lang="en-US" altLang="zh-CN" sz="1700" dirty="0">
                <a:latin typeface="等线" panose="02010600030101010101" pitchFamily="2" charset="-122"/>
                <a:ea typeface="等线" panose="02010600030101010101" pitchFamily="2" charset="-122"/>
              </a:rPr>
              <a:t>max</a:t>
            </a:r>
            <a:r>
              <a:rPr lang="zh-CN" altLang="en-US" sz="1700" dirty="0">
                <a:latin typeface="等线" panose="02010600030101010101" pitchFamily="2" charset="-122"/>
                <a:ea typeface="等线" panose="02010600030101010101" pitchFamily="2" charset="-122"/>
              </a:rPr>
              <a:t>函数中把</a:t>
            </a:r>
            <a:r>
              <a:rPr lang="en-US" altLang="zh-CN" sz="1700" dirty="0">
                <a:latin typeface="等线" panose="02010600030101010101" pitchFamily="2" charset="-122"/>
                <a:ea typeface="等线" panose="02010600030101010101" pitchFamily="2" charset="-122"/>
              </a:rPr>
              <a:t>x</a:t>
            </a:r>
            <a:r>
              <a:rPr lang="zh-CN" altLang="en-US" sz="1700" dirty="0">
                <a:latin typeface="等线" panose="02010600030101010101" pitchFamily="2" charset="-122"/>
                <a:ea typeface="等线" panose="02010600030101010101" pitchFamily="2" charset="-122"/>
              </a:rPr>
              <a:t>和</a:t>
            </a:r>
            <a:r>
              <a:rPr lang="en-US" altLang="zh-CN" sz="1700" dirty="0">
                <a:latin typeface="等线" panose="02010600030101010101" pitchFamily="2" charset="-122"/>
                <a:ea typeface="等线" panose="02010600030101010101" pitchFamily="2" charset="-122"/>
              </a:rPr>
              <a:t>y</a:t>
            </a:r>
            <a:r>
              <a:rPr lang="zh-CN" altLang="en-US" sz="1700" dirty="0">
                <a:latin typeface="等线" panose="02010600030101010101" pitchFamily="2" charset="-122"/>
                <a:ea typeface="等线" panose="02010600030101010101" pitchFamily="2" charset="-122"/>
              </a:rPr>
              <a:t>中的大者赋给变量</a:t>
            </a:r>
            <a:r>
              <a:rPr lang="en-US" altLang="zh-CN" sz="1700" dirty="0">
                <a:latin typeface="等线" panose="02010600030101010101" pitchFamily="2" charset="-122"/>
                <a:ea typeface="等线" panose="02010600030101010101" pitchFamily="2" charset="-122"/>
              </a:rPr>
              <a:t>z</a:t>
            </a:r>
            <a:r>
              <a:rPr lang="zh-CN" altLang="en-US" sz="1700" dirty="0">
                <a:latin typeface="等线" panose="02010600030101010101" pitchFamily="2" charset="-122"/>
                <a:ea typeface="等线" panose="02010600030101010101" pitchFamily="2" charset="-122"/>
              </a:rPr>
              <a:t>，</a:t>
            </a:r>
            <a:r>
              <a:rPr lang="en-US" altLang="zh-CN" sz="1700" dirty="0">
                <a:latin typeface="等线" panose="02010600030101010101" pitchFamily="2" charset="-122"/>
                <a:ea typeface="等线" panose="02010600030101010101" pitchFamily="2" charset="-122"/>
              </a:rPr>
              <a:t>z</a:t>
            </a:r>
            <a:r>
              <a:rPr lang="zh-CN" altLang="en-US" sz="1700" dirty="0">
                <a:latin typeface="等线" panose="02010600030101010101" pitchFamily="2" charset="-122"/>
                <a:ea typeface="等线" panose="02010600030101010101" pitchFamily="2" charset="-122"/>
              </a:rPr>
              <a:t>的值作为函数值返回</a:t>
            </a:r>
            <a:r>
              <a:rPr lang="en-US" altLang="zh-CN" sz="1700" dirty="0">
                <a:latin typeface="等线" panose="02010600030101010101" pitchFamily="2" charset="-122"/>
                <a:ea typeface="等线" panose="02010600030101010101" pitchFamily="2" charset="-122"/>
              </a:rPr>
              <a:t>main</a:t>
            </a:r>
            <a:r>
              <a:rPr lang="zh-CN" altLang="en-US" sz="1700" dirty="0">
                <a:latin typeface="等线" panose="02010600030101010101" pitchFamily="2" charset="-122"/>
                <a:ea typeface="等线" panose="02010600030101010101" pitchFamily="2" charset="-122"/>
              </a:rPr>
              <a:t>函数，赋给变量</a:t>
            </a:r>
            <a:r>
              <a:rPr lang="en-US" altLang="zh-CN" sz="1700" dirty="0">
                <a:latin typeface="等线" panose="02010600030101010101" pitchFamily="2" charset="-122"/>
                <a:ea typeface="等线" panose="02010600030101010101" pitchFamily="2" charset="-122"/>
              </a:rPr>
              <a:t>c</a:t>
            </a:r>
            <a:r>
              <a:rPr lang="zh-CN" altLang="en-US" sz="1700" dirty="0">
                <a:latin typeface="等线" panose="02010600030101010101" pitchFamily="2" charset="-122"/>
                <a:ea typeface="等线" panose="02010600030101010101" pitchFamily="2" charset="-122"/>
              </a:rPr>
              <a:t>。</a:t>
            </a:r>
          </a:p>
          <a:p>
            <a:endParaRPr lang="en-US" dirty="0"/>
          </a:p>
        </p:txBody>
      </p:sp>
      <p:sp>
        <p:nvSpPr>
          <p:cNvPr id="7" name="矩形 6">
            <a:extLst>
              <a:ext uri="{FF2B5EF4-FFF2-40B4-BE49-F238E27FC236}">
                <a16:creationId xmlns:a16="http://schemas.microsoft.com/office/drawing/2014/main" id="{D896CD4E-B605-49C9-BFF0-346D9289218C}"/>
              </a:ext>
            </a:extLst>
          </p:cNvPr>
          <p:cNvSpPr/>
          <p:nvPr/>
        </p:nvSpPr>
        <p:spPr>
          <a:xfrm>
            <a:off x="432000" y="1824172"/>
            <a:ext cx="4734476" cy="3970318"/>
          </a:xfrm>
          <a:prstGeom prst="rect">
            <a:avLst/>
          </a:prstGeom>
        </p:spPr>
        <p:txBody>
          <a:bodyPr wrap="square">
            <a:spAutoFit/>
          </a:bodyPr>
          <a:lstStyle/>
          <a:p>
            <a:r>
              <a:rPr lang="en-US" sz="1200" dirty="0">
                <a:solidFill>
                  <a:srgbClr val="0000FF"/>
                </a:solidFill>
                <a:latin typeface="Consolas" panose="020B0609020204030204" pitchFamily="49" charset="0"/>
              </a:rPr>
              <a:t>#include </a:t>
            </a:r>
            <a:r>
              <a:rPr lang="en-US" sz="1200" dirty="0">
                <a:solidFill>
                  <a:srgbClr val="A31515"/>
                </a:solidFill>
                <a:latin typeface="Consolas" panose="020B0609020204030204" pitchFamily="49" charset="0"/>
              </a:rPr>
              <a:t>&lt;</a:t>
            </a:r>
            <a:r>
              <a:rPr lang="en-US" sz="1200" dirty="0" err="1">
                <a:solidFill>
                  <a:srgbClr val="A31515"/>
                </a:solidFill>
                <a:latin typeface="Consolas" panose="020B0609020204030204" pitchFamily="49" charset="0"/>
              </a:rPr>
              <a:t>stdio.h</a:t>
            </a:r>
            <a:r>
              <a:rPr lang="en-US" sz="1200" dirty="0">
                <a:solidFill>
                  <a:srgbClr val="A31515"/>
                </a:solidFill>
                <a:latin typeface="Consolas" panose="020B0609020204030204" pitchFamily="49" charset="0"/>
              </a:rPr>
              <a:t>&gt;</a:t>
            </a:r>
            <a:endParaRPr lang="en-US" sz="1200" dirty="0">
              <a:solidFill>
                <a:srgbClr val="000000"/>
              </a:solidFill>
              <a:latin typeface="Consolas" panose="020B0609020204030204" pitchFamily="49" charset="0"/>
            </a:endParaRPr>
          </a:p>
          <a:p>
            <a:br>
              <a:rPr lang="en-US" sz="1200" dirty="0">
                <a:solidFill>
                  <a:srgbClr val="000000"/>
                </a:solidFill>
                <a:latin typeface="Consolas" panose="020B0609020204030204" pitchFamily="49" charset="0"/>
              </a:rPr>
            </a:br>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max(</a:t>
            </a:r>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x, </a:t>
            </a:r>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y)</a:t>
            </a:r>
            <a:r>
              <a:rPr lang="en-US" sz="1200" dirty="0">
                <a:solidFill>
                  <a:srgbClr val="008000"/>
                </a:solidFill>
                <a:latin typeface="Consolas" panose="020B0609020204030204" pitchFamily="49" charset="0"/>
              </a:rPr>
              <a:t> //</a:t>
            </a:r>
            <a:r>
              <a:rPr lang="zh-CN" altLang="en-US" sz="1200" dirty="0">
                <a:solidFill>
                  <a:srgbClr val="008000"/>
                </a:solidFill>
                <a:latin typeface="Consolas" panose="020B0609020204030204" pitchFamily="49" charset="0"/>
              </a:rPr>
              <a:t>定义</a:t>
            </a:r>
            <a:r>
              <a:rPr lang="en-US" sz="1200" dirty="0">
                <a:solidFill>
                  <a:srgbClr val="008000"/>
                </a:solidFill>
                <a:latin typeface="Consolas" panose="020B0609020204030204" pitchFamily="49" charset="0"/>
              </a:rPr>
              <a:t>max</a:t>
            </a:r>
            <a:r>
              <a:rPr lang="zh-CN" altLang="en-US" sz="1200" dirty="0">
                <a:solidFill>
                  <a:srgbClr val="008000"/>
                </a:solidFill>
                <a:latin typeface="Consolas" panose="020B0609020204030204" pitchFamily="49" charset="0"/>
              </a:rPr>
              <a:t>函数，有两个参数</a:t>
            </a:r>
            <a:endParaRPr lang="zh-CN" altLang="en-US" sz="1200" dirty="0">
              <a:solidFill>
                <a:srgbClr val="000000"/>
              </a:solidFill>
              <a:latin typeface="Consolas" panose="020B0609020204030204" pitchFamily="49" charset="0"/>
            </a:endParaRPr>
          </a:p>
          <a:p>
            <a:r>
              <a:rPr lang="en-US" altLang="zh-CN" sz="1200" dirty="0">
                <a:solidFill>
                  <a:srgbClr val="000000"/>
                </a:solidFill>
                <a:latin typeface="Consolas" panose="020B0609020204030204" pitchFamily="49" charset="0"/>
              </a:rPr>
              <a:t>{</a:t>
            </a:r>
          </a:p>
          <a:p>
            <a:r>
              <a:rPr lang="en-US" altLang="zh-CN"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z;</a:t>
            </a:r>
            <a:r>
              <a:rPr lang="en-US" sz="1200" dirty="0">
                <a:solidFill>
                  <a:srgbClr val="008000"/>
                </a:solidFill>
                <a:latin typeface="Consolas" panose="020B0609020204030204" pitchFamily="49" charset="0"/>
              </a:rPr>
              <a:t>             //</a:t>
            </a:r>
            <a:r>
              <a:rPr lang="zh-CN" altLang="en-US" sz="1200" dirty="0">
                <a:solidFill>
                  <a:srgbClr val="008000"/>
                </a:solidFill>
                <a:latin typeface="Consolas" panose="020B0609020204030204" pitchFamily="49" charset="0"/>
              </a:rPr>
              <a:t>定义临时变量</a:t>
            </a:r>
            <a:r>
              <a:rPr lang="en-US" sz="1200" dirty="0">
                <a:solidFill>
                  <a:srgbClr val="008000"/>
                </a:solidFill>
                <a:latin typeface="Consolas" panose="020B0609020204030204" pitchFamily="49" charset="0"/>
              </a:rPr>
              <a:t>z</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z = x &gt; y ? x : y;</a:t>
            </a:r>
            <a:r>
              <a:rPr lang="en-US" sz="1200" dirty="0">
                <a:solidFill>
                  <a:srgbClr val="008000"/>
                </a:solidFill>
                <a:latin typeface="Consolas" panose="020B0609020204030204" pitchFamily="49" charset="0"/>
              </a:rPr>
              <a:t> //</a:t>
            </a:r>
            <a:r>
              <a:rPr lang="zh-CN" altLang="en-US" sz="1200" dirty="0">
                <a:solidFill>
                  <a:srgbClr val="008000"/>
                </a:solidFill>
                <a:latin typeface="Consolas" panose="020B0609020204030204" pitchFamily="49" charset="0"/>
              </a:rPr>
              <a:t>把</a:t>
            </a:r>
            <a:r>
              <a:rPr lang="en-US" sz="1200" dirty="0">
                <a:solidFill>
                  <a:srgbClr val="008000"/>
                </a:solidFill>
                <a:latin typeface="Consolas" panose="020B0609020204030204" pitchFamily="49" charset="0"/>
              </a:rPr>
              <a:t>x</a:t>
            </a:r>
            <a:r>
              <a:rPr lang="zh-CN" altLang="en-US" sz="1200" dirty="0">
                <a:solidFill>
                  <a:srgbClr val="008000"/>
                </a:solidFill>
                <a:latin typeface="Consolas" panose="020B0609020204030204" pitchFamily="49" charset="0"/>
              </a:rPr>
              <a:t>和</a:t>
            </a:r>
            <a:r>
              <a:rPr lang="en-US" sz="1200" dirty="0">
                <a:solidFill>
                  <a:srgbClr val="008000"/>
                </a:solidFill>
                <a:latin typeface="Consolas" panose="020B0609020204030204" pitchFamily="49" charset="0"/>
              </a:rPr>
              <a:t>y</a:t>
            </a:r>
            <a:r>
              <a:rPr lang="zh-CN" altLang="en-US" sz="1200" dirty="0">
                <a:solidFill>
                  <a:srgbClr val="008000"/>
                </a:solidFill>
                <a:latin typeface="Consolas" panose="020B0609020204030204" pitchFamily="49" charset="0"/>
              </a:rPr>
              <a:t>中大者赋给</a:t>
            </a:r>
            <a:r>
              <a:rPr lang="en-US" sz="1200" dirty="0">
                <a:solidFill>
                  <a:srgbClr val="008000"/>
                </a:solidFill>
                <a:latin typeface="Consolas" panose="020B0609020204030204" pitchFamily="49" charset="0"/>
              </a:rPr>
              <a:t>z</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return</a:t>
            </a:r>
            <a:r>
              <a:rPr lang="en-US" sz="1200" dirty="0">
                <a:solidFill>
                  <a:srgbClr val="000000"/>
                </a:solidFill>
                <a:latin typeface="Consolas" panose="020B0609020204030204" pitchFamily="49" charset="0"/>
              </a:rPr>
              <a:t> (z);</a:t>
            </a:r>
            <a:r>
              <a:rPr lang="en-US" sz="1200" dirty="0">
                <a:solidFill>
                  <a:srgbClr val="008000"/>
                </a:solidFill>
                <a:latin typeface="Consolas" panose="020B0609020204030204" pitchFamily="49" charset="0"/>
              </a:rPr>
              <a:t>        //</a:t>
            </a:r>
            <a:r>
              <a:rPr lang="zh-CN" altLang="en-US" sz="1200" dirty="0">
                <a:solidFill>
                  <a:srgbClr val="008000"/>
                </a:solidFill>
                <a:latin typeface="Consolas" panose="020B0609020204030204" pitchFamily="49" charset="0"/>
              </a:rPr>
              <a:t>把</a:t>
            </a:r>
            <a:r>
              <a:rPr lang="en-US" sz="1200" dirty="0">
                <a:solidFill>
                  <a:srgbClr val="008000"/>
                </a:solidFill>
                <a:latin typeface="Consolas" panose="020B0609020204030204" pitchFamily="49" charset="0"/>
              </a:rPr>
              <a:t>z</a:t>
            </a:r>
            <a:r>
              <a:rPr lang="zh-CN" altLang="en-US" sz="1200" dirty="0">
                <a:solidFill>
                  <a:srgbClr val="008000"/>
                </a:solidFill>
                <a:latin typeface="Consolas" panose="020B0609020204030204" pitchFamily="49" charset="0"/>
              </a:rPr>
              <a:t>作为</a:t>
            </a:r>
            <a:r>
              <a:rPr lang="en-US" sz="1200" dirty="0">
                <a:solidFill>
                  <a:srgbClr val="008000"/>
                </a:solidFill>
                <a:latin typeface="Consolas" panose="020B0609020204030204" pitchFamily="49" charset="0"/>
              </a:rPr>
              <a:t>max</a:t>
            </a:r>
            <a:r>
              <a:rPr lang="zh-CN" altLang="en-US" sz="1200" dirty="0">
                <a:solidFill>
                  <a:srgbClr val="008000"/>
                </a:solidFill>
                <a:latin typeface="Consolas" panose="020B0609020204030204" pitchFamily="49" charset="0"/>
              </a:rPr>
              <a:t>函数的值带回</a:t>
            </a:r>
            <a:r>
              <a:rPr lang="en-US" sz="1200" dirty="0">
                <a:solidFill>
                  <a:srgbClr val="008000"/>
                </a:solidFill>
                <a:latin typeface="Consolas" panose="020B0609020204030204" pitchFamily="49" charset="0"/>
              </a:rPr>
              <a:t>main</a:t>
            </a:r>
            <a:r>
              <a:rPr lang="zh-CN" altLang="en-US" sz="1200" dirty="0">
                <a:solidFill>
                  <a:srgbClr val="008000"/>
                </a:solidFill>
                <a:latin typeface="Consolas" panose="020B0609020204030204" pitchFamily="49" charset="0"/>
              </a:rPr>
              <a:t>函数</a:t>
            </a:r>
            <a:endParaRPr lang="zh-CN" altLang="en-US" sz="1200" dirty="0">
              <a:solidFill>
                <a:srgbClr val="000000"/>
              </a:solidFill>
              <a:latin typeface="Consolas" panose="020B0609020204030204" pitchFamily="49" charset="0"/>
            </a:endParaRPr>
          </a:p>
          <a:p>
            <a:r>
              <a:rPr lang="en-US" altLang="zh-CN" sz="1200" dirty="0">
                <a:solidFill>
                  <a:srgbClr val="000000"/>
                </a:solidFill>
                <a:latin typeface="Consolas" panose="020B0609020204030204" pitchFamily="49" charset="0"/>
              </a:rPr>
              <a:t>}</a:t>
            </a:r>
          </a:p>
          <a:p>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main()</a:t>
            </a:r>
          </a:p>
          <a:p>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a, b, c;</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printf</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"please enter two integer numbers:"</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scanf</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a:t>
            </a:r>
            <a:r>
              <a:rPr lang="en-US" sz="1200" dirty="0" err="1">
                <a:solidFill>
                  <a:srgbClr val="A31515"/>
                </a:solidFill>
                <a:latin typeface="Consolas" panose="020B0609020204030204" pitchFamily="49" charset="0"/>
              </a:rPr>
              <a:t>d,%d</a:t>
            </a:r>
            <a:r>
              <a:rPr lang="en-US" sz="1200" dirty="0">
                <a:solidFill>
                  <a:srgbClr val="A31515"/>
                </a:solidFill>
                <a:latin typeface="Consolas" panose="020B0609020204030204" pitchFamily="49" charset="0"/>
              </a:rPr>
              <a:t>"</a:t>
            </a:r>
            <a:r>
              <a:rPr lang="en-US" sz="1200" dirty="0">
                <a:solidFill>
                  <a:srgbClr val="000000"/>
                </a:solidFill>
                <a:latin typeface="Consolas" panose="020B0609020204030204" pitchFamily="49" charset="0"/>
              </a:rPr>
              <a:t>, &amp;a, &amp;b);</a:t>
            </a:r>
            <a:r>
              <a:rPr lang="en-US" sz="1200" dirty="0">
                <a:solidFill>
                  <a:srgbClr val="008000"/>
                </a:solidFill>
                <a:latin typeface="Consolas" panose="020B0609020204030204" pitchFamily="49" charset="0"/>
              </a:rPr>
              <a:t>   //</a:t>
            </a:r>
            <a:r>
              <a:rPr lang="zh-CN" altLang="en-US" sz="1200" dirty="0">
                <a:solidFill>
                  <a:srgbClr val="008000"/>
                </a:solidFill>
                <a:latin typeface="Consolas" panose="020B0609020204030204" pitchFamily="49" charset="0"/>
              </a:rPr>
              <a:t>输入两个整数</a:t>
            </a:r>
            <a:endParaRPr lang="zh-CN" altLang="en-US" sz="1200" dirty="0">
              <a:solidFill>
                <a:srgbClr val="000000"/>
              </a:solidFill>
              <a:latin typeface="Consolas" panose="020B0609020204030204" pitchFamily="49" charset="0"/>
            </a:endParaRPr>
          </a:p>
          <a:p>
            <a:r>
              <a:rPr lang="zh-CN" altLang="en-US" sz="1200" dirty="0">
                <a:solidFill>
                  <a:srgbClr val="000000"/>
                </a:solidFill>
                <a:latin typeface="Consolas" panose="020B0609020204030204" pitchFamily="49" charset="0"/>
              </a:rPr>
              <a:t>    </a:t>
            </a:r>
            <a:r>
              <a:rPr lang="en-US" sz="1200" dirty="0">
                <a:solidFill>
                  <a:srgbClr val="000000"/>
                </a:solidFill>
                <a:latin typeface="Consolas" panose="020B0609020204030204" pitchFamily="49" charset="0"/>
              </a:rPr>
              <a:t>c = max(a, b);</a:t>
            </a:r>
            <a:r>
              <a:rPr lang="en-US" sz="1200" dirty="0">
                <a:solidFill>
                  <a:srgbClr val="008000"/>
                </a:solidFill>
                <a:latin typeface="Consolas" panose="020B0609020204030204" pitchFamily="49" charset="0"/>
              </a:rPr>
              <a:t>            //</a:t>
            </a:r>
            <a:r>
              <a:rPr lang="zh-CN" altLang="en-US" sz="1200" dirty="0">
                <a:solidFill>
                  <a:srgbClr val="008000"/>
                </a:solidFill>
                <a:latin typeface="Consolas" panose="020B0609020204030204" pitchFamily="49" charset="0"/>
              </a:rPr>
              <a:t>调用</a:t>
            </a:r>
            <a:r>
              <a:rPr lang="en-US" sz="1200" dirty="0">
                <a:solidFill>
                  <a:srgbClr val="008000"/>
                </a:solidFill>
                <a:latin typeface="Consolas" panose="020B0609020204030204" pitchFamily="49" charset="0"/>
              </a:rPr>
              <a:t>max</a:t>
            </a:r>
            <a:r>
              <a:rPr lang="zh-CN" altLang="en-US" sz="1200" dirty="0">
                <a:solidFill>
                  <a:srgbClr val="008000"/>
                </a:solidFill>
                <a:latin typeface="Consolas" panose="020B0609020204030204" pitchFamily="49" charset="0"/>
              </a:rPr>
              <a:t>函数，返回值赋给变量</a:t>
            </a:r>
            <a:r>
              <a:rPr lang="en-US" sz="1200" dirty="0">
                <a:solidFill>
                  <a:srgbClr val="008000"/>
                </a:solidFill>
                <a:latin typeface="Consolas" panose="020B0609020204030204" pitchFamily="49" charset="0"/>
              </a:rPr>
              <a:t>c</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printf</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"max is %d\n"</a:t>
            </a:r>
            <a:r>
              <a:rPr lang="en-US" sz="1200" dirty="0">
                <a:solidFill>
                  <a:srgbClr val="000000"/>
                </a:solidFill>
                <a:latin typeface="Consolas" panose="020B0609020204030204" pitchFamily="49" charset="0"/>
              </a:rPr>
              <a:t>, c);</a:t>
            </a:r>
            <a:r>
              <a:rPr lang="en-US" sz="1200" dirty="0">
                <a:solidFill>
                  <a:srgbClr val="008000"/>
                </a:solidFill>
                <a:latin typeface="Consolas" panose="020B0609020204030204" pitchFamily="49" charset="0"/>
              </a:rPr>
              <a:t> //</a:t>
            </a:r>
            <a:r>
              <a:rPr lang="zh-CN" altLang="en-US" sz="1200" dirty="0">
                <a:solidFill>
                  <a:srgbClr val="008000"/>
                </a:solidFill>
                <a:latin typeface="Consolas" panose="020B0609020204030204" pitchFamily="49" charset="0"/>
              </a:rPr>
              <a:t>输出大数</a:t>
            </a:r>
            <a:r>
              <a:rPr lang="en-US" sz="1200" dirty="0">
                <a:solidFill>
                  <a:srgbClr val="008000"/>
                </a:solidFill>
                <a:latin typeface="Consolas" panose="020B0609020204030204" pitchFamily="49" charset="0"/>
              </a:rPr>
              <a:t>c</a:t>
            </a:r>
            <a:endParaRPr lang="en-US"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return</a:t>
            </a:r>
            <a:r>
              <a:rPr lang="en-US" sz="1200" dirty="0">
                <a:solidFill>
                  <a:srgbClr val="000000"/>
                </a:solidFill>
                <a:latin typeface="Consolas" panose="020B0609020204030204" pitchFamily="49" charset="0"/>
              </a:rPr>
              <a:t> </a:t>
            </a:r>
            <a:r>
              <a:rPr lang="en-US" sz="1200" dirty="0">
                <a:solidFill>
                  <a:srgbClr val="098658"/>
                </a:solidFill>
                <a:latin typeface="Consolas" panose="020B0609020204030204" pitchFamily="49" charset="0"/>
              </a:rPr>
              <a:t>0</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a:t>
            </a:r>
          </a:p>
          <a:p>
            <a:br>
              <a:rPr lang="en-US" dirty="0">
                <a:solidFill>
                  <a:srgbClr val="000000"/>
                </a:solidFill>
                <a:latin typeface="Consolas" panose="020B0609020204030204" pitchFamily="49" charset="0"/>
              </a:rPr>
            </a:br>
            <a:endParaRPr lang="en-US" b="0" dirty="0">
              <a:solidFill>
                <a:srgbClr val="000000"/>
              </a:solidFill>
              <a:effectLst/>
              <a:latin typeface="Consolas" panose="020B0609020204030204" pitchFamily="49" charset="0"/>
            </a:endParaRPr>
          </a:p>
        </p:txBody>
      </p:sp>
      <p:grpSp>
        <p:nvGrpSpPr>
          <p:cNvPr id="8" name="组合 7">
            <a:extLst>
              <a:ext uri="{FF2B5EF4-FFF2-40B4-BE49-F238E27FC236}">
                <a16:creationId xmlns:a16="http://schemas.microsoft.com/office/drawing/2014/main" id="{EFB73B77-6FC5-4CC0-9386-D7D1B8C91BB8}"/>
              </a:ext>
            </a:extLst>
          </p:cNvPr>
          <p:cNvGrpSpPr/>
          <p:nvPr/>
        </p:nvGrpSpPr>
        <p:grpSpPr>
          <a:xfrm>
            <a:off x="1804259" y="5122105"/>
            <a:ext cx="3894195" cy="1600438"/>
            <a:chOff x="5862382" y="4797152"/>
            <a:chExt cx="3894195" cy="1600438"/>
          </a:xfrm>
        </p:grpSpPr>
        <p:sp>
          <p:nvSpPr>
            <p:cNvPr id="9" name="文本框 6">
              <a:extLst>
                <a:ext uri="{FF2B5EF4-FFF2-40B4-BE49-F238E27FC236}">
                  <a16:creationId xmlns:a16="http://schemas.microsoft.com/office/drawing/2014/main" id="{A0AD206D-7F93-4F3B-A23E-6A222046C000}"/>
                </a:ext>
              </a:extLst>
            </p:cNvPr>
            <p:cNvSpPr txBox="1"/>
            <p:nvPr/>
          </p:nvSpPr>
          <p:spPr>
            <a:xfrm>
              <a:off x="6359229" y="4797152"/>
              <a:ext cx="3397348" cy="1600438"/>
            </a:xfrm>
            <a:prstGeom prst="rect">
              <a:avLst/>
            </a:prstGeom>
            <a:noFill/>
          </p:spPr>
          <p:txBody>
            <a:bodyPr wrap="square" rtlCol="0">
              <a:spAutoFit/>
            </a:bodyPr>
            <a:lstStyle/>
            <a:p>
              <a:pPr defTabSz="357188"/>
              <a:r>
                <a:rPr lang="en-US" altLang="zh-CN" sz="1400" dirty="0">
                  <a:solidFill>
                    <a:prstClr val="black"/>
                  </a:solidFill>
                  <a:latin typeface="等线"/>
                  <a:ea typeface="等线"/>
                </a:rPr>
                <a:t>c=max(</a:t>
              </a:r>
              <a:r>
                <a:rPr lang="en-US" altLang="zh-CN" sz="1400" dirty="0" err="1">
                  <a:solidFill>
                    <a:prstClr val="black"/>
                  </a:solidFill>
                  <a:latin typeface="等线"/>
                  <a:ea typeface="等线"/>
                </a:rPr>
                <a:t>a,b</a:t>
              </a:r>
              <a:r>
                <a:rPr lang="en-US" altLang="zh-CN" sz="1400" dirty="0">
                  <a:solidFill>
                    <a:prstClr val="black"/>
                  </a:solidFill>
                  <a:latin typeface="等线"/>
                  <a:ea typeface="等线"/>
                </a:rPr>
                <a:t>);		(main</a:t>
              </a:r>
              <a:r>
                <a:rPr lang="zh-CN" altLang="en-US" sz="1400" dirty="0">
                  <a:solidFill>
                    <a:prstClr val="black"/>
                  </a:solidFill>
                  <a:latin typeface="等线"/>
                  <a:ea typeface="等线"/>
                </a:rPr>
                <a:t>函数</a:t>
              </a:r>
              <a:r>
                <a:rPr lang="en-US" altLang="zh-CN" sz="1400" dirty="0">
                  <a:solidFill>
                    <a:prstClr val="black"/>
                  </a:solidFill>
                  <a:latin typeface="等线"/>
                  <a:ea typeface="等线"/>
                </a:rPr>
                <a:t>)</a:t>
              </a:r>
            </a:p>
            <a:p>
              <a:pPr defTabSz="357188"/>
              <a:endParaRPr lang="en-US" altLang="zh-CN" sz="1400" dirty="0">
                <a:solidFill>
                  <a:prstClr val="black"/>
                </a:solidFill>
                <a:latin typeface="等线"/>
                <a:ea typeface="等线"/>
              </a:endParaRPr>
            </a:p>
            <a:p>
              <a:pPr defTabSz="357188"/>
              <a:r>
                <a:rPr lang="en-US" altLang="zh-CN" sz="1400" dirty="0">
                  <a:solidFill>
                    <a:prstClr val="black"/>
                  </a:solidFill>
                  <a:latin typeface="等线"/>
                  <a:ea typeface="等线"/>
                </a:rPr>
                <a:t>int max(int </a:t>
              </a:r>
              <a:r>
                <a:rPr lang="en-US" altLang="zh-CN" sz="1400" dirty="0" err="1">
                  <a:solidFill>
                    <a:prstClr val="black"/>
                  </a:solidFill>
                  <a:latin typeface="等线"/>
                  <a:ea typeface="等线"/>
                </a:rPr>
                <a:t>x,int</a:t>
              </a:r>
              <a:r>
                <a:rPr lang="en-US" altLang="zh-CN" sz="1400" dirty="0">
                  <a:solidFill>
                    <a:prstClr val="black"/>
                  </a:solidFill>
                  <a:latin typeface="等线"/>
                  <a:ea typeface="等线"/>
                </a:rPr>
                <a:t> y)	(max</a:t>
              </a:r>
              <a:r>
                <a:rPr lang="zh-CN" altLang="en-US" sz="1400" dirty="0">
                  <a:solidFill>
                    <a:prstClr val="black"/>
                  </a:solidFill>
                  <a:latin typeface="等线"/>
                  <a:ea typeface="等线"/>
                </a:rPr>
                <a:t>函数</a:t>
              </a:r>
              <a:r>
                <a:rPr lang="en-US" altLang="zh-CN" sz="1400" dirty="0">
                  <a:solidFill>
                    <a:prstClr val="black"/>
                  </a:solidFill>
                  <a:latin typeface="等线"/>
                  <a:ea typeface="等线"/>
                </a:rPr>
                <a:t>)</a:t>
              </a:r>
            </a:p>
            <a:p>
              <a:pPr defTabSz="357188"/>
              <a:r>
                <a:rPr lang="en-US" altLang="zh-CN" sz="1400" dirty="0">
                  <a:solidFill>
                    <a:prstClr val="black"/>
                  </a:solidFill>
                  <a:latin typeface="等线"/>
                  <a:ea typeface="等线"/>
                </a:rPr>
                <a:t>{	int z;</a:t>
              </a:r>
            </a:p>
            <a:p>
              <a:pPr defTabSz="357188"/>
              <a:r>
                <a:rPr lang="en-US" altLang="zh-CN" sz="1400" dirty="0">
                  <a:solidFill>
                    <a:prstClr val="black"/>
                  </a:solidFill>
                  <a:latin typeface="等线"/>
                  <a:ea typeface="等线"/>
                </a:rPr>
                <a:t>	z=x&gt;</a:t>
              </a:r>
              <a:r>
                <a:rPr lang="en-US" altLang="zh-CN" sz="1400" dirty="0" err="1">
                  <a:solidFill>
                    <a:prstClr val="black"/>
                  </a:solidFill>
                  <a:latin typeface="等线"/>
                  <a:ea typeface="等线"/>
                </a:rPr>
                <a:t>y?x:y</a:t>
              </a:r>
              <a:r>
                <a:rPr lang="en-US" altLang="zh-CN" sz="1400" dirty="0">
                  <a:solidFill>
                    <a:prstClr val="black"/>
                  </a:solidFill>
                  <a:latin typeface="等线"/>
                  <a:ea typeface="等线"/>
                </a:rPr>
                <a:t>;</a:t>
              </a:r>
            </a:p>
            <a:p>
              <a:pPr defTabSz="357188"/>
              <a:r>
                <a:rPr lang="en-US" altLang="zh-CN" sz="1400" dirty="0">
                  <a:solidFill>
                    <a:prstClr val="black"/>
                  </a:solidFill>
                  <a:latin typeface="等线"/>
                  <a:ea typeface="等线"/>
                </a:rPr>
                <a:t>	return(z);</a:t>
              </a:r>
            </a:p>
            <a:p>
              <a:pPr defTabSz="357188"/>
              <a:r>
                <a:rPr lang="en-US" altLang="zh-CN" sz="1400" dirty="0">
                  <a:solidFill>
                    <a:prstClr val="black"/>
                  </a:solidFill>
                  <a:latin typeface="等线"/>
                  <a:ea typeface="等线"/>
                </a:rPr>
                <a:t>}</a:t>
              </a:r>
            </a:p>
          </p:txBody>
        </p:sp>
        <p:cxnSp>
          <p:nvCxnSpPr>
            <p:cNvPr id="10" name="直接箭头连接符 9">
              <a:extLst>
                <a:ext uri="{FF2B5EF4-FFF2-40B4-BE49-F238E27FC236}">
                  <a16:creationId xmlns:a16="http://schemas.microsoft.com/office/drawing/2014/main" id="{523F8891-6735-4116-A797-411775C01A05}"/>
                </a:ext>
              </a:extLst>
            </p:cNvPr>
            <p:cNvCxnSpPr/>
            <p:nvPr/>
          </p:nvCxnSpPr>
          <p:spPr>
            <a:xfrm>
              <a:off x="7216544" y="5028609"/>
              <a:ext cx="480342" cy="272601"/>
            </a:xfrm>
            <a:prstGeom prst="straightConnector1">
              <a:avLst/>
            </a:prstGeom>
            <a:noFill/>
            <a:ln w="6350" cap="flat" cmpd="sng" algn="ctr">
              <a:solidFill>
                <a:sysClr val="windowText" lastClr="000000"/>
              </a:solidFill>
              <a:prstDash val="solid"/>
              <a:miter lim="800000"/>
              <a:tailEnd type="triangle"/>
            </a:ln>
            <a:effectLst/>
          </p:spPr>
        </p:cxnSp>
        <p:cxnSp>
          <p:nvCxnSpPr>
            <p:cNvPr id="11" name="直接箭头连接符 10">
              <a:extLst>
                <a:ext uri="{FF2B5EF4-FFF2-40B4-BE49-F238E27FC236}">
                  <a16:creationId xmlns:a16="http://schemas.microsoft.com/office/drawing/2014/main" id="{6C762ADC-269E-4938-A01F-C35DD962C3FA}"/>
                </a:ext>
              </a:extLst>
            </p:cNvPr>
            <p:cNvCxnSpPr>
              <a:cxnSpLocks/>
            </p:cNvCxnSpPr>
            <p:nvPr/>
          </p:nvCxnSpPr>
          <p:spPr>
            <a:xfrm>
              <a:off x="7042296" y="5037275"/>
              <a:ext cx="318264" cy="264318"/>
            </a:xfrm>
            <a:prstGeom prst="straightConnector1">
              <a:avLst/>
            </a:prstGeom>
            <a:noFill/>
            <a:ln w="6350" cap="flat" cmpd="sng" algn="ctr">
              <a:solidFill>
                <a:sysClr val="windowText" lastClr="000000"/>
              </a:solidFill>
              <a:prstDash val="solid"/>
              <a:miter lim="800000"/>
              <a:tailEnd type="triangle"/>
            </a:ln>
            <a:effectLst/>
          </p:spPr>
        </p:cxnSp>
        <p:sp>
          <p:nvSpPr>
            <p:cNvPr id="12" name="任意多边形: 形状 10">
              <a:extLst>
                <a:ext uri="{FF2B5EF4-FFF2-40B4-BE49-F238E27FC236}">
                  <a16:creationId xmlns:a16="http://schemas.microsoft.com/office/drawing/2014/main" id="{5B27BAE0-AB1C-48FC-9A0F-507809543F15}"/>
                </a:ext>
              </a:extLst>
            </p:cNvPr>
            <p:cNvSpPr/>
            <p:nvPr/>
          </p:nvSpPr>
          <p:spPr>
            <a:xfrm>
              <a:off x="5862382" y="5008700"/>
              <a:ext cx="1114425" cy="1357312"/>
            </a:xfrm>
            <a:custGeom>
              <a:avLst/>
              <a:gdLst>
                <a:gd name="connsiteX0" fmla="*/ 1114425 w 1114425"/>
                <a:gd name="connsiteY0" fmla="*/ 1128712 h 1357312"/>
                <a:gd name="connsiteX1" fmla="*/ 1114425 w 1114425"/>
                <a:gd name="connsiteY1" fmla="*/ 1357312 h 1357312"/>
                <a:gd name="connsiteX2" fmla="*/ 0 w 1114425"/>
                <a:gd name="connsiteY2" fmla="*/ 1357312 h 1357312"/>
                <a:gd name="connsiteX3" fmla="*/ 0 w 1114425"/>
                <a:gd name="connsiteY3" fmla="*/ 221456 h 1357312"/>
                <a:gd name="connsiteX4" fmla="*/ 628650 w 1114425"/>
                <a:gd name="connsiteY4" fmla="*/ 221456 h 1357312"/>
                <a:gd name="connsiteX5" fmla="*/ 628650 w 1114425"/>
                <a:gd name="connsiteY5" fmla="*/ 0 h 1357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4425" h="1357312">
                  <a:moveTo>
                    <a:pt x="1114425" y="1128712"/>
                  </a:moveTo>
                  <a:lnTo>
                    <a:pt x="1114425" y="1357312"/>
                  </a:lnTo>
                  <a:lnTo>
                    <a:pt x="0" y="1357312"/>
                  </a:lnTo>
                  <a:lnTo>
                    <a:pt x="0" y="221456"/>
                  </a:lnTo>
                  <a:lnTo>
                    <a:pt x="628650" y="221456"/>
                  </a:lnTo>
                  <a:lnTo>
                    <a:pt x="628650" y="0"/>
                  </a:lnTo>
                </a:path>
              </a:pathLst>
            </a:custGeom>
            <a:noFill/>
            <a:ln w="6350" cap="flat" cmpd="sng" algn="ctr">
              <a:solidFill>
                <a:sysClr val="windowText" lastClr="000000"/>
              </a:solidFill>
              <a:prstDash val="solid"/>
              <a:miter lim="800000"/>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等线"/>
                <a:ea typeface="等线"/>
                <a:cs typeface="+mn-cs"/>
              </a:endParaRPr>
            </a:p>
          </p:txBody>
        </p:sp>
      </p:grpSp>
    </p:spTree>
    <p:extLst>
      <p:ext uri="{BB962C8B-B14F-4D97-AF65-F5344CB8AC3E}">
        <p14:creationId xmlns:p14="http://schemas.microsoft.com/office/powerpoint/2010/main" val="597827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标题 1">
                <a:extLst>
                  <a:ext uri="{FF2B5EF4-FFF2-40B4-BE49-F238E27FC236}">
                    <a16:creationId xmlns:a16="http://schemas.microsoft.com/office/drawing/2014/main" id="{35B4FD9C-2597-422D-ADEC-959CE920D1E9}"/>
                  </a:ext>
                </a:extLst>
              </p:cNvPr>
              <p:cNvSpPr>
                <a:spLocks noGrp="1"/>
              </p:cNvSpPr>
              <p:nvPr>
                <p:ph type="title"/>
              </p:nvPr>
            </p:nvSpPr>
            <p:spPr>
              <a:xfrm>
                <a:off x="432000" y="432000"/>
                <a:ext cx="8230387" cy="434692"/>
              </a:xfrm>
            </p:spPr>
            <p:txBody>
              <a:bodyPr>
                <a:noAutofit/>
              </a:bodyPr>
              <a:lstStyle/>
              <a:p>
                <a:r>
                  <a:rPr lang="zh-CN" altLang="en-US" sz="2400" dirty="0"/>
                  <a:t>例</a:t>
                </a:r>
                <a:r>
                  <a:rPr lang="en-US" altLang="zh-CN" sz="2400" dirty="0"/>
                  <a:t>7-4</a:t>
                </a:r>
                <a:r>
                  <a:rPr lang="zh-CN" altLang="en-US" sz="2400" dirty="0"/>
                  <a:t>：</a:t>
                </a:r>
                <a:r>
                  <a:rPr lang="zh-CN" altLang="en-US" sz="1800" dirty="0"/>
                  <a:t>求解</a:t>
                </a:r>
                <a14:m>
                  <m:oMath xmlns:m="http://schemas.openxmlformats.org/officeDocument/2006/math">
                    <m:nary>
                      <m:naryPr>
                        <m:chr m:val="∑"/>
                        <m:ctrlPr>
                          <a:rPr lang="zh-CN" altLang="en-US" sz="1800" i="1">
                            <a:latin typeface="Cambria Math" panose="02040503050406030204" pitchFamily="18" charset="0"/>
                          </a:rPr>
                        </m:ctrlPr>
                      </m:naryPr>
                      <m:sub>
                        <m:r>
                          <m:rPr>
                            <m:brk m:alnAt="23"/>
                          </m:rPr>
                          <a:rPr lang="en-US" altLang="zh-CN" sz="1800">
                            <a:latin typeface="Cambria Math"/>
                          </a:rPr>
                          <m:t>𝑥</m:t>
                        </m:r>
                        <m:r>
                          <a:rPr lang="en-US" altLang="zh-CN" sz="1800">
                            <a:latin typeface="Cambria Math"/>
                          </a:rPr>
                          <m:t>=1</m:t>
                        </m:r>
                      </m:sub>
                      <m:sup>
                        <m:r>
                          <a:rPr lang="en-US" altLang="zh-CN" sz="1800">
                            <a:latin typeface="Cambria Math"/>
                          </a:rPr>
                          <m:t>𝑛</m:t>
                        </m:r>
                      </m:sup>
                      <m:e>
                        <m:sSup>
                          <m:sSupPr>
                            <m:ctrlPr>
                              <a:rPr lang="en-US" altLang="zh-CN" sz="1800" i="1">
                                <a:latin typeface="Cambria Math" panose="02040503050406030204" pitchFamily="18" charset="0"/>
                              </a:rPr>
                            </m:ctrlPr>
                          </m:sSupPr>
                          <m:e>
                            <m:r>
                              <a:rPr lang="en-US" altLang="zh-CN" sz="1800">
                                <a:latin typeface="Cambria Math"/>
                              </a:rPr>
                              <m:t>𝑥</m:t>
                            </m:r>
                          </m:e>
                          <m:sup>
                            <m:r>
                              <a:rPr lang="en-US" altLang="zh-CN" sz="1800">
                                <a:latin typeface="Cambria Math"/>
                              </a:rPr>
                              <m:t>𝑘</m:t>
                            </m:r>
                          </m:sup>
                        </m:sSup>
                      </m:e>
                    </m:nary>
                  </m:oMath>
                </a14:m>
                <a:r>
                  <a:rPr lang="zh-CN" altLang="en-US" sz="1800" dirty="0"/>
                  <a:t>，假定 </a:t>
                </a:r>
                <a:r>
                  <a:rPr lang="en-US" altLang="zh-CN" sz="1800" dirty="0"/>
                  <a:t>n=6</a:t>
                </a:r>
                <a:r>
                  <a:rPr lang="zh-CN" altLang="en-US" sz="1800" dirty="0"/>
                  <a:t>，</a:t>
                </a:r>
                <a:r>
                  <a:rPr lang="en-US" altLang="zh-CN" sz="1800" dirty="0"/>
                  <a:t>k=4</a:t>
                </a:r>
                <a:endParaRPr lang="en-US" sz="2400" b="0" dirty="0"/>
              </a:p>
            </p:txBody>
          </p:sp>
        </mc:Choice>
        <mc:Fallback>
          <p:sp>
            <p:nvSpPr>
              <p:cNvPr id="2" name="标题 1">
                <a:extLst>
                  <a:ext uri="{FF2B5EF4-FFF2-40B4-BE49-F238E27FC236}">
                    <a16:creationId xmlns:a16="http://schemas.microsoft.com/office/drawing/2014/main" id="{35B4FD9C-2597-422D-ADEC-959CE920D1E9}"/>
                  </a:ext>
                </a:extLst>
              </p:cNvPr>
              <p:cNvSpPr>
                <a:spLocks noGrp="1" noRot="1" noChangeAspect="1" noMove="1" noResize="1" noEditPoints="1" noAdjustHandles="1" noChangeArrowheads="1" noChangeShapeType="1" noTextEdit="1"/>
              </p:cNvSpPr>
              <p:nvPr>
                <p:ph type="title"/>
              </p:nvPr>
            </p:nvSpPr>
            <p:spPr>
              <a:xfrm>
                <a:off x="432000" y="432000"/>
                <a:ext cx="8230387" cy="434692"/>
              </a:xfrm>
              <a:blipFill>
                <a:blip r:embed="rId3"/>
                <a:stretch>
                  <a:fillRect l="-1185" t="-91549" b="-1549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内容占位符 4">
                <a:extLst>
                  <a:ext uri="{FF2B5EF4-FFF2-40B4-BE49-F238E27FC236}">
                    <a16:creationId xmlns:a16="http://schemas.microsoft.com/office/drawing/2014/main" id="{B79CD911-EB11-45E1-8883-5C791BC5296A}"/>
                  </a:ext>
                </a:extLst>
              </p:cNvPr>
              <p:cNvSpPr>
                <a:spLocks noGrp="1"/>
              </p:cNvSpPr>
              <p:nvPr>
                <p:ph idx="1"/>
              </p:nvPr>
            </p:nvSpPr>
            <p:spPr>
              <a:xfrm>
                <a:off x="432000" y="1017767"/>
                <a:ext cx="8280000" cy="5282233"/>
              </a:xfrm>
              <a:noFill/>
              <a:ln>
                <a:noFill/>
              </a:ln>
            </p:spPr>
            <p:style>
              <a:lnRef idx="0">
                <a:scrgbClr r="0" g="0" b="0"/>
              </a:lnRef>
              <a:fillRef idx="0">
                <a:scrgbClr r="0" g="0" b="0"/>
              </a:fillRef>
              <a:effectRef idx="0">
                <a:scrgbClr r="0" g="0" b="0"/>
              </a:effectRef>
              <a:fontRef idx="minor">
                <a:schemeClr val="dk1"/>
              </a:fontRef>
            </p:style>
            <p:txBody>
              <a:bodyPr>
                <a:normAutofit/>
              </a:bodyPr>
              <a:lstStyle/>
              <a:p>
                <a:r>
                  <a:rPr lang="zh-CN" altLang="en-US" dirty="0"/>
                  <a:t>思路：</a:t>
                </a:r>
                <a:endParaRPr lang="en-US" altLang="zh-CN" dirty="0"/>
              </a:p>
              <a:p>
                <a:pPr lvl="1"/>
                <a:r>
                  <a:rPr lang="zh-CN" altLang="en-US" dirty="0"/>
                  <a:t>该式可分解为</a:t>
                </a:r>
                <a14:m>
                  <m:oMath xmlns:m="http://schemas.openxmlformats.org/officeDocument/2006/math">
                    <m:sSup>
                      <m:sSupPr>
                        <m:ctrlPr>
                          <a:rPr lang="en-US" altLang="zh-CN" i="1">
                            <a:latin typeface="Cambria Math" panose="02040503050406030204" pitchFamily="18" charset="0"/>
                          </a:rPr>
                        </m:ctrlPr>
                      </m:sSupPr>
                      <m:e>
                        <m:r>
                          <a:rPr lang="en-US" altLang="zh-CN">
                            <a:latin typeface="Cambria Math"/>
                          </a:rPr>
                          <m:t>1</m:t>
                        </m:r>
                      </m:e>
                      <m:sup>
                        <m:r>
                          <a:rPr lang="en-US" altLang="zh-CN">
                            <a:latin typeface="Cambria Math"/>
                          </a:rPr>
                          <m:t>4</m:t>
                        </m:r>
                      </m:sup>
                    </m:sSup>
                    <m:r>
                      <a:rPr lang="en-US" altLang="zh-CN">
                        <a:latin typeface="Cambria Math"/>
                      </a:rPr>
                      <m:t>+</m:t>
                    </m:r>
                    <m:sSup>
                      <m:sSupPr>
                        <m:ctrlPr>
                          <a:rPr lang="en-US" altLang="zh-CN" i="1">
                            <a:latin typeface="Cambria Math" panose="02040503050406030204" pitchFamily="18" charset="0"/>
                          </a:rPr>
                        </m:ctrlPr>
                      </m:sSupPr>
                      <m:e>
                        <m:r>
                          <a:rPr lang="en-US" altLang="zh-CN">
                            <a:latin typeface="Cambria Math"/>
                          </a:rPr>
                          <m:t>2</m:t>
                        </m:r>
                      </m:e>
                      <m:sup>
                        <m:r>
                          <a:rPr lang="en-US" altLang="zh-CN">
                            <a:latin typeface="Cambria Math"/>
                          </a:rPr>
                          <m:t>4</m:t>
                        </m:r>
                      </m:sup>
                    </m:sSup>
                    <m:r>
                      <a:rPr lang="en-US" altLang="zh-CN">
                        <a:latin typeface="Cambria Math"/>
                      </a:rPr>
                      <m:t>+</m:t>
                    </m:r>
                    <m:sSup>
                      <m:sSupPr>
                        <m:ctrlPr>
                          <a:rPr lang="en-US" altLang="zh-CN" i="1">
                            <a:latin typeface="Cambria Math" panose="02040503050406030204" pitchFamily="18" charset="0"/>
                          </a:rPr>
                        </m:ctrlPr>
                      </m:sSupPr>
                      <m:e>
                        <m:r>
                          <a:rPr lang="en-US" altLang="zh-CN">
                            <a:latin typeface="Cambria Math"/>
                          </a:rPr>
                          <m:t>3</m:t>
                        </m:r>
                      </m:e>
                      <m:sup>
                        <m:r>
                          <a:rPr lang="en-US" altLang="zh-CN">
                            <a:latin typeface="Cambria Math"/>
                          </a:rPr>
                          <m:t>4</m:t>
                        </m:r>
                      </m:sup>
                    </m:sSup>
                    <m:r>
                      <a:rPr lang="en-US" altLang="zh-CN">
                        <a:latin typeface="Cambria Math"/>
                      </a:rPr>
                      <m:t>+</m:t>
                    </m:r>
                    <m:sSup>
                      <m:sSupPr>
                        <m:ctrlPr>
                          <a:rPr lang="en-US" altLang="zh-CN" i="1">
                            <a:latin typeface="Cambria Math" panose="02040503050406030204" pitchFamily="18" charset="0"/>
                          </a:rPr>
                        </m:ctrlPr>
                      </m:sSupPr>
                      <m:e>
                        <m:r>
                          <a:rPr lang="en-US" altLang="zh-CN">
                            <a:latin typeface="Cambria Math"/>
                          </a:rPr>
                          <m:t>4</m:t>
                        </m:r>
                      </m:e>
                      <m:sup>
                        <m:r>
                          <a:rPr lang="en-US" altLang="zh-CN">
                            <a:latin typeface="Cambria Math"/>
                          </a:rPr>
                          <m:t>4</m:t>
                        </m:r>
                      </m:sup>
                    </m:sSup>
                    <m:r>
                      <a:rPr lang="en-US" altLang="zh-CN">
                        <a:latin typeface="Cambria Math"/>
                      </a:rPr>
                      <m:t>+</m:t>
                    </m:r>
                  </m:oMath>
                </a14:m>
                <a:r>
                  <a:rPr lang="en-US" altLang="zh-CN" dirty="0"/>
                  <a:t> </a:t>
                </a:r>
                <a14:m>
                  <m:oMath xmlns:m="http://schemas.openxmlformats.org/officeDocument/2006/math">
                    <m:sSup>
                      <m:sSupPr>
                        <m:ctrlPr>
                          <a:rPr lang="en-US" altLang="zh-CN" i="1">
                            <a:latin typeface="Cambria Math" panose="02040503050406030204" pitchFamily="18" charset="0"/>
                          </a:rPr>
                        </m:ctrlPr>
                      </m:sSupPr>
                      <m:e>
                        <m:r>
                          <a:rPr lang="en-US" altLang="zh-CN">
                            <a:latin typeface="Cambria Math"/>
                          </a:rPr>
                          <m:t>5</m:t>
                        </m:r>
                      </m:e>
                      <m:sup>
                        <m:r>
                          <a:rPr lang="en-US" altLang="zh-CN">
                            <a:latin typeface="Cambria Math"/>
                          </a:rPr>
                          <m:t>4</m:t>
                        </m:r>
                      </m:sup>
                    </m:sSup>
                    <m:r>
                      <a:rPr lang="en-US" altLang="zh-CN">
                        <a:latin typeface="Cambria Math"/>
                      </a:rPr>
                      <m:t>+</m:t>
                    </m:r>
                    <m:sSup>
                      <m:sSupPr>
                        <m:ctrlPr>
                          <a:rPr lang="en-US" altLang="zh-CN" i="1">
                            <a:latin typeface="Cambria Math" panose="02040503050406030204" pitchFamily="18" charset="0"/>
                          </a:rPr>
                        </m:ctrlPr>
                      </m:sSupPr>
                      <m:e>
                        <m:r>
                          <a:rPr lang="en-US" altLang="zh-CN">
                            <a:latin typeface="Cambria Math"/>
                          </a:rPr>
                          <m:t>6</m:t>
                        </m:r>
                      </m:e>
                      <m:sup>
                        <m:r>
                          <a:rPr lang="en-US" altLang="zh-CN">
                            <a:latin typeface="Cambria Math"/>
                          </a:rPr>
                          <m:t>4</m:t>
                        </m:r>
                      </m:sup>
                    </m:sSup>
                  </m:oMath>
                </a14:m>
                <a:endParaRPr lang="en-US" altLang="zh-CN" dirty="0"/>
              </a:p>
              <a:p>
                <a:pPr lvl="1"/>
                <a:r>
                  <a:rPr lang="zh-CN" altLang="en-US" dirty="0"/>
                  <a:t>定义函数 </a:t>
                </a:r>
                <a14:m>
                  <m:oMath xmlns:m="http://schemas.openxmlformats.org/officeDocument/2006/math">
                    <m:r>
                      <a:rPr lang="en-US" altLang="zh-CN" i="1" dirty="0">
                        <a:latin typeface="Cambria Math"/>
                      </a:rPr>
                      <m:t>𝑝𝑜𝑤𝑒𝑟</m:t>
                    </m:r>
                    <m:d>
                      <m:dPr>
                        <m:ctrlPr>
                          <a:rPr lang="en-US" altLang="zh-CN" i="1" dirty="0">
                            <a:latin typeface="Cambria Math" panose="02040503050406030204" pitchFamily="18" charset="0"/>
                          </a:rPr>
                        </m:ctrlPr>
                      </m:dPr>
                      <m:e>
                        <m:r>
                          <a:rPr lang="en-US" altLang="zh-CN" i="1" dirty="0">
                            <a:latin typeface="Cambria Math"/>
                          </a:rPr>
                          <m:t>𝑝</m:t>
                        </m:r>
                        <m:r>
                          <a:rPr lang="en-US" altLang="zh-CN" dirty="0">
                            <a:latin typeface="Cambria Math"/>
                          </a:rPr>
                          <m:t>,</m:t>
                        </m:r>
                        <m:r>
                          <a:rPr lang="en-US" altLang="zh-CN" i="1" dirty="0">
                            <a:latin typeface="Cambria Math"/>
                          </a:rPr>
                          <m:t>𝑞</m:t>
                        </m:r>
                      </m:e>
                    </m:d>
                    <m:r>
                      <a:rPr lang="en-US" altLang="zh-CN" dirty="0">
                        <a:latin typeface="Cambria Math"/>
                      </a:rPr>
                      <m:t>=</m:t>
                    </m:r>
                    <m:sSup>
                      <m:sSupPr>
                        <m:ctrlPr>
                          <a:rPr lang="en-US" altLang="zh-CN" i="1" dirty="0">
                            <a:latin typeface="Cambria Math" panose="02040503050406030204" pitchFamily="18" charset="0"/>
                          </a:rPr>
                        </m:ctrlPr>
                      </m:sSupPr>
                      <m:e>
                        <m:r>
                          <a:rPr lang="en-US" altLang="zh-CN" i="1" dirty="0">
                            <a:latin typeface="Cambria Math"/>
                          </a:rPr>
                          <m:t>𝑝</m:t>
                        </m:r>
                      </m:e>
                      <m:sup>
                        <m:r>
                          <a:rPr lang="en-US" altLang="zh-CN" i="1" dirty="0">
                            <a:latin typeface="Cambria Math"/>
                          </a:rPr>
                          <m:t>𝑞</m:t>
                        </m:r>
                      </m:sup>
                    </m:sSup>
                  </m:oMath>
                </a14:m>
                <a:r>
                  <a:rPr lang="zh-CN" altLang="en-US" dirty="0"/>
                  <a:t>，让</a:t>
                </a:r>
                <a14:m>
                  <m:oMath xmlns:m="http://schemas.openxmlformats.org/officeDocument/2006/math">
                    <m:r>
                      <a:rPr lang="en-US" altLang="zh-CN" i="1">
                        <a:latin typeface="Cambria Math"/>
                      </a:rPr>
                      <m:t>𝑞</m:t>
                    </m:r>
                    <m:r>
                      <a:rPr lang="en-US" altLang="zh-CN">
                        <a:latin typeface="Cambria Math"/>
                      </a:rPr>
                      <m:t>=4,  </m:t>
                    </m:r>
                    <m:r>
                      <a:rPr lang="en-US" altLang="zh-CN" i="1">
                        <a:latin typeface="Cambria Math"/>
                      </a:rPr>
                      <m:t>𝑝</m:t>
                    </m:r>
                    <m:r>
                      <a:rPr lang="en-US" altLang="zh-CN">
                        <a:latin typeface="Cambria Math"/>
                      </a:rPr>
                      <m:t>=1,2,…,6</m:t>
                    </m:r>
                  </m:oMath>
                </a14:m>
                <a:r>
                  <a:rPr lang="zh-CN" altLang="en-US" dirty="0"/>
                  <a:t>，可表示</a:t>
                </a:r>
                <a14:m>
                  <m:oMath xmlns:m="http://schemas.openxmlformats.org/officeDocument/2006/math">
                    <m:sSup>
                      <m:sSupPr>
                        <m:ctrlPr>
                          <a:rPr lang="en-US" altLang="zh-CN" i="1">
                            <a:latin typeface="Cambria Math" panose="02040503050406030204" pitchFamily="18" charset="0"/>
                          </a:rPr>
                        </m:ctrlPr>
                      </m:sSupPr>
                      <m:e>
                        <m:r>
                          <a:rPr lang="en-US" altLang="zh-CN">
                            <a:latin typeface="Cambria Math"/>
                          </a:rPr>
                          <m:t>1</m:t>
                        </m:r>
                      </m:e>
                      <m:sup>
                        <m:r>
                          <a:rPr lang="en-US" altLang="zh-CN">
                            <a:latin typeface="Cambria Math"/>
                          </a:rPr>
                          <m:t>4</m:t>
                        </m:r>
                      </m:sup>
                    </m:sSup>
                  </m:oMath>
                </a14:m>
                <a:r>
                  <a:rPr lang="en-US" altLang="zh-CN" dirty="0"/>
                  <a:t>, </a:t>
                </a:r>
                <a14:m>
                  <m:oMath xmlns:m="http://schemas.openxmlformats.org/officeDocument/2006/math">
                    <m:sSup>
                      <m:sSupPr>
                        <m:ctrlPr>
                          <a:rPr lang="en-US" altLang="zh-CN" i="1">
                            <a:latin typeface="Cambria Math" panose="02040503050406030204" pitchFamily="18" charset="0"/>
                          </a:rPr>
                        </m:ctrlPr>
                      </m:sSupPr>
                      <m:e>
                        <m:r>
                          <a:rPr lang="en-US" altLang="zh-CN">
                            <a:latin typeface="Cambria Math"/>
                          </a:rPr>
                          <m:t>2</m:t>
                        </m:r>
                      </m:e>
                      <m:sup>
                        <m:r>
                          <a:rPr lang="en-US" altLang="zh-CN">
                            <a:latin typeface="Cambria Math"/>
                          </a:rPr>
                          <m:t>4</m:t>
                        </m:r>
                      </m:sup>
                    </m:sSup>
                  </m:oMath>
                </a14:m>
                <a:r>
                  <a:rPr lang="en-US" altLang="zh-CN" dirty="0"/>
                  <a:t>,…, </a:t>
                </a:r>
                <a14:m>
                  <m:oMath xmlns:m="http://schemas.openxmlformats.org/officeDocument/2006/math">
                    <m:sSup>
                      <m:sSupPr>
                        <m:ctrlPr>
                          <a:rPr lang="en-US" altLang="zh-CN" i="1">
                            <a:latin typeface="Cambria Math" panose="02040503050406030204" pitchFamily="18" charset="0"/>
                          </a:rPr>
                        </m:ctrlPr>
                      </m:sSupPr>
                      <m:e>
                        <m:r>
                          <a:rPr lang="en-US" altLang="zh-CN">
                            <a:latin typeface="Cambria Math"/>
                          </a:rPr>
                          <m:t>6</m:t>
                        </m:r>
                      </m:e>
                      <m:sup>
                        <m:r>
                          <a:rPr lang="en-US" altLang="zh-CN">
                            <a:latin typeface="Cambria Math"/>
                          </a:rPr>
                          <m:t>4</m:t>
                        </m:r>
                      </m:sup>
                    </m:sSup>
                  </m:oMath>
                </a14:m>
                <a:endParaRPr lang="en-US" altLang="zh-CN" dirty="0"/>
              </a:p>
              <a:p>
                <a:pPr lvl="1"/>
                <a:r>
                  <a:rPr lang="zh-CN" altLang="en-US" sz="1800" dirty="0">
                    <a:solidFill>
                      <a:schemeClr val="tx1"/>
                    </a:solidFill>
                    <a:latin typeface="微软雅黑 Light" panose="020B0502040204020203" pitchFamily="34" charset="-122"/>
                    <a:ea typeface="微软雅黑 Light" panose="020B0502040204020203" pitchFamily="34" charset="-122"/>
                  </a:rPr>
                  <a:t>定义</a:t>
                </a:r>
                <a:r>
                  <a:rPr lang="zh-CN" altLang="en-US" dirty="0"/>
                  <a:t>函数</a:t>
                </a:r>
                <a14:m>
                  <m:oMath xmlns:m="http://schemas.openxmlformats.org/officeDocument/2006/math">
                    <m:r>
                      <a:rPr lang="en-US" altLang="zh-CN" sz="1800">
                        <a:solidFill>
                          <a:schemeClr val="tx1"/>
                        </a:solidFill>
                        <a:latin typeface="Cambria Math"/>
                        <a:ea typeface="微软雅黑 Light" panose="020B0502040204020203" pitchFamily="34" charset="-122"/>
                      </a:rPr>
                      <m:t> </m:t>
                    </m:r>
                    <m:r>
                      <a:rPr lang="en-US" altLang="zh-CN" sz="1800">
                        <a:solidFill>
                          <a:schemeClr val="tx1"/>
                        </a:solidFill>
                        <a:latin typeface="Cambria Math"/>
                        <a:ea typeface="微软雅黑 Light" panose="020B0502040204020203" pitchFamily="34" charset="-122"/>
                      </a:rPr>
                      <m:t>𝑆𝑂𝑃</m:t>
                    </m:r>
                    <m:d>
                      <m:dPr>
                        <m:ctrlPr>
                          <a:rPr lang="en-US" altLang="zh-CN" sz="1800" i="1">
                            <a:solidFill>
                              <a:schemeClr val="tx1"/>
                            </a:solidFill>
                            <a:latin typeface="Cambria Math" panose="02040503050406030204" pitchFamily="18" charset="0"/>
                            <a:ea typeface="微软雅黑 Light" panose="020B0502040204020203" pitchFamily="34" charset="-122"/>
                          </a:rPr>
                        </m:ctrlPr>
                      </m:dPr>
                      <m:e>
                        <m:r>
                          <a:rPr lang="en-US" altLang="zh-CN" sz="1800">
                            <a:solidFill>
                              <a:schemeClr val="tx1"/>
                            </a:solidFill>
                            <a:latin typeface="Cambria Math"/>
                            <a:ea typeface="微软雅黑 Light" panose="020B0502040204020203" pitchFamily="34" charset="-122"/>
                          </a:rPr>
                          <m:t>𝑚</m:t>
                        </m:r>
                        <m:r>
                          <a:rPr lang="en-US" altLang="zh-CN" sz="1800">
                            <a:solidFill>
                              <a:schemeClr val="tx1"/>
                            </a:solidFill>
                            <a:latin typeface="Cambria Math"/>
                            <a:ea typeface="微软雅黑 Light" panose="020B0502040204020203" pitchFamily="34" charset="-122"/>
                          </a:rPr>
                          <m:t>,</m:t>
                        </m:r>
                        <m:r>
                          <a:rPr lang="en-US" altLang="zh-CN" sz="1800">
                            <a:solidFill>
                              <a:schemeClr val="tx1"/>
                            </a:solidFill>
                            <a:latin typeface="Cambria Math"/>
                            <a:ea typeface="微软雅黑 Light" panose="020B0502040204020203" pitchFamily="34" charset="-122"/>
                          </a:rPr>
                          <m:t>𝑙</m:t>
                        </m:r>
                      </m:e>
                    </m:d>
                    <m:r>
                      <a:rPr lang="en-US" altLang="zh-CN" sz="1800">
                        <a:solidFill>
                          <a:schemeClr val="tx1"/>
                        </a:solidFill>
                        <a:latin typeface="Cambria Math"/>
                        <a:ea typeface="微软雅黑 Light" panose="020B0502040204020203" pitchFamily="34" charset="-122"/>
                      </a:rPr>
                      <m:t>=</m:t>
                    </m:r>
                    <m:nary>
                      <m:naryPr>
                        <m:chr m:val="∑"/>
                        <m:ctrlPr>
                          <a:rPr lang="en-US" altLang="zh-CN" sz="1800" i="1">
                            <a:solidFill>
                              <a:schemeClr val="tx1"/>
                            </a:solidFill>
                            <a:latin typeface="Cambria Math" panose="02040503050406030204" pitchFamily="18" charset="0"/>
                            <a:ea typeface="微软雅黑 Light" panose="020B0502040204020203" pitchFamily="34" charset="-122"/>
                          </a:rPr>
                        </m:ctrlPr>
                      </m:naryPr>
                      <m:sub>
                        <m:r>
                          <m:rPr>
                            <m:brk m:alnAt="23"/>
                          </m:rPr>
                          <a:rPr lang="en-US" altLang="zh-CN" sz="1800">
                            <a:solidFill>
                              <a:schemeClr val="tx1"/>
                            </a:solidFill>
                            <a:latin typeface="Cambria Math"/>
                            <a:ea typeface="微软雅黑 Light" panose="020B0502040204020203" pitchFamily="34" charset="-122"/>
                          </a:rPr>
                          <m:t>𝑖</m:t>
                        </m:r>
                        <m:r>
                          <a:rPr lang="en-US" altLang="zh-CN" sz="1800">
                            <a:solidFill>
                              <a:schemeClr val="tx1"/>
                            </a:solidFill>
                            <a:latin typeface="Cambria Math"/>
                            <a:ea typeface="微软雅黑 Light" panose="020B0502040204020203" pitchFamily="34" charset="-122"/>
                          </a:rPr>
                          <m:t>=1</m:t>
                        </m:r>
                      </m:sub>
                      <m:sup>
                        <m:r>
                          <a:rPr lang="en-US" altLang="zh-CN" sz="1800">
                            <a:solidFill>
                              <a:schemeClr val="tx1"/>
                            </a:solidFill>
                            <a:latin typeface="Cambria Math"/>
                            <a:ea typeface="微软雅黑 Light" panose="020B0502040204020203" pitchFamily="34" charset="-122"/>
                          </a:rPr>
                          <m:t>𝑚</m:t>
                        </m:r>
                      </m:sup>
                      <m:e>
                        <m:r>
                          <a:rPr lang="en-US" altLang="zh-CN" sz="1800" i="1">
                            <a:solidFill>
                              <a:schemeClr val="tx1"/>
                            </a:solidFill>
                            <a:latin typeface="Cambria Math"/>
                            <a:ea typeface="微软雅黑 Light" panose="020B0502040204020203" pitchFamily="34" charset="-122"/>
                          </a:rPr>
                          <m:t>𝑝</m:t>
                        </m:r>
                        <m:r>
                          <a:rPr lang="en-US" altLang="zh-CN" sz="1800">
                            <a:solidFill>
                              <a:schemeClr val="tx1"/>
                            </a:solidFill>
                            <a:latin typeface="Cambria Math"/>
                            <a:ea typeface="微软雅黑 Light" panose="020B0502040204020203" pitchFamily="34" charset="-122"/>
                          </a:rPr>
                          <m:t>𝑜𝑤𝑒𝑟</m:t>
                        </m:r>
                        <m:r>
                          <a:rPr lang="en-US" altLang="zh-CN" sz="1800">
                            <a:solidFill>
                              <a:schemeClr val="tx1"/>
                            </a:solidFill>
                            <a:latin typeface="Cambria Math"/>
                            <a:ea typeface="微软雅黑 Light" panose="020B0502040204020203" pitchFamily="34" charset="-122"/>
                          </a:rPr>
                          <m:t>(</m:t>
                        </m:r>
                        <m:r>
                          <a:rPr lang="en-US" altLang="zh-CN" sz="1800">
                            <a:solidFill>
                              <a:schemeClr val="tx1"/>
                            </a:solidFill>
                            <a:latin typeface="Cambria Math"/>
                            <a:ea typeface="微软雅黑 Light" panose="020B0502040204020203" pitchFamily="34" charset="-122"/>
                          </a:rPr>
                          <m:t>𝑖</m:t>
                        </m:r>
                        <m:r>
                          <a:rPr lang="en-US" altLang="zh-CN" sz="1800">
                            <a:solidFill>
                              <a:schemeClr val="tx1"/>
                            </a:solidFill>
                            <a:latin typeface="Cambria Math"/>
                            <a:ea typeface="微软雅黑 Light" panose="020B0502040204020203" pitchFamily="34" charset="-122"/>
                          </a:rPr>
                          <m:t>, </m:t>
                        </m:r>
                        <m:r>
                          <a:rPr lang="en-US" altLang="zh-CN" sz="1800">
                            <a:solidFill>
                              <a:schemeClr val="tx1"/>
                            </a:solidFill>
                            <a:latin typeface="Cambria Math"/>
                            <a:ea typeface="微软雅黑 Light" panose="020B0502040204020203" pitchFamily="34" charset="-122"/>
                          </a:rPr>
                          <m:t>𝑙</m:t>
                        </m:r>
                        <m:r>
                          <a:rPr lang="en-US" altLang="zh-CN" sz="1800">
                            <a:solidFill>
                              <a:schemeClr val="tx1"/>
                            </a:solidFill>
                            <a:latin typeface="Cambria Math"/>
                            <a:ea typeface="微软雅黑 Light" panose="020B0502040204020203" pitchFamily="34" charset="-122"/>
                          </a:rPr>
                          <m:t>)</m:t>
                        </m:r>
                      </m:e>
                    </m:nary>
                  </m:oMath>
                </a14:m>
                <a:r>
                  <a:rPr lang="zh-CN" altLang="en-US" sz="1800" dirty="0">
                    <a:solidFill>
                      <a:schemeClr val="tx1"/>
                    </a:solidFill>
                    <a:latin typeface="微软雅黑 Light" panose="020B0502040204020203" pitchFamily="34" charset="-122"/>
                    <a:ea typeface="微软雅黑 Light" panose="020B0502040204020203" pitchFamily="34" charset="-122"/>
                  </a:rPr>
                  <a:t>，调用</a:t>
                </a:r>
                <a14:m>
                  <m:oMath xmlns:m="http://schemas.openxmlformats.org/officeDocument/2006/math">
                    <m:r>
                      <a:rPr lang="en-US" altLang="zh-CN">
                        <a:latin typeface="Cambria Math"/>
                      </a:rPr>
                      <m:t>𝑆𝑂𝑃</m:t>
                    </m:r>
                    <m:d>
                      <m:dPr>
                        <m:ctrlPr>
                          <a:rPr lang="en-US" altLang="zh-CN" i="1">
                            <a:latin typeface="Cambria Math" panose="02040503050406030204" pitchFamily="18" charset="0"/>
                          </a:rPr>
                        </m:ctrlPr>
                      </m:dPr>
                      <m:e>
                        <m:r>
                          <m:rPr>
                            <m:sty m:val="p"/>
                          </m:rPr>
                          <a:rPr lang="en-US" altLang="zh-CN">
                            <a:latin typeface="Cambria Math"/>
                          </a:rPr>
                          <m:t>n</m:t>
                        </m:r>
                        <m:r>
                          <a:rPr lang="en-US" altLang="zh-CN">
                            <a:latin typeface="Cambria Math"/>
                          </a:rPr>
                          <m:t>,</m:t>
                        </m:r>
                        <m:r>
                          <m:rPr>
                            <m:sty m:val="p"/>
                          </m:rPr>
                          <a:rPr lang="en-US" altLang="zh-CN">
                            <a:latin typeface="Cambria Math"/>
                          </a:rPr>
                          <m:t>k</m:t>
                        </m:r>
                      </m:e>
                    </m:d>
                  </m:oMath>
                </a14:m>
                <a:r>
                  <a:rPr lang="zh-CN" altLang="en-US" sz="1800" dirty="0">
                    <a:solidFill>
                      <a:schemeClr val="tx1"/>
                    </a:solidFill>
                    <a:latin typeface="微软雅黑 Light" panose="020B0502040204020203" pitchFamily="34" charset="-122"/>
                    <a:ea typeface="微软雅黑 Light" panose="020B0502040204020203" pitchFamily="34" charset="-122"/>
                  </a:rPr>
                  <a:t>即可得解</a:t>
                </a:r>
              </a:p>
              <a:p>
                <a:endParaRPr lang="en-US" dirty="0"/>
              </a:p>
            </p:txBody>
          </p:sp>
        </mc:Choice>
        <mc:Fallback xmlns="">
          <p:sp>
            <p:nvSpPr>
              <p:cNvPr id="5" name="内容占位符 4">
                <a:extLst>
                  <a:ext uri="{FF2B5EF4-FFF2-40B4-BE49-F238E27FC236}">
                    <a16:creationId xmlns:a16="http://schemas.microsoft.com/office/drawing/2014/main" id="{B79CD911-EB11-45E1-8883-5C791BC5296A}"/>
                  </a:ext>
                </a:extLst>
              </p:cNvPr>
              <p:cNvSpPr>
                <a:spLocks noGrp="1" noRot="1" noChangeAspect="1" noMove="1" noResize="1" noEditPoints="1" noAdjustHandles="1" noChangeArrowheads="1" noChangeShapeType="1" noTextEdit="1"/>
              </p:cNvSpPr>
              <p:nvPr>
                <p:ph idx="1"/>
              </p:nvPr>
            </p:nvSpPr>
            <p:spPr>
              <a:xfrm>
                <a:off x="432000" y="1017767"/>
                <a:ext cx="8280000" cy="5282233"/>
              </a:xfrm>
              <a:blipFill>
                <a:blip r:embed="rId4"/>
                <a:stretch>
                  <a:fillRect l="-1031" t="-1039"/>
                </a:stretch>
              </a:blipFill>
              <a:ln>
                <a:noFill/>
              </a:ln>
            </p:spPr>
            <p:txBody>
              <a:bodyPr/>
              <a:lstStyle/>
              <a:p>
                <a:r>
                  <a:rPr lang="en-US">
                    <a:noFill/>
                  </a:rPr>
                  <a:t> </a:t>
                </a:r>
              </a:p>
            </p:txBody>
          </p:sp>
        </mc:Fallback>
      </mc:AlternateContent>
      <p:pic>
        <p:nvPicPr>
          <p:cNvPr id="3" name="图片 2">
            <a:extLst>
              <a:ext uri="{FF2B5EF4-FFF2-40B4-BE49-F238E27FC236}">
                <a16:creationId xmlns:a16="http://schemas.microsoft.com/office/drawing/2014/main" id="{07E4D7A7-C6E7-478E-93CD-D465D6E48AEE}"/>
              </a:ext>
            </a:extLst>
          </p:cNvPr>
          <p:cNvPicPr>
            <a:picLocks noChangeAspect="1"/>
          </p:cNvPicPr>
          <p:nvPr/>
        </p:nvPicPr>
        <p:blipFill>
          <a:blip r:embed="rId5"/>
          <a:stretch>
            <a:fillRect/>
          </a:stretch>
        </p:blipFill>
        <p:spPr>
          <a:xfrm>
            <a:off x="839774" y="3429000"/>
            <a:ext cx="4137742" cy="2353003"/>
          </a:xfrm>
          <a:prstGeom prst="rect">
            <a:avLst/>
          </a:prstGeom>
        </p:spPr>
      </p:pic>
      <p:pic>
        <p:nvPicPr>
          <p:cNvPr id="4" name="图片 3">
            <a:extLst>
              <a:ext uri="{FF2B5EF4-FFF2-40B4-BE49-F238E27FC236}">
                <a16:creationId xmlns:a16="http://schemas.microsoft.com/office/drawing/2014/main" id="{C3A04447-7784-44C3-8651-59574FDF1E78}"/>
              </a:ext>
            </a:extLst>
          </p:cNvPr>
          <p:cNvPicPr>
            <a:picLocks noChangeAspect="1"/>
          </p:cNvPicPr>
          <p:nvPr/>
        </p:nvPicPr>
        <p:blipFill>
          <a:blip r:embed="rId6"/>
          <a:stretch>
            <a:fillRect/>
          </a:stretch>
        </p:blipFill>
        <p:spPr>
          <a:xfrm>
            <a:off x="4773525" y="3289680"/>
            <a:ext cx="3429479" cy="3010320"/>
          </a:xfrm>
          <a:prstGeom prst="rect">
            <a:avLst/>
          </a:prstGeom>
        </p:spPr>
      </p:pic>
    </p:spTree>
    <p:extLst>
      <p:ext uri="{BB962C8B-B14F-4D97-AF65-F5344CB8AC3E}">
        <p14:creationId xmlns:p14="http://schemas.microsoft.com/office/powerpoint/2010/main" val="2988360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Text Box 4">
            <a:extLst>
              <a:ext uri="{FF2B5EF4-FFF2-40B4-BE49-F238E27FC236}">
                <a16:creationId xmlns:a16="http://schemas.microsoft.com/office/drawing/2014/main" id="{A7507042-11B6-408F-A29A-616E796C4668}"/>
              </a:ext>
            </a:extLst>
          </p:cNvPr>
          <p:cNvSpPr txBox="1">
            <a:spLocks noChangeArrowheads="1"/>
          </p:cNvSpPr>
          <p:nvPr/>
        </p:nvSpPr>
        <p:spPr bwMode="auto">
          <a:xfrm>
            <a:off x="103188" y="232541"/>
            <a:ext cx="8964612" cy="1569660"/>
          </a:xfrm>
          <a:prstGeom prst="rect">
            <a:avLst/>
          </a:prstGeom>
          <a:noFill/>
          <a:ln>
            <a:noFill/>
          </a:ln>
          <a:effectLst/>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342900" indent="-342900">
              <a:defRPr sz="2400" b="1">
                <a:solidFill>
                  <a:schemeClr val="tx1"/>
                </a:solidFill>
                <a:latin typeface="Garamond" panose="02020404030301010803" pitchFamily="18" charset="0"/>
                <a:ea typeface="宋体" panose="02010600030101010101" pitchFamily="2" charset="-122"/>
              </a:defRPr>
            </a:lvl1pPr>
            <a:lvl2pPr marL="742950" indent="-285750">
              <a:defRPr sz="2400" b="1">
                <a:solidFill>
                  <a:schemeClr val="tx1"/>
                </a:solidFill>
                <a:latin typeface="Garamond" panose="02020404030301010803" pitchFamily="18" charset="0"/>
                <a:ea typeface="宋体" panose="02010600030101010101" pitchFamily="2" charset="-122"/>
              </a:defRPr>
            </a:lvl2pPr>
            <a:lvl3pPr marL="1143000" indent="-228600">
              <a:defRPr sz="2400" b="1">
                <a:solidFill>
                  <a:schemeClr val="tx1"/>
                </a:solidFill>
                <a:latin typeface="Garamond" panose="02020404030301010803" pitchFamily="18" charset="0"/>
                <a:ea typeface="宋体" panose="02010600030101010101" pitchFamily="2" charset="-122"/>
              </a:defRPr>
            </a:lvl3pPr>
            <a:lvl4pPr marL="1600200" indent="-228600">
              <a:defRPr sz="2400" b="1">
                <a:solidFill>
                  <a:schemeClr val="tx1"/>
                </a:solidFill>
                <a:latin typeface="Garamond" panose="02020404030301010803" pitchFamily="18" charset="0"/>
                <a:ea typeface="宋体" panose="02010600030101010101" pitchFamily="2" charset="-122"/>
              </a:defRPr>
            </a:lvl4pPr>
            <a:lvl5pPr marL="2057400" indent="-228600">
              <a:defRPr sz="2400" b="1">
                <a:solidFill>
                  <a:schemeClr val="tx1"/>
                </a:solidFill>
                <a:latin typeface="Garamond" panose="02020404030301010803" pitchFamily="18" charset="0"/>
                <a:ea typeface="宋体" panose="02010600030101010101" pitchFamily="2" charset="-122"/>
              </a:defRPr>
            </a:lvl5pPr>
            <a:lvl6pPr marL="2514600" indent="-228600" fontAlgn="base">
              <a:spcBef>
                <a:spcPct val="50000"/>
              </a:spcBef>
              <a:spcAft>
                <a:spcPct val="0"/>
              </a:spcAft>
              <a:defRPr sz="2400" b="1">
                <a:solidFill>
                  <a:schemeClr val="tx1"/>
                </a:solidFill>
                <a:latin typeface="Garamond" panose="02020404030301010803" pitchFamily="18" charset="0"/>
                <a:ea typeface="宋体" panose="02010600030101010101" pitchFamily="2" charset="-122"/>
              </a:defRPr>
            </a:lvl6pPr>
            <a:lvl7pPr marL="2971800" indent="-228600" fontAlgn="base">
              <a:spcBef>
                <a:spcPct val="50000"/>
              </a:spcBef>
              <a:spcAft>
                <a:spcPct val="0"/>
              </a:spcAft>
              <a:defRPr sz="2400" b="1">
                <a:solidFill>
                  <a:schemeClr val="tx1"/>
                </a:solidFill>
                <a:latin typeface="Garamond" panose="02020404030301010803" pitchFamily="18" charset="0"/>
                <a:ea typeface="宋体" panose="02010600030101010101" pitchFamily="2" charset="-122"/>
              </a:defRPr>
            </a:lvl7pPr>
            <a:lvl8pPr marL="3429000" indent="-228600" fontAlgn="base">
              <a:spcBef>
                <a:spcPct val="50000"/>
              </a:spcBef>
              <a:spcAft>
                <a:spcPct val="0"/>
              </a:spcAft>
              <a:defRPr sz="2400" b="1">
                <a:solidFill>
                  <a:schemeClr val="tx1"/>
                </a:solidFill>
                <a:latin typeface="Garamond" panose="02020404030301010803" pitchFamily="18" charset="0"/>
                <a:ea typeface="宋体" panose="02010600030101010101" pitchFamily="2" charset="-122"/>
              </a:defRPr>
            </a:lvl8pPr>
            <a:lvl9pPr marL="3886200" indent="-228600" fontAlgn="base">
              <a:spcBef>
                <a:spcPct val="50000"/>
              </a:spcBef>
              <a:spcAft>
                <a:spcPct val="0"/>
              </a:spcAft>
              <a:defRPr sz="2400" b="1">
                <a:solidFill>
                  <a:schemeClr val="tx1"/>
                </a:solidFill>
                <a:latin typeface="Garamond" panose="02020404030301010803" pitchFamily="18" charset="0"/>
                <a:ea typeface="宋体" panose="02010600030101010101" pitchFamily="2" charset="-122"/>
              </a:defRPr>
            </a:lvl9pPr>
          </a:lstStyle>
          <a:p>
            <a:pPr defTabSz="457200">
              <a:spcBef>
                <a:spcPct val="0"/>
              </a:spcBef>
            </a:pPr>
            <a:r>
              <a:rPr kumimoji="1" lang="zh-CN" altLang="en-US" dirty="0">
                <a:solidFill>
                  <a:prstClr val="black"/>
                </a:solidFill>
                <a:latin typeface="Times New Roman" panose="02020603050405020304" pitchFamily="18" charset="0"/>
                <a:ea typeface="黑体" panose="02010609060101010101" pitchFamily="49" charset="-122"/>
              </a:rPr>
              <a:t>	</a:t>
            </a:r>
            <a:r>
              <a:rPr kumimoji="1" lang="en-US" altLang="zh-CN" dirty="0">
                <a:solidFill>
                  <a:prstClr val="black"/>
                </a:solidFill>
                <a:latin typeface="Times New Roman" panose="02020603050405020304" pitchFamily="18" charset="0"/>
                <a:ea typeface="黑体" panose="02010609060101010101" pitchFamily="49" charset="-122"/>
              </a:rPr>
              <a:t>main</a:t>
            </a:r>
            <a:r>
              <a:rPr kumimoji="1" lang="zh-CN" altLang="en-US" dirty="0">
                <a:solidFill>
                  <a:prstClr val="black"/>
                </a:solidFill>
                <a:latin typeface="Times New Roman" panose="02020603050405020304" pitchFamily="18" charset="0"/>
                <a:ea typeface="黑体" panose="02010609060101010101" pitchFamily="49" charset="-122"/>
              </a:rPr>
              <a:t>函数调用</a:t>
            </a:r>
            <a:r>
              <a:rPr kumimoji="1" lang="en-US" altLang="zh-CN" dirty="0">
                <a:solidFill>
                  <a:prstClr val="black"/>
                </a:solidFill>
                <a:latin typeface="Times New Roman" panose="02020603050405020304" pitchFamily="18" charset="0"/>
                <a:ea typeface="黑体" panose="02010609060101010101" pitchFamily="49" charset="-122"/>
              </a:rPr>
              <a:t>SOP(n, k)</a:t>
            </a:r>
            <a:r>
              <a:rPr kumimoji="1" lang="zh-CN" altLang="en-US" dirty="0">
                <a:solidFill>
                  <a:prstClr val="black"/>
                </a:solidFill>
                <a:latin typeface="Times New Roman" panose="02020603050405020304" pitchFamily="18" charset="0"/>
                <a:ea typeface="黑体" panose="02010609060101010101" pitchFamily="49" charset="-122"/>
              </a:rPr>
              <a:t>，这时，</a:t>
            </a:r>
            <a:r>
              <a:rPr kumimoji="1" lang="en-US" altLang="zh-CN" dirty="0">
                <a:solidFill>
                  <a:srgbClr val="0099FF"/>
                </a:solidFill>
                <a:latin typeface="Times New Roman" panose="02020603050405020304" pitchFamily="18" charset="0"/>
                <a:ea typeface="黑体" panose="02010609060101010101" pitchFamily="49" charset="-122"/>
              </a:rPr>
              <a:t>n, k</a:t>
            </a:r>
            <a:r>
              <a:rPr kumimoji="1" lang="zh-CN" altLang="en-US" dirty="0">
                <a:solidFill>
                  <a:srgbClr val="0099FF"/>
                </a:solidFill>
                <a:latin typeface="Times New Roman" panose="02020603050405020304" pitchFamily="18" charset="0"/>
                <a:ea typeface="黑体" panose="02010609060101010101" pitchFamily="49" charset="-122"/>
              </a:rPr>
              <a:t>为实参</a:t>
            </a:r>
            <a:r>
              <a:rPr kumimoji="1" lang="zh-CN" altLang="en-US" dirty="0">
                <a:solidFill>
                  <a:prstClr val="black"/>
                </a:solidFill>
                <a:latin typeface="Times New Roman" panose="02020603050405020304" pitchFamily="18" charset="0"/>
                <a:ea typeface="黑体" panose="02010609060101010101" pitchFamily="49" charset="-122"/>
              </a:rPr>
              <a:t>，</a:t>
            </a:r>
            <a:r>
              <a:rPr kumimoji="1" lang="en-US" altLang="zh-CN" dirty="0">
                <a:solidFill>
                  <a:prstClr val="black"/>
                </a:solidFill>
                <a:latin typeface="Times New Roman" panose="02020603050405020304" pitchFamily="18" charset="0"/>
                <a:ea typeface="黑体" panose="02010609060101010101" pitchFamily="49" charset="-122"/>
              </a:rPr>
              <a:t>n</a:t>
            </a:r>
            <a:r>
              <a:rPr kumimoji="1" lang="zh-CN" altLang="en-US" dirty="0">
                <a:solidFill>
                  <a:prstClr val="black"/>
                </a:solidFill>
                <a:latin typeface="Times New Roman" panose="02020603050405020304" pitchFamily="18" charset="0"/>
                <a:ea typeface="黑体" panose="02010609060101010101" pitchFamily="49" charset="-122"/>
              </a:rPr>
              <a:t>的值为</a:t>
            </a:r>
            <a:r>
              <a:rPr kumimoji="1" lang="en-US" altLang="zh-CN" dirty="0">
                <a:solidFill>
                  <a:prstClr val="black"/>
                </a:solidFill>
                <a:latin typeface="Times New Roman" panose="02020603050405020304" pitchFamily="18" charset="0"/>
                <a:ea typeface="黑体" panose="02010609060101010101" pitchFamily="49" charset="-122"/>
              </a:rPr>
              <a:t>6</a:t>
            </a:r>
            <a:r>
              <a:rPr kumimoji="1" lang="zh-CN" altLang="en-US" dirty="0">
                <a:solidFill>
                  <a:prstClr val="black"/>
                </a:solidFill>
                <a:latin typeface="Times New Roman" panose="02020603050405020304" pitchFamily="18" charset="0"/>
                <a:ea typeface="黑体" panose="02010609060101010101" pitchFamily="49" charset="-122"/>
              </a:rPr>
              <a:t>，</a:t>
            </a:r>
            <a:r>
              <a:rPr kumimoji="1" lang="en-US" altLang="zh-CN" dirty="0">
                <a:solidFill>
                  <a:prstClr val="black"/>
                </a:solidFill>
                <a:latin typeface="Times New Roman" panose="02020603050405020304" pitchFamily="18" charset="0"/>
                <a:ea typeface="黑体" panose="02010609060101010101" pitchFamily="49" charset="-122"/>
              </a:rPr>
              <a:t>k</a:t>
            </a:r>
            <a:r>
              <a:rPr kumimoji="1" lang="zh-CN" altLang="en-US" dirty="0">
                <a:solidFill>
                  <a:prstClr val="black"/>
                </a:solidFill>
                <a:latin typeface="Times New Roman" panose="02020603050405020304" pitchFamily="18" charset="0"/>
                <a:ea typeface="黑体" panose="02010609060101010101" pitchFamily="49" charset="-122"/>
              </a:rPr>
              <a:t>的值为</a:t>
            </a:r>
            <a:r>
              <a:rPr kumimoji="1" lang="en-US" altLang="zh-CN" dirty="0">
                <a:solidFill>
                  <a:prstClr val="black"/>
                </a:solidFill>
                <a:latin typeface="Times New Roman" panose="02020603050405020304" pitchFamily="18" charset="0"/>
                <a:ea typeface="黑体" panose="02010609060101010101" pitchFamily="49" charset="-122"/>
              </a:rPr>
              <a:t>4</a:t>
            </a:r>
            <a:r>
              <a:rPr kumimoji="1" lang="zh-CN" altLang="en-US" dirty="0">
                <a:solidFill>
                  <a:prstClr val="black"/>
                </a:solidFill>
                <a:latin typeface="Times New Roman" panose="02020603050405020304" pitchFamily="18" charset="0"/>
                <a:ea typeface="黑体" panose="02010609060101010101" pitchFamily="49" charset="-122"/>
              </a:rPr>
              <a:t>。在</a:t>
            </a:r>
            <a:r>
              <a:rPr kumimoji="1" lang="en-US" altLang="zh-CN" dirty="0">
                <a:solidFill>
                  <a:prstClr val="black"/>
                </a:solidFill>
                <a:latin typeface="Times New Roman" panose="02020603050405020304" pitchFamily="18" charset="0"/>
                <a:ea typeface="黑体" panose="02010609060101010101" pitchFamily="49" charset="-122"/>
              </a:rPr>
              <a:t>SOP</a:t>
            </a:r>
            <a:r>
              <a:rPr kumimoji="1" lang="zh-CN" altLang="en-US" dirty="0">
                <a:solidFill>
                  <a:prstClr val="black"/>
                </a:solidFill>
                <a:latin typeface="Times New Roman" panose="02020603050405020304" pitchFamily="18" charset="0"/>
                <a:ea typeface="黑体" panose="02010609060101010101" pitchFamily="49" charset="-122"/>
              </a:rPr>
              <a:t>函数定义中，</a:t>
            </a:r>
            <a:r>
              <a:rPr kumimoji="1" lang="en-US" altLang="zh-CN" dirty="0">
                <a:solidFill>
                  <a:prstClr val="black"/>
                </a:solidFill>
                <a:latin typeface="Times New Roman" panose="02020603050405020304" pitchFamily="18" charset="0"/>
                <a:ea typeface="黑体" panose="02010609060101010101" pitchFamily="49" charset="-122"/>
              </a:rPr>
              <a:t>int SOP(</a:t>
            </a:r>
            <a:r>
              <a:rPr kumimoji="1" lang="en-US" altLang="zh-CN" i="1" dirty="0">
                <a:solidFill>
                  <a:prstClr val="black"/>
                </a:solidFill>
                <a:latin typeface="Times New Roman" panose="02020603050405020304" pitchFamily="18" charset="0"/>
                <a:ea typeface="黑体" panose="02010609060101010101" pitchFamily="49" charset="-122"/>
              </a:rPr>
              <a:t>m</a:t>
            </a:r>
            <a:r>
              <a:rPr kumimoji="1" lang="en-US" altLang="zh-CN" dirty="0">
                <a:solidFill>
                  <a:prstClr val="black"/>
                </a:solidFill>
                <a:latin typeface="Times New Roman" panose="02020603050405020304" pitchFamily="18" charset="0"/>
                <a:ea typeface="黑体" panose="02010609060101010101" pitchFamily="49" charset="-122"/>
              </a:rPr>
              <a:t>, </a:t>
            </a:r>
            <a:r>
              <a:rPr kumimoji="1" lang="en-US" altLang="zh-CN" i="1" dirty="0">
                <a:solidFill>
                  <a:prstClr val="black"/>
                </a:solidFill>
                <a:latin typeface="Times New Roman" panose="02020603050405020304" pitchFamily="18" charset="0"/>
                <a:ea typeface="黑体" panose="02010609060101010101" pitchFamily="49" charset="-122"/>
              </a:rPr>
              <a:t>l</a:t>
            </a:r>
            <a:r>
              <a:rPr kumimoji="1" lang="en-US" altLang="zh-CN" dirty="0">
                <a:solidFill>
                  <a:prstClr val="black"/>
                </a:solidFill>
                <a:latin typeface="Times New Roman" panose="02020603050405020304" pitchFamily="18" charset="0"/>
                <a:ea typeface="黑体" panose="02010609060101010101" pitchFamily="49" charset="-122"/>
              </a:rPr>
              <a:t> ) </a:t>
            </a:r>
            <a:r>
              <a:rPr kumimoji="1" lang="zh-CN" altLang="en-US" dirty="0">
                <a:solidFill>
                  <a:prstClr val="black"/>
                </a:solidFill>
                <a:latin typeface="Times New Roman" panose="02020603050405020304" pitchFamily="18" charset="0"/>
                <a:ea typeface="黑体" panose="02010609060101010101" pitchFamily="49" charset="-122"/>
              </a:rPr>
              <a:t>中的 </a:t>
            </a:r>
            <a:r>
              <a:rPr kumimoji="1" lang="en-US" altLang="zh-CN" i="1" dirty="0">
                <a:solidFill>
                  <a:srgbClr val="FF0000"/>
                </a:solidFill>
                <a:latin typeface="Times New Roman" panose="02020603050405020304" pitchFamily="18" charset="0"/>
                <a:ea typeface="黑体" panose="02010609060101010101" pitchFamily="49" charset="-122"/>
              </a:rPr>
              <a:t>m</a:t>
            </a:r>
            <a:r>
              <a:rPr kumimoji="1" lang="en-US" altLang="zh-CN" dirty="0">
                <a:solidFill>
                  <a:srgbClr val="FF0000"/>
                </a:solidFill>
                <a:latin typeface="Times New Roman" panose="02020603050405020304" pitchFamily="18" charset="0"/>
                <a:ea typeface="黑体" panose="02010609060101010101" pitchFamily="49" charset="-122"/>
              </a:rPr>
              <a:t>, </a:t>
            </a:r>
            <a:r>
              <a:rPr kumimoji="1" lang="en-US" altLang="zh-CN" i="1" dirty="0">
                <a:solidFill>
                  <a:srgbClr val="FF0000"/>
                </a:solidFill>
                <a:latin typeface="Times New Roman" panose="02020603050405020304" pitchFamily="18" charset="0"/>
                <a:ea typeface="黑体" panose="02010609060101010101" pitchFamily="49" charset="-122"/>
              </a:rPr>
              <a:t>l </a:t>
            </a:r>
            <a:r>
              <a:rPr kumimoji="1" lang="zh-CN" altLang="en-US" dirty="0">
                <a:solidFill>
                  <a:srgbClr val="FF0000"/>
                </a:solidFill>
                <a:latin typeface="Times New Roman" panose="02020603050405020304" pitchFamily="18" charset="0"/>
                <a:ea typeface="黑体" panose="02010609060101010101" pitchFamily="49" charset="-122"/>
              </a:rPr>
              <a:t>为形参</a:t>
            </a:r>
            <a:r>
              <a:rPr kumimoji="1" lang="zh-CN" altLang="en-US" dirty="0">
                <a:solidFill>
                  <a:prstClr val="black"/>
                </a:solidFill>
                <a:latin typeface="Times New Roman" panose="02020603050405020304" pitchFamily="18" charset="0"/>
                <a:ea typeface="黑体" panose="02010609060101010101" pitchFamily="49" charset="-122"/>
              </a:rPr>
              <a:t>，在</a:t>
            </a:r>
            <a:r>
              <a:rPr kumimoji="1" lang="en-US" altLang="zh-CN" dirty="0">
                <a:solidFill>
                  <a:prstClr val="black"/>
                </a:solidFill>
                <a:latin typeface="Times New Roman" panose="02020603050405020304" pitchFamily="18" charset="0"/>
                <a:ea typeface="黑体" panose="02010609060101010101" pitchFamily="49" charset="-122"/>
              </a:rPr>
              <a:t>SOP</a:t>
            </a:r>
            <a:r>
              <a:rPr kumimoji="1" lang="zh-CN" altLang="en-US" dirty="0">
                <a:solidFill>
                  <a:prstClr val="black"/>
                </a:solidFill>
                <a:latin typeface="Times New Roman" panose="02020603050405020304" pitchFamily="18" charset="0"/>
                <a:ea typeface="黑体" panose="02010609060101010101" pitchFamily="49" charset="-122"/>
              </a:rPr>
              <a:t>被调用时，系统给 </a:t>
            </a:r>
            <a:r>
              <a:rPr kumimoji="1" lang="en-US" altLang="zh-CN" dirty="0">
                <a:solidFill>
                  <a:prstClr val="black"/>
                </a:solidFill>
                <a:latin typeface="Times New Roman" panose="02020603050405020304" pitchFamily="18" charset="0"/>
                <a:ea typeface="黑体" panose="02010609060101010101" pitchFamily="49" charset="-122"/>
              </a:rPr>
              <a:t>m, </a:t>
            </a:r>
            <a:r>
              <a:rPr kumimoji="1" lang="en-US" altLang="zh-CN" i="1" dirty="0">
                <a:solidFill>
                  <a:prstClr val="black"/>
                </a:solidFill>
                <a:latin typeface="Times New Roman" panose="02020603050405020304" pitchFamily="18" charset="0"/>
                <a:ea typeface="黑体" panose="02010609060101010101" pitchFamily="49" charset="-122"/>
              </a:rPr>
              <a:t>l</a:t>
            </a:r>
            <a:r>
              <a:rPr kumimoji="1" lang="en-US" altLang="zh-CN" dirty="0">
                <a:solidFill>
                  <a:prstClr val="black"/>
                </a:solidFill>
                <a:latin typeface="Times New Roman" panose="02020603050405020304" pitchFamily="18" charset="0"/>
                <a:ea typeface="黑体" panose="02010609060101010101" pitchFamily="49" charset="-122"/>
              </a:rPr>
              <a:t> </a:t>
            </a:r>
            <a:r>
              <a:rPr kumimoji="1" lang="zh-CN" altLang="en-US" dirty="0">
                <a:solidFill>
                  <a:prstClr val="black"/>
                </a:solidFill>
                <a:latin typeface="Times New Roman" panose="02020603050405020304" pitchFamily="18" charset="0"/>
                <a:ea typeface="黑体" panose="02010609060101010101" pitchFamily="49" charset="-122"/>
              </a:rPr>
              <a:t>这两个形式参数分配了内存单元。之后，</a:t>
            </a:r>
            <a:r>
              <a:rPr kumimoji="1" lang="en-US" altLang="zh-CN" dirty="0">
                <a:solidFill>
                  <a:prstClr val="black"/>
                </a:solidFill>
                <a:latin typeface="Times New Roman" panose="02020603050405020304" pitchFamily="18" charset="0"/>
                <a:ea typeface="黑体" panose="02010609060101010101" pitchFamily="49" charset="-122"/>
              </a:rPr>
              <a:t>n </a:t>
            </a:r>
            <a:r>
              <a:rPr kumimoji="1" lang="zh-CN" altLang="en-US" dirty="0">
                <a:solidFill>
                  <a:prstClr val="black"/>
                </a:solidFill>
                <a:latin typeface="Times New Roman" panose="02020603050405020304" pitchFamily="18" charset="0"/>
                <a:ea typeface="黑体" panose="02010609060101010101" pitchFamily="49" charset="-122"/>
              </a:rPr>
              <a:t>的值 </a:t>
            </a:r>
            <a:r>
              <a:rPr kumimoji="1" lang="en-US" altLang="zh-CN" dirty="0">
                <a:solidFill>
                  <a:prstClr val="black"/>
                </a:solidFill>
                <a:latin typeface="Times New Roman" panose="02020603050405020304" pitchFamily="18" charset="0"/>
                <a:ea typeface="黑体" panose="02010609060101010101" pitchFamily="49" charset="-122"/>
              </a:rPr>
              <a:t>6 </a:t>
            </a:r>
            <a:r>
              <a:rPr kumimoji="1" lang="zh-CN" altLang="en-US" dirty="0">
                <a:solidFill>
                  <a:prstClr val="black"/>
                </a:solidFill>
                <a:latin typeface="Times New Roman" panose="02020603050405020304" pitchFamily="18" charset="0"/>
                <a:ea typeface="黑体" panose="02010609060101010101" pitchFamily="49" charset="-122"/>
              </a:rPr>
              <a:t>赋给 </a:t>
            </a:r>
            <a:r>
              <a:rPr kumimoji="1" lang="en-US" altLang="zh-CN" i="1" dirty="0">
                <a:solidFill>
                  <a:prstClr val="black"/>
                </a:solidFill>
                <a:latin typeface="Times New Roman" panose="02020603050405020304" pitchFamily="18" charset="0"/>
                <a:ea typeface="黑体" panose="02010609060101010101" pitchFamily="49" charset="-122"/>
              </a:rPr>
              <a:t>m</a:t>
            </a:r>
            <a:r>
              <a:rPr kumimoji="1" lang="en-US" altLang="zh-CN" dirty="0">
                <a:solidFill>
                  <a:prstClr val="black"/>
                </a:solidFill>
                <a:latin typeface="Times New Roman" panose="02020603050405020304" pitchFamily="18" charset="0"/>
                <a:ea typeface="黑体" panose="02010609060101010101" pitchFamily="49" charset="-122"/>
              </a:rPr>
              <a:t>;  k </a:t>
            </a:r>
            <a:r>
              <a:rPr kumimoji="1" lang="zh-CN" altLang="en-US" dirty="0">
                <a:solidFill>
                  <a:prstClr val="black"/>
                </a:solidFill>
                <a:latin typeface="Times New Roman" panose="02020603050405020304" pitchFamily="18" charset="0"/>
                <a:ea typeface="黑体" panose="02010609060101010101" pitchFamily="49" charset="-122"/>
              </a:rPr>
              <a:t>的值 </a:t>
            </a:r>
            <a:r>
              <a:rPr kumimoji="1" lang="en-US" altLang="zh-CN" dirty="0">
                <a:solidFill>
                  <a:prstClr val="black"/>
                </a:solidFill>
                <a:latin typeface="Times New Roman" panose="02020603050405020304" pitchFamily="18" charset="0"/>
                <a:ea typeface="黑体" panose="02010609060101010101" pitchFamily="49" charset="-122"/>
              </a:rPr>
              <a:t>4 </a:t>
            </a:r>
            <a:r>
              <a:rPr kumimoji="1" lang="zh-CN" altLang="en-US" dirty="0">
                <a:solidFill>
                  <a:prstClr val="black"/>
                </a:solidFill>
                <a:latin typeface="Times New Roman" panose="02020603050405020304" pitchFamily="18" charset="0"/>
                <a:ea typeface="黑体" panose="02010609060101010101" pitchFamily="49" charset="-122"/>
              </a:rPr>
              <a:t>赋给 </a:t>
            </a:r>
            <a:r>
              <a:rPr kumimoji="1" lang="en-US" altLang="zh-CN" i="1" dirty="0">
                <a:solidFill>
                  <a:prstClr val="black"/>
                </a:solidFill>
                <a:latin typeface="Times New Roman" panose="02020603050405020304" pitchFamily="18" charset="0"/>
                <a:ea typeface="黑体" panose="02010609060101010101" pitchFamily="49" charset="-122"/>
              </a:rPr>
              <a:t>l</a:t>
            </a:r>
            <a:r>
              <a:rPr kumimoji="1" lang="zh-CN" altLang="en-US" dirty="0">
                <a:solidFill>
                  <a:prstClr val="black"/>
                </a:solidFill>
                <a:latin typeface="Times New Roman" panose="02020603050405020304" pitchFamily="18" charset="0"/>
                <a:ea typeface="黑体" panose="02010609060101010101" pitchFamily="49" charset="-122"/>
              </a:rPr>
              <a:t>。</a:t>
            </a:r>
          </a:p>
        </p:txBody>
      </p:sp>
      <p:grpSp>
        <p:nvGrpSpPr>
          <p:cNvPr id="6" name="Group 5">
            <a:extLst>
              <a:ext uri="{FF2B5EF4-FFF2-40B4-BE49-F238E27FC236}">
                <a16:creationId xmlns:a16="http://schemas.microsoft.com/office/drawing/2014/main" id="{AD6BD011-A52B-4466-90E2-4ABCBED9A11E}"/>
              </a:ext>
            </a:extLst>
          </p:cNvPr>
          <p:cNvGrpSpPr/>
          <p:nvPr/>
        </p:nvGrpSpPr>
        <p:grpSpPr>
          <a:xfrm>
            <a:off x="890836" y="1858853"/>
            <a:ext cx="3393132" cy="1320170"/>
            <a:chOff x="890836" y="5205174"/>
            <a:chExt cx="3393132" cy="1320170"/>
          </a:xfrm>
        </p:grpSpPr>
        <p:sp>
          <p:nvSpPr>
            <p:cNvPr id="2" name="TextBox 1">
              <a:extLst>
                <a:ext uri="{FF2B5EF4-FFF2-40B4-BE49-F238E27FC236}">
                  <a16:creationId xmlns:a16="http://schemas.microsoft.com/office/drawing/2014/main" id="{4C2DEB80-4C63-486A-9B2F-A33477F9348C}"/>
                </a:ext>
              </a:extLst>
            </p:cNvPr>
            <p:cNvSpPr txBox="1"/>
            <p:nvPr/>
          </p:nvSpPr>
          <p:spPr>
            <a:xfrm>
              <a:off x="1403648" y="6021288"/>
              <a:ext cx="1008112" cy="504056"/>
            </a:xfrm>
            <a:prstGeom prst="rect">
              <a:avLst/>
            </a:prstGeom>
            <a:noFill/>
            <a:ln>
              <a:solidFill>
                <a:schemeClr val="tx1"/>
              </a:solidFill>
            </a:ln>
          </p:spPr>
          <p:txBody>
            <a:bodyPr wrap="square" rtlCol="0">
              <a:spAutoFit/>
            </a:bodyPr>
            <a:lstStyle/>
            <a:p>
              <a:pPr defTabSz="457200"/>
              <a:endParaRPr lang="en-US" dirty="0">
                <a:solidFill>
                  <a:prstClr val="black"/>
                </a:solidFill>
              </a:endParaRPr>
            </a:p>
          </p:txBody>
        </p:sp>
        <p:sp>
          <p:nvSpPr>
            <p:cNvPr id="7" name="TextBox 6">
              <a:extLst>
                <a:ext uri="{FF2B5EF4-FFF2-40B4-BE49-F238E27FC236}">
                  <a16:creationId xmlns:a16="http://schemas.microsoft.com/office/drawing/2014/main" id="{FC69D74B-49B3-44A0-A629-779578593706}"/>
                </a:ext>
              </a:extLst>
            </p:cNvPr>
            <p:cNvSpPr txBox="1"/>
            <p:nvPr/>
          </p:nvSpPr>
          <p:spPr>
            <a:xfrm>
              <a:off x="3275856" y="6021288"/>
              <a:ext cx="1008112" cy="504056"/>
            </a:xfrm>
            <a:prstGeom prst="rect">
              <a:avLst/>
            </a:prstGeom>
            <a:noFill/>
            <a:ln>
              <a:solidFill>
                <a:schemeClr val="tx1"/>
              </a:solidFill>
            </a:ln>
          </p:spPr>
          <p:txBody>
            <a:bodyPr wrap="square" rtlCol="0">
              <a:spAutoFit/>
            </a:bodyPr>
            <a:lstStyle/>
            <a:p>
              <a:pPr defTabSz="457200"/>
              <a:endParaRPr lang="en-US" dirty="0">
                <a:solidFill>
                  <a:prstClr val="black"/>
                </a:solidFill>
              </a:endParaRPr>
            </a:p>
          </p:txBody>
        </p:sp>
        <p:sp>
          <p:nvSpPr>
            <p:cNvPr id="8" name="TextBox 7">
              <a:extLst>
                <a:ext uri="{FF2B5EF4-FFF2-40B4-BE49-F238E27FC236}">
                  <a16:creationId xmlns:a16="http://schemas.microsoft.com/office/drawing/2014/main" id="{AEB4EA80-9093-4C4F-9D09-C6295F74DCAA}"/>
                </a:ext>
              </a:extLst>
            </p:cNvPr>
            <p:cNvSpPr txBox="1"/>
            <p:nvPr/>
          </p:nvSpPr>
          <p:spPr>
            <a:xfrm>
              <a:off x="890836" y="6088650"/>
              <a:ext cx="360685" cy="369332"/>
            </a:xfrm>
            <a:prstGeom prst="rect">
              <a:avLst/>
            </a:prstGeom>
            <a:noFill/>
            <a:ln>
              <a:noFill/>
            </a:ln>
          </p:spPr>
          <p:txBody>
            <a:bodyPr wrap="square" rtlCol="0">
              <a:spAutoFit/>
            </a:bodyPr>
            <a:lstStyle/>
            <a:p>
              <a:pPr defTabSz="457200"/>
              <a:r>
                <a:rPr lang="en-US" altLang="zh-CN" i="1" dirty="0">
                  <a:solidFill>
                    <a:srgbClr val="FF0000"/>
                  </a:solidFill>
                </a:rPr>
                <a:t>m</a:t>
              </a:r>
              <a:endParaRPr lang="en-US" i="1" dirty="0">
                <a:solidFill>
                  <a:srgbClr val="FF0000"/>
                </a:solidFill>
              </a:endParaRPr>
            </a:p>
          </p:txBody>
        </p:sp>
        <p:sp>
          <p:nvSpPr>
            <p:cNvPr id="9" name="TextBox 8">
              <a:extLst>
                <a:ext uri="{FF2B5EF4-FFF2-40B4-BE49-F238E27FC236}">
                  <a16:creationId xmlns:a16="http://schemas.microsoft.com/office/drawing/2014/main" id="{22F865B8-7886-435A-BE17-685541136120}"/>
                </a:ext>
              </a:extLst>
            </p:cNvPr>
            <p:cNvSpPr txBox="1"/>
            <p:nvPr/>
          </p:nvSpPr>
          <p:spPr>
            <a:xfrm>
              <a:off x="2843808" y="6069632"/>
              <a:ext cx="360685" cy="369332"/>
            </a:xfrm>
            <a:prstGeom prst="rect">
              <a:avLst/>
            </a:prstGeom>
            <a:noFill/>
            <a:ln>
              <a:noFill/>
            </a:ln>
          </p:spPr>
          <p:txBody>
            <a:bodyPr wrap="square" rtlCol="0">
              <a:spAutoFit/>
            </a:bodyPr>
            <a:lstStyle/>
            <a:p>
              <a:pPr defTabSz="457200"/>
              <a:r>
                <a:rPr lang="en-US" altLang="zh-CN" i="1" dirty="0">
                  <a:solidFill>
                    <a:srgbClr val="FF0000"/>
                  </a:solidFill>
                </a:rPr>
                <a:t>l</a:t>
              </a:r>
              <a:endParaRPr lang="en-US" i="1" dirty="0">
                <a:solidFill>
                  <a:srgbClr val="FF0000"/>
                </a:solidFill>
              </a:endParaRPr>
            </a:p>
          </p:txBody>
        </p:sp>
        <p:sp>
          <p:nvSpPr>
            <p:cNvPr id="10" name="TextBox 9">
              <a:extLst>
                <a:ext uri="{FF2B5EF4-FFF2-40B4-BE49-F238E27FC236}">
                  <a16:creationId xmlns:a16="http://schemas.microsoft.com/office/drawing/2014/main" id="{68F60E67-8D12-4A17-985A-92F74D234567}"/>
                </a:ext>
              </a:extLst>
            </p:cNvPr>
            <p:cNvSpPr txBox="1"/>
            <p:nvPr/>
          </p:nvSpPr>
          <p:spPr>
            <a:xfrm>
              <a:off x="1565505" y="5205174"/>
              <a:ext cx="684398" cy="369332"/>
            </a:xfrm>
            <a:prstGeom prst="rect">
              <a:avLst/>
            </a:prstGeom>
            <a:noFill/>
            <a:ln>
              <a:noFill/>
            </a:ln>
          </p:spPr>
          <p:txBody>
            <a:bodyPr wrap="square" rtlCol="0">
              <a:spAutoFit/>
            </a:bodyPr>
            <a:lstStyle/>
            <a:p>
              <a:pPr defTabSz="457200"/>
              <a:r>
                <a:rPr lang="en-US" dirty="0">
                  <a:solidFill>
                    <a:srgbClr val="00B0F0"/>
                  </a:solidFill>
                </a:rPr>
                <a:t>n(6)</a:t>
              </a:r>
            </a:p>
          </p:txBody>
        </p:sp>
        <p:sp>
          <p:nvSpPr>
            <p:cNvPr id="11" name="TextBox 10">
              <a:extLst>
                <a:ext uri="{FF2B5EF4-FFF2-40B4-BE49-F238E27FC236}">
                  <a16:creationId xmlns:a16="http://schemas.microsoft.com/office/drawing/2014/main" id="{6B2C8B99-0656-42EC-A91E-FBD22BD91231}"/>
                </a:ext>
              </a:extLst>
            </p:cNvPr>
            <p:cNvSpPr txBox="1"/>
            <p:nvPr/>
          </p:nvSpPr>
          <p:spPr>
            <a:xfrm>
              <a:off x="3425687" y="5205174"/>
              <a:ext cx="728870" cy="369332"/>
            </a:xfrm>
            <a:prstGeom prst="rect">
              <a:avLst/>
            </a:prstGeom>
            <a:noFill/>
            <a:ln>
              <a:noFill/>
            </a:ln>
          </p:spPr>
          <p:txBody>
            <a:bodyPr wrap="square" rtlCol="0">
              <a:spAutoFit/>
            </a:bodyPr>
            <a:lstStyle/>
            <a:p>
              <a:pPr defTabSz="457200"/>
              <a:r>
                <a:rPr lang="en-US" dirty="0">
                  <a:solidFill>
                    <a:srgbClr val="00B0F0"/>
                  </a:solidFill>
                </a:rPr>
                <a:t>k(4)</a:t>
              </a:r>
            </a:p>
          </p:txBody>
        </p:sp>
        <p:cxnSp>
          <p:nvCxnSpPr>
            <p:cNvPr id="4" name="Straight Arrow Connector 3">
              <a:extLst>
                <a:ext uri="{FF2B5EF4-FFF2-40B4-BE49-F238E27FC236}">
                  <a16:creationId xmlns:a16="http://schemas.microsoft.com/office/drawing/2014/main" id="{6A5BA203-DAA9-4D6B-8A7E-D34423B0EE15}"/>
                </a:ext>
              </a:extLst>
            </p:cNvPr>
            <p:cNvCxnSpPr>
              <a:cxnSpLocks/>
            </p:cNvCxnSpPr>
            <p:nvPr/>
          </p:nvCxnSpPr>
          <p:spPr>
            <a:xfrm flipH="1">
              <a:off x="1907701" y="5509758"/>
              <a:ext cx="2" cy="744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1CA3DD0-58CB-4F9A-AB6D-FC2D1BD8CC35}"/>
                </a:ext>
              </a:extLst>
            </p:cNvPr>
            <p:cNvCxnSpPr>
              <a:cxnSpLocks/>
            </p:cNvCxnSpPr>
            <p:nvPr/>
          </p:nvCxnSpPr>
          <p:spPr>
            <a:xfrm flipH="1">
              <a:off x="3779909" y="5509758"/>
              <a:ext cx="2" cy="744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7" name="Text Box 4">
            <a:extLst>
              <a:ext uri="{FF2B5EF4-FFF2-40B4-BE49-F238E27FC236}">
                <a16:creationId xmlns:a16="http://schemas.microsoft.com/office/drawing/2014/main" id="{A7507042-11B6-408F-A29A-616E796C4668}"/>
              </a:ext>
            </a:extLst>
          </p:cNvPr>
          <p:cNvSpPr txBox="1">
            <a:spLocks noChangeArrowheads="1"/>
          </p:cNvSpPr>
          <p:nvPr/>
        </p:nvSpPr>
        <p:spPr bwMode="auto">
          <a:xfrm>
            <a:off x="-46384" y="3240785"/>
            <a:ext cx="9114183" cy="1938992"/>
          </a:xfrm>
          <a:prstGeom prst="rect">
            <a:avLst/>
          </a:prstGeom>
          <a:noFill/>
          <a:ln>
            <a:noFill/>
          </a:ln>
          <a:effectLst/>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marL="342900" indent="-342900">
              <a:defRPr sz="2400" b="1">
                <a:solidFill>
                  <a:schemeClr val="tx1"/>
                </a:solidFill>
                <a:latin typeface="Garamond" panose="02020404030301010803" pitchFamily="18" charset="0"/>
                <a:ea typeface="宋体" panose="02010600030101010101" pitchFamily="2" charset="-122"/>
              </a:defRPr>
            </a:lvl1pPr>
            <a:lvl2pPr marL="742950" indent="-285750">
              <a:defRPr sz="2400" b="1">
                <a:solidFill>
                  <a:schemeClr val="tx1"/>
                </a:solidFill>
                <a:latin typeface="Garamond" panose="02020404030301010803" pitchFamily="18" charset="0"/>
                <a:ea typeface="宋体" panose="02010600030101010101" pitchFamily="2" charset="-122"/>
              </a:defRPr>
            </a:lvl2pPr>
            <a:lvl3pPr marL="1143000" indent="-228600">
              <a:defRPr sz="2400" b="1">
                <a:solidFill>
                  <a:schemeClr val="tx1"/>
                </a:solidFill>
                <a:latin typeface="Garamond" panose="02020404030301010803" pitchFamily="18" charset="0"/>
                <a:ea typeface="宋体" panose="02010600030101010101" pitchFamily="2" charset="-122"/>
              </a:defRPr>
            </a:lvl3pPr>
            <a:lvl4pPr marL="1600200" indent="-228600">
              <a:defRPr sz="2400" b="1">
                <a:solidFill>
                  <a:schemeClr val="tx1"/>
                </a:solidFill>
                <a:latin typeface="Garamond" panose="02020404030301010803" pitchFamily="18" charset="0"/>
                <a:ea typeface="宋体" panose="02010600030101010101" pitchFamily="2" charset="-122"/>
              </a:defRPr>
            </a:lvl4pPr>
            <a:lvl5pPr marL="2057400" indent="-228600">
              <a:defRPr sz="2400" b="1">
                <a:solidFill>
                  <a:schemeClr val="tx1"/>
                </a:solidFill>
                <a:latin typeface="Garamond" panose="02020404030301010803" pitchFamily="18" charset="0"/>
                <a:ea typeface="宋体" panose="02010600030101010101" pitchFamily="2" charset="-122"/>
              </a:defRPr>
            </a:lvl5pPr>
            <a:lvl6pPr marL="2514600" indent="-228600" fontAlgn="base">
              <a:spcBef>
                <a:spcPct val="50000"/>
              </a:spcBef>
              <a:spcAft>
                <a:spcPct val="0"/>
              </a:spcAft>
              <a:defRPr sz="2400" b="1">
                <a:solidFill>
                  <a:schemeClr val="tx1"/>
                </a:solidFill>
                <a:latin typeface="Garamond" panose="02020404030301010803" pitchFamily="18" charset="0"/>
                <a:ea typeface="宋体" panose="02010600030101010101" pitchFamily="2" charset="-122"/>
              </a:defRPr>
            </a:lvl6pPr>
            <a:lvl7pPr marL="2971800" indent="-228600" fontAlgn="base">
              <a:spcBef>
                <a:spcPct val="50000"/>
              </a:spcBef>
              <a:spcAft>
                <a:spcPct val="0"/>
              </a:spcAft>
              <a:defRPr sz="2400" b="1">
                <a:solidFill>
                  <a:schemeClr val="tx1"/>
                </a:solidFill>
                <a:latin typeface="Garamond" panose="02020404030301010803" pitchFamily="18" charset="0"/>
                <a:ea typeface="宋体" panose="02010600030101010101" pitchFamily="2" charset="-122"/>
              </a:defRPr>
            </a:lvl7pPr>
            <a:lvl8pPr marL="3429000" indent="-228600" fontAlgn="base">
              <a:spcBef>
                <a:spcPct val="50000"/>
              </a:spcBef>
              <a:spcAft>
                <a:spcPct val="0"/>
              </a:spcAft>
              <a:defRPr sz="2400" b="1">
                <a:solidFill>
                  <a:schemeClr val="tx1"/>
                </a:solidFill>
                <a:latin typeface="Garamond" panose="02020404030301010803" pitchFamily="18" charset="0"/>
                <a:ea typeface="宋体" panose="02010600030101010101" pitchFamily="2" charset="-122"/>
              </a:defRPr>
            </a:lvl8pPr>
            <a:lvl9pPr marL="3886200" indent="-228600" fontAlgn="base">
              <a:spcBef>
                <a:spcPct val="50000"/>
              </a:spcBef>
              <a:spcAft>
                <a:spcPct val="0"/>
              </a:spcAft>
              <a:defRPr sz="2400" b="1">
                <a:solidFill>
                  <a:schemeClr val="tx1"/>
                </a:solidFill>
                <a:latin typeface="Garamond" panose="02020404030301010803" pitchFamily="18" charset="0"/>
                <a:ea typeface="宋体" panose="02010600030101010101" pitchFamily="2" charset="-122"/>
              </a:defRPr>
            </a:lvl9pPr>
          </a:lstStyle>
          <a:p>
            <a:pPr indent="0" defTabSz="457200">
              <a:spcBef>
                <a:spcPct val="0"/>
              </a:spcBef>
            </a:pPr>
            <a:endParaRPr kumimoji="1" lang="zh-CN" altLang="en-US" dirty="0">
              <a:solidFill>
                <a:prstClr val="black"/>
              </a:solidFill>
              <a:latin typeface="Times New Roman" panose="02020603050405020304" pitchFamily="18" charset="0"/>
              <a:ea typeface="黑体" panose="02010609060101010101" pitchFamily="49" charset="-122"/>
            </a:endParaRPr>
          </a:p>
          <a:p>
            <a:pPr indent="0" defTabSz="457200">
              <a:spcBef>
                <a:spcPct val="0"/>
              </a:spcBef>
            </a:pPr>
            <a:r>
              <a:rPr kumimoji="1" lang="en-US" altLang="zh-CN" dirty="0">
                <a:solidFill>
                  <a:prstClr val="black"/>
                </a:solidFill>
                <a:latin typeface="Times New Roman" panose="02020603050405020304" pitchFamily="18" charset="0"/>
                <a:ea typeface="黑体" panose="02010609060101010101" pitchFamily="49" charset="-122"/>
              </a:rPr>
              <a:t>SOP</a:t>
            </a:r>
            <a:r>
              <a:rPr kumimoji="1" lang="zh-CN" altLang="en-US" dirty="0">
                <a:solidFill>
                  <a:prstClr val="black"/>
                </a:solidFill>
                <a:latin typeface="Times New Roman" panose="02020603050405020304" pitchFamily="18" charset="0"/>
                <a:ea typeface="黑体" panose="02010609060101010101" pitchFamily="49" charset="-122"/>
              </a:rPr>
              <a:t>函数调用</a:t>
            </a:r>
            <a:r>
              <a:rPr kumimoji="1" lang="en-US" altLang="zh-CN" dirty="0">
                <a:solidFill>
                  <a:prstClr val="black"/>
                </a:solidFill>
                <a:latin typeface="Times New Roman" panose="02020603050405020304" pitchFamily="18" charset="0"/>
                <a:ea typeface="黑体" panose="02010609060101010101" pitchFamily="49" charset="-122"/>
              </a:rPr>
              <a:t>power(</a:t>
            </a:r>
            <a:r>
              <a:rPr kumimoji="1" lang="en-US" altLang="zh-CN" dirty="0" err="1">
                <a:solidFill>
                  <a:prstClr val="black"/>
                </a:solidFill>
                <a:latin typeface="Times New Roman" panose="02020603050405020304" pitchFamily="18" charset="0"/>
                <a:ea typeface="黑体" panose="02010609060101010101" pitchFamily="49" charset="-122"/>
              </a:rPr>
              <a:t>i</a:t>
            </a:r>
            <a:r>
              <a:rPr kumimoji="1" lang="en-US" altLang="zh-CN" dirty="0">
                <a:solidFill>
                  <a:prstClr val="black"/>
                </a:solidFill>
                <a:latin typeface="Times New Roman" panose="02020603050405020304" pitchFamily="18" charset="0"/>
                <a:ea typeface="黑体" panose="02010609060101010101" pitchFamily="49" charset="-122"/>
              </a:rPr>
              <a:t>, l)</a:t>
            </a:r>
            <a:r>
              <a:rPr kumimoji="1" lang="zh-CN" altLang="en-US" dirty="0">
                <a:solidFill>
                  <a:prstClr val="black"/>
                </a:solidFill>
                <a:latin typeface="Times New Roman" panose="02020603050405020304" pitchFamily="18" charset="0"/>
                <a:ea typeface="黑体" panose="02010609060101010101" pitchFamily="49" charset="-122"/>
              </a:rPr>
              <a:t>，这时，</a:t>
            </a:r>
            <a:r>
              <a:rPr kumimoji="1" lang="en-US" altLang="zh-CN" dirty="0" err="1">
                <a:solidFill>
                  <a:srgbClr val="0099FF"/>
                </a:solidFill>
                <a:latin typeface="Times New Roman" panose="02020603050405020304" pitchFamily="18" charset="0"/>
                <a:ea typeface="黑体" panose="02010609060101010101" pitchFamily="49" charset="-122"/>
              </a:rPr>
              <a:t>i</a:t>
            </a:r>
            <a:r>
              <a:rPr kumimoji="1" lang="en-US" altLang="zh-CN" dirty="0">
                <a:solidFill>
                  <a:srgbClr val="0099FF"/>
                </a:solidFill>
                <a:latin typeface="Times New Roman" panose="02020603050405020304" pitchFamily="18" charset="0"/>
                <a:ea typeface="黑体" panose="02010609060101010101" pitchFamily="49" charset="-122"/>
              </a:rPr>
              <a:t>, l</a:t>
            </a:r>
            <a:r>
              <a:rPr kumimoji="1" lang="zh-CN" altLang="en-US" dirty="0">
                <a:solidFill>
                  <a:srgbClr val="0099FF"/>
                </a:solidFill>
                <a:latin typeface="Times New Roman" panose="02020603050405020304" pitchFamily="18" charset="0"/>
                <a:ea typeface="黑体" panose="02010609060101010101" pitchFamily="49" charset="-122"/>
              </a:rPr>
              <a:t>为实参</a:t>
            </a:r>
            <a:r>
              <a:rPr kumimoji="1" lang="zh-CN" altLang="en-US" dirty="0">
                <a:solidFill>
                  <a:prstClr val="black"/>
                </a:solidFill>
                <a:latin typeface="Times New Roman" panose="02020603050405020304" pitchFamily="18" charset="0"/>
                <a:ea typeface="黑体" panose="02010609060101010101" pitchFamily="49" charset="-122"/>
              </a:rPr>
              <a:t>，</a:t>
            </a:r>
            <a:r>
              <a:rPr kumimoji="1" lang="en-US" altLang="zh-CN" dirty="0" err="1">
                <a:solidFill>
                  <a:prstClr val="black"/>
                </a:solidFill>
                <a:latin typeface="Times New Roman" panose="02020603050405020304" pitchFamily="18" charset="0"/>
                <a:ea typeface="黑体" panose="02010609060101010101" pitchFamily="49" charset="-122"/>
              </a:rPr>
              <a:t>i</a:t>
            </a:r>
            <a:r>
              <a:rPr kumimoji="1" lang="zh-CN" altLang="en-US" dirty="0">
                <a:solidFill>
                  <a:prstClr val="black"/>
                </a:solidFill>
                <a:latin typeface="Times New Roman" panose="02020603050405020304" pitchFamily="18" charset="0"/>
                <a:ea typeface="黑体" panose="02010609060101010101" pitchFamily="49" charset="-122"/>
              </a:rPr>
              <a:t>的值为</a:t>
            </a:r>
            <a:r>
              <a:rPr kumimoji="1" lang="en-US" altLang="zh-CN" dirty="0">
                <a:solidFill>
                  <a:prstClr val="black"/>
                </a:solidFill>
                <a:latin typeface="Times New Roman" panose="02020603050405020304" pitchFamily="18" charset="0"/>
                <a:ea typeface="黑体" panose="02010609060101010101" pitchFamily="49" charset="-122"/>
              </a:rPr>
              <a:t>6</a:t>
            </a:r>
            <a:r>
              <a:rPr kumimoji="1" lang="zh-CN" altLang="en-US" dirty="0">
                <a:solidFill>
                  <a:prstClr val="black"/>
                </a:solidFill>
                <a:latin typeface="Times New Roman" panose="02020603050405020304" pitchFamily="18" charset="0"/>
                <a:ea typeface="黑体" panose="02010609060101010101" pitchFamily="49" charset="-122"/>
              </a:rPr>
              <a:t>，</a:t>
            </a:r>
            <a:r>
              <a:rPr kumimoji="1" lang="en-US" altLang="zh-CN" dirty="0">
                <a:solidFill>
                  <a:prstClr val="black"/>
                </a:solidFill>
                <a:latin typeface="Times New Roman" panose="02020603050405020304" pitchFamily="18" charset="0"/>
                <a:ea typeface="黑体" panose="02010609060101010101" pitchFamily="49" charset="-122"/>
              </a:rPr>
              <a:t>l</a:t>
            </a:r>
            <a:r>
              <a:rPr kumimoji="1" lang="zh-CN" altLang="en-US" dirty="0">
                <a:solidFill>
                  <a:prstClr val="black"/>
                </a:solidFill>
                <a:latin typeface="Times New Roman" panose="02020603050405020304" pitchFamily="18" charset="0"/>
                <a:ea typeface="黑体" panose="02010609060101010101" pitchFamily="49" charset="-122"/>
              </a:rPr>
              <a:t>的值为</a:t>
            </a:r>
            <a:r>
              <a:rPr kumimoji="1" lang="en-US" altLang="zh-CN" dirty="0">
                <a:solidFill>
                  <a:prstClr val="black"/>
                </a:solidFill>
                <a:latin typeface="Times New Roman" panose="02020603050405020304" pitchFamily="18" charset="0"/>
                <a:ea typeface="黑体" panose="02010609060101010101" pitchFamily="49" charset="-122"/>
              </a:rPr>
              <a:t>4</a:t>
            </a:r>
            <a:r>
              <a:rPr kumimoji="1" lang="zh-CN" altLang="en-US" dirty="0">
                <a:solidFill>
                  <a:prstClr val="black"/>
                </a:solidFill>
                <a:latin typeface="Times New Roman" panose="02020603050405020304" pitchFamily="18" charset="0"/>
                <a:ea typeface="黑体" panose="02010609060101010101" pitchFamily="49" charset="-122"/>
              </a:rPr>
              <a:t>。在</a:t>
            </a:r>
            <a:r>
              <a:rPr kumimoji="1" lang="en-US" altLang="zh-CN" dirty="0">
                <a:solidFill>
                  <a:prstClr val="black"/>
                </a:solidFill>
                <a:latin typeface="Times New Roman" panose="02020603050405020304" pitchFamily="18" charset="0"/>
                <a:ea typeface="黑体" panose="02010609060101010101" pitchFamily="49" charset="-122"/>
              </a:rPr>
              <a:t>power</a:t>
            </a:r>
            <a:r>
              <a:rPr kumimoji="1" lang="zh-CN" altLang="en-US" dirty="0">
                <a:solidFill>
                  <a:prstClr val="black"/>
                </a:solidFill>
                <a:latin typeface="Times New Roman" panose="02020603050405020304" pitchFamily="18" charset="0"/>
                <a:ea typeface="黑体" panose="02010609060101010101" pitchFamily="49" charset="-122"/>
              </a:rPr>
              <a:t>函数定义中，</a:t>
            </a:r>
            <a:r>
              <a:rPr kumimoji="1" lang="en-US" altLang="zh-CN" dirty="0">
                <a:solidFill>
                  <a:prstClr val="black"/>
                </a:solidFill>
                <a:latin typeface="Times New Roman" panose="02020603050405020304" pitchFamily="18" charset="0"/>
                <a:ea typeface="黑体" panose="02010609060101010101" pitchFamily="49" charset="-122"/>
              </a:rPr>
              <a:t>int power(</a:t>
            </a:r>
            <a:r>
              <a:rPr kumimoji="1" lang="en-US" altLang="zh-CN" i="1" dirty="0">
                <a:solidFill>
                  <a:prstClr val="black"/>
                </a:solidFill>
                <a:latin typeface="Times New Roman" panose="02020603050405020304" pitchFamily="18" charset="0"/>
                <a:ea typeface="黑体" panose="02010609060101010101" pitchFamily="49" charset="-122"/>
              </a:rPr>
              <a:t>p</a:t>
            </a:r>
            <a:r>
              <a:rPr kumimoji="1" lang="en-US" altLang="zh-CN" dirty="0">
                <a:solidFill>
                  <a:prstClr val="black"/>
                </a:solidFill>
                <a:latin typeface="Times New Roman" panose="02020603050405020304" pitchFamily="18" charset="0"/>
                <a:ea typeface="黑体" panose="02010609060101010101" pitchFamily="49" charset="-122"/>
              </a:rPr>
              <a:t>, </a:t>
            </a:r>
            <a:r>
              <a:rPr kumimoji="1" lang="en-US" altLang="zh-CN" i="1" dirty="0">
                <a:solidFill>
                  <a:prstClr val="black"/>
                </a:solidFill>
                <a:latin typeface="Times New Roman" panose="02020603050405020304" pitchFamily="18" charset="0"/>
                <a:ea typeface="黑体" panose="02010609060101010101" pitchFamily="49" charset="-122"/>
              </a:rPr>
              <a:t>q</a:t>
            </a:r>
            <a:r>
              <a:rPr kumimoji="1" lang="en-US" altLang="zh-CN" dirty="0">
                <a:solidFill>
                  <a:prstClr val="black"/>
                </a:solidFill>
                <a:latin typeface="Times New Roman" panose="02020603050405020304" pitchFamily="18" charset="0"/>
                <a:ea typeface="黑体" panose="02010609060101010101" pitchFamily="49" charset="-122"/>
              </a:rPr>
              <a:t>) </a:t>
            </a:r>
            <a:r>
              <a:rPr kumimoji="1" lang="zh-CN" altLang="en-US" dirty="0">
                <a:solidFill>
                  <a:prstClr val="black"/>
                </a:solidFill>
                <a:latin typeface="Times New Roman" panose="02020603050405020304" pitchFamily="18" charset="0"/>
                <a:ea typeface="黑体" panose="02010609060101010101" pitchFamily="49" charset="-122"/>
              </a:rPr>
              <a:t>中的 </a:t>
            </a:r>
            <a:r>
              <a:rPr kumimoji="1" lang="en-US" altLang="zh-CN" i="1" dirty="0">
                <a:solidFill>
                  <a:srgbClr val="FF0000"/>
                </a:solidFill>
                <a:latin typeface="Times New Roman" panose="02020603050405020304" pitchFamily="18" charset="0"/>
                <a:ea typeface="黑体" panose="02010609060101010101" pitchFamily="49" charset="-122"/>
              </a:rPr>
              <a:t>p</a:t>
            </a:r>
            <a:r>
              <a:rPr kumimoji="1" lang="en-US" altLang="zh-CN" dirty="0">
                <a:solidFill>
                  <a:srgbClr val="FF0000"/>
                </a:solidFill>
                <a:latin typeface="Times New Roman" panose="02020603050405020304" pitchFamily="18" charset="0"/>
                <a:ea typeface="黑体" panose="02010609060101010101" pitchFamily="49" charset="-122"/>
              </a:rPr>
              <a:t>, </a:t>
            </a:r>
            <a:r>
              <a:rPr kumimoji="1" lang="en-US" altLang="zh-CN" i="1" dirty="0">
                <a:solidFill>
                  <a:srgbClr val="FF0000"/>
                </a:solidFill>
                <a:latin typeface="Times New Roman" panose="02020603050405020304" pitchFamily="18" charset="0"/>
                <a:ea typeface="黑体" panose="02010609060101010101" pitchFamily="49" charset="-122"/>
              </a:rPr>
              <a:t>q</a:t>
            </a:r>
            <a:r>
              <a:rPr kumimoji="1" lang="zh-CN" altLang="en-US" dirty="0">
                <a:solidFill>
                  <a:srgbClr val="FF0000"/>
                </a:solidFill>
                <a:latin typeface="Times New Roman" panose="02020603050405020304" pitchFamily="18" charset="0"/>
                <a:ea typeface="黑体" panose="02010609060101010101" pitchFamily="49" charset="-122"/>
              </a:rPr>
              <a:t>为形参</a:t>
            </a:r>
            <a:r>
              <a:rPr kumimoji="1" lang="zh-CN" altLang="en-US" dirty="0">
                <a:solidFill>
                  <a:prstClr val="black"/>
                </a:solidFill>
                <a:latin typeface="Times New Roman" panose="02020603050405020304" pitchFamily="18" charset="0"/>
                <a:ea typeface="黑体" panose="02010609060101010101" pitchFamily="49" charset="-122"/>
              </a:rPr>
              <a:t>，在</a:t>
            </a:r>
            <a:r>
              <a:rPr kumimoji="1" lang="en-US" altLang="zh-CN" dirty="0">
                <a:solidFill>
                  <a:prstClr val="black"/>
                </a:solidFill>
                <a:latin typeface="Times New Roman" panose="02020603050405020304" pitchFamily="18" charset="0"/>
                <a:ea typeface="黑体" panose="02010609060101010101" pitchFamily="49" charset="-122"/>
              </a:rPr>
              <a:t>power</a:t>
            </a:r>
            <a:r>
              <a:rPr kumimoji="1" lang="zh-CN" altLang="en-US" dirty="0">
                <a:solidFill>
                  <a:prstClr val="black"/>
                </a:solidFill>
                <a:latin typeface="Times New Roman" panose="02020603050405020304" pitchFamily="18" charset="0"/>
                <a:ea typeface="黑体" panose="02010609060101010101" pitchFamily="49" charset="-122"/>
              </a:rPr>
              <a:t>被调用时，系统给 </a:t>
            </a:r>
            <a:r>
              <a:rPr kumimoji="1" lang="en-US" altLang="zh-CN" i="1" dirty="0">
                <a:solidFill>
                  <a:prstClr val="black"/>
                </a:solidFill>
                <a:latin typeface="Times New Roman" panose="02020603050405020304" pitchFamily="18" charset="0"/>
                <a:ea typeface="黑体" panose="02010609060101010101" pitchFamily="49" charset="-122"/>
              </a:rPr>
              <a:t>p</a:t>
            </a:r>
            <a:r>
              <a:rPr kumimoji="1" lang="en-US" altLang="zh-CN" dirty="0">
                <a:solidFill>
                  <a:prstClr val="black"/>
                </a:solidFill>
                <a:latin typeface="Times New Roman" panose="02020603050405020304" pitchFamily="18" charset="0"/>
                <a:ea typeface="黑体" panose="02010609060101010101" pitchFamily="49" charset="-122"/>
              </a:rPr>
              <a:t>, </a:t>
            </a:r>
            <a:r>
              <a:rPr kumimoji="1" lang="en-US" altLang="zh-CN" i="1" dirty="0">
                <a:solidFill>
                  <a:prstClr val="black"/>
                </a:solidFill>
                <a:latin typeface="Times New Roman" panose="02020603050405020304" pitchFamily="18" charset="0"/>
                <a:ea typeface="黑体" panose="02010609060101010101" pitchFamily="49" charset="-122"/>
              </a:rPr>
              <a:t>q</a:t>
            </a:r>
            <a:r>
              <a:rPr kumimoji="1" lang="en-US" altLang="zh-CN" dirty="0">
                <a:solidFill>
                  <a:prstClr val="black"/>
                </a:solidFill>
                <a:latin typeface="Times New Roman" panose="02020603050405020304" pitchFamily="18" charset="0"/>
                <a:ea typeface="黑体" panose="02010609060101010101" pitchFamily="49" charset="-122"/>
              </a:rPr>
              <a:t> </a:t>
            </a:r>
            <a:r>
              <a:rPr kumimoji="1" lang="zh-CN" altLang="en-US" dirty="0">
                <a:solidFill>
                  <a:prstClr val="black"/>
                </a:solidFill>
                <a:latin typeface="Times New Roman" panose="02020603050405020304" pitchFamily="18" charset="0"/>
                <a:ea typeface="黑体" panose="02010609060101010101" pitchFamily="49" charset="-122"/>
              </a:rPr>
              <a:t>这两个形式参数分配了内存单元。之后，</a:t>
            </a:r>
            <a:r>
              <a:rPr kumimoji="1" lang="en-US" altLang="zh-CN" dirty="0" err="1">
                <a:solidFill>
                  <a:prstClr val="black"/>
                </a:solidFill>
                <a:latin typeface="Times New Roman" panose="02020603050405020304" pitchFamily="18" charset="0"/>
                <a:ea typeface="黑体" panose="02010609060101010101" pitchFamily="49" charset="-122"/>
              </a:rPr>
              <a:t>i</a:t>
            </a:r>
            <a:r>
              <a:rPr kumimoji="1" lang="zh-CN" altLang="en-US" dirty="0">
                <a:solidFill>
                  <a:prstClr val="black"/>
                </a:solidFill>
                <a:latin typeface="Times New Roman" panose="02020603050405020304" pitchFamily="18" charset="0"/>
                <a:ea typeface="黑体" panose="02010609060101010101" pitchFamily="49" charset="-122"/>
              </a:rPr>
              <a:t>的值</a:t>
            </a:r>
            <a:r>
              <a:rPr kumimoji="1" lang="en-US" altLang="zh-CN" dirty="0">
                <a:solidFill>
                  <a:prstClr val="black"/>
                </a:solidFill>
                <a:latin typeface="Times New Roman" panose="02020603050405020304" pitchFamily="18" charset="0"/>
                <a:ea typeface="黑体" panose="02010609060101010101" pitchFamily="49" charset="-122"/>
              </a:rPr>
              <a:t>(</a:t>
            </a:r>
            <a:r>
              <a:rPr kumimoji="1" lang="zh-CN" altLang="en-US" dirty="0">
                <a:solidFill>
                  <a:prstClr val="black"/>
                </a:solidFill>
                <a:latin typeface="Times New Roman" panose="02020603050405020304" pitchFamily="18" charset="0"/>
                <a:ea typeface="黑体" panose="02010609060101010101" pitchFamily="49" charset="-122"/>
              </a:rPr>
              <a:t>每轮循环中分别取值</a:t>
            </a:r>
            <a:r>
              <a:rPr kumimoji="1" lang="en-US" altLang="zh-CN" dirty="0">
                <a:solidFill>
                  <a:prstClr val="black"/>
                </a:solidFill>
                <a:latin typeface="Times New Roman" panose="02020603050405020304" pitchFamily="18" charset="0"/>
                <a:ea typeface="黑体" panose="02010609060101010101" pitchFamily="49" charset="-122"/>
              </a:rPr>
              <a:t>1, 2, …, 6) </a:t>
            </a:r>
            <a:r>
              <a:rPr kumimoji="1" lang="zh-CN" altLang="en-US" dirty="0">
                <a:solidFill>
                  <a:prstClr val="black"/>
                </a:solidFill>
                <a:latin typeface="Times New Roman" panose="02020603050405020304" pitchFamily="18" charset="0"/>
                <a:ea typeface="黑体" panose="02010609060101010101" pitchFamily="49" charset="-122"/>
              </a:rPr>
              <a:t>赋给 </a:t>
            </a:r>
            <a:r>
              <a:rPr kumimoji="1" lang="en-US" altLang="zh-CN" i="1" dirty="0">
                <a:solidFill>
                  <a:prstClr val="black"/>
                </a:solidFill>
                <a:latin typeface="Times New Roman" panose="02020603050405020304" pitchFamily="18" charset="0"/>
                <a:ea typeface="黑体" panose="02010609060101010101" pitchFamily="49" charset="-122"/>
              </a:rPr>
              <a:t>p</a:t>
            </a:r>
            <a:r>
              <a:rPr kumimoji="1" lang="en-US" altLang="zh-CN" dirty="0">
                <a:solidFill>
                  <a:prstClr val="black"/>
                </a:solidFill>
                <a:latin typeface="Times New Roman" panose="02020603050405020304" pitchFamily="18" charset="0"/>
                <a:ea typeface="黑体" panose="02010609060101010101" pitchFamily="49" charset="-122"/>
              </a:rPr>
              <a:t>; l</a:t>
            </a:r>
            <a:r>
              <a:rPr kumimoji="1" lang="zh-CN" altLang="en-US" dirty="0">
                <a:solidFill>
                  <a:prstClr val="black"/>
                </a:solidFill>
                <a:latin typeface="Times New Roman" panose="02020603050405020304" pitchFamily="18" charset="0"/>
                <a:ea typeface="黑体" panose="02010609060101010101" pitchFamily="49" charset="-122"/>
              </a:rPr>
              <a:t>的值 </a:t>
            </a:r>
            <a:r>
              <a:rPr kumimoji="1" lang="en-US" altLang="zh-CN" dirty="0">
                <a:solidFill>
                  <a:prstClr val="black"/>
                </a:solidFill>
                <a:latin typeface="Times New Roman" panose="02020603050405020304" pitchFamily="18" charset="0"/>
                <a:ea typeface="黑体" panose="02010609060101010101" pitchFamily="49" charset="-122"/>
              </a:rPr>
              <a:t>4 </a:t>
            </a:r>
            <a:r>
              <a:rPr kumimoji="1" lang="zh-CN" altLang="en-US" dirty="0">
                <a:solidFill>
                  <a:prstClr val="black"/>
                </a:solidFill>
                <a:latin typeface="Times New Roman" panose="02020603050405020304" pitchFamily="18" charset="0"/>
                <a:ea typeface="黑体" panose="02010609060101010101" pitchFamily="49" charset="-122"/>
              </a:rPr>
              <a:t>赋给 </a:t>
            </a:r>
            <a:r>
              <a:rPr kumimoji="1" lang="en-US" altLang="zh-CN" i="1" dirty="0">
                <a:solidFill>
                  <a:prstClr val="black"/>
                </a:solidFill>
                <a:latin typeface="Times New Roman" panose="02020603050405020304" pitchFamily="18" charset="0"/>
                <a:ea typeface="黑体" panose="02010609060101010101" pitchFamily="49" charset="-122"/>
              </a:rPr>
              <a:t>q</a:t>
            </a:r>
            <a:r>
              <a:rPr kumimoji="1" lang="zh-CN" altLang="en-US" dirty="0">
                <a:solidFill>
                  <a:prstClr val="black"/>
                </a:solidFill>
                <a:latin typeface="Times New Roman" panose="02020603050405020304" pitchFamily="18" charset="0"/>
                <a:ea typeface="黑体" panose="02010609060101010101" pitchFamily="49" charset="-122"/>
              </a:rPr>
              <a:t>。</a:t>
            </a:r>
          </a:p>
        </p:txBody>
      </p:sp>
      <p:grpSp>
        <p:nvGrpSpPr>
          <p:cNvPr id="18" name="Group 5">
            <a:extLst>
              <a:ext uri="{FF2B5EF4-FFF2-40B4-BE49-F238E27FC236}">
                <a16:creationId xmlns:a16="http://schemas.microsoft.com/office/drawing/2014/main" id="{AD6BD011-A52B-4466-90E2-4ABCBED9A11E}"/>
              </a:ext>
            </a:extLst>
          </p:cNvPr>
          <p:cNvGrpSpPr/>
          <p:nvPr/>
        </p:nvGrpSpPr>
        <p:grpSpPr>
          <a:xfrm>
            <a:off x="890836" y="5291166"/>
            <a:ext cx="3393132" cy="1320170"/>
            <a:chOff x="890836" y="5205174"/>
            <a:chExt cx="3393132" cy="1320170"/>
          </a:xfrm>
        </p:grpSpPr>
        <p:sp>
          <p:nvSpPr>
            <p:cNvPr id="19" name="TextBox 18">
              <a:extLst>
                <a:ext uri="{FF2B5EF4-FFF2-40B4-BE49-F238E27FC236}">
                  <a16:creationId xmlns:a16="http://schemas.microsoft.com/office/drawing/2014/main" id="{4C2DEB80-4C63-486A-9B2F-A33477F9348C}"/>
                </a:ext>
              </a:extLst>
            </p:cNvPr>
            <p:cNvSpPr txBox="1"/>
            <p:nvPr/>
          </p:nvSpPr>
          <p:spPr>
            <a:xfrm>
              <a:off x="1403648" y="6021288"/>
              <a:ext cx="1008112" cy="504056"/>
            </a:xfrm>
            <a:prstGeom prst="rect">
              <a:avLst/>
            </a:prstGeom>
            <a:noFill/>
            <a:ln>
              <a:solidFill>
                <a:schemeClr val="tx1"/>
              </a:solidFill>
            </a:ln>
          </p:spPr>
          <p:txBody>
            <a:bodyPr wrap="square" rtlCol="0">
              <a:spAutoFit/>
            </a:bodyPr>
            <a:lstStyle/>
            <a:p>
              <a:pPr defTabSz="457200"/>
              <a:endParaRPr lang="en-US" dirty="0">
                <a:solidFill>
                  <a:prstClr val="black"/>
                </a:solidFill>
              </a:endParaRPr>
            </a:p>
          </p:txBody>
        </p:sp>
        <p:sp>
          <p:nvSpPr>
            <p:cNvPr id="20" name="TextBox 19">
              <a:extLst>
                <a:ext uri="{FF2B5EF4-FFF2-40B4-BE49-F238E27FC236}">
                  <a16:creationId xmlns:a16="http://schemas.microsoft.com/office/drawing/2014/main" id="{FC69D74B-49B3-44A0-A629-779578593706}"/>
                </a:ext>
              </a:extLst>
            </p:cNvPr>
            <p:cNvSpPr txBox="1"/>
            <p:nvPr/>
          </p:nvSpPr>
          <p:spPr>
            <a:xfrm>
              <a:off x="3275856" y="6021288"/>
              <a:ext cx="1008112" cy="504056"/>
            </a:xfrm>
            <a:prstGeom prst="rect">
              <a:avLst/>
            </a:prstGeom>
            <a:noFill/>
            <a:ln>
              <a:solidFill>
                <a:schemeClr val="tx1"/>
              </a:solidFill>
            </a:ln>
          </p:spPr>
          <p:txBody>
            <a:bodyPr wrap="square" rtlCol="0">
              <a:spAutoFit/>
            </a:bodyPr>
            <a:lstStyle/>
            <a:p>
              <a:pPr defTabSz="457200"/>
              <a:endParaRPr lang="en-US" dirty="0">
                <a:solidFill>
                  <a:prstClr val="black"/>
                </a:solidFill>
              </a:endParaRPr>
            </a:p>
          </p:txBody>
        </p:sp>
        <p:sp>
          <p:nvSpPr>
            <p:cNvPr id="21" name="TextBox 20">
              <a:extLst>
                <a:ext uri="{FF2B5EF4-FFF2-40B4-BE49-F238E27FC236}">
                  <a16:creationId xmlns:a16="http://schemas.microsoft.com/office/drawing/2014/main" id="{AEB4EA80-9093-4C4F-9D09-C6295F74DCAA}"/>
                </a:ext>
              </a:extLst>
            </p:cNvPr>
            <p:cNvSpPr txBox="1"/>
            <p:nvPr/>
          </p:nvSpPr>
          <p:spPr>
            <a:xfrm>
              <a:off x="890836" y="6088650"/>
              <a:ext cx="360685" cy="369332"/>
            </a:xfrm>
            <a:prstGeom prst="rect">
              <a:avLst/>
            </a:prstGeom>
            <a:noFill/>
            <a:ln>
              <a:noFill/>
            </a:ln>
          </p:spPr>
          <p:txBody>
            <a:bodyPr wrap="square" rtlCol="0">
              <a:spAutoFit/>
            </a:bodyPr>
            <a:lstStyle/>
            <a:p>
              <a:pPr defTabSz="457200"/>
              <a:r>
                <a:rPr lang="en-US" altLang="zh-CN" i="1" dirty="0">
                  <a:solidFill>
                    <a:srgbClr val="FF0000"/>
                  </a:solidFill>
                </a:rPr>
                <a:t>p</a:t>
              </a:r>
              <a:endParaRPr lang="en-US" i="1" dirty="0">
                <a:solidFill>
                  <a:srgbClr val="FF0000"/>
                </a:solidFill>
              </a:endParaRPr>
            </a:p>
          </p:txBody>
        </p:sp>
        <p:sp>
          <p:nvSpPr>
            <p:cNvPr id="22" name="TextBox 21">
              <a:extLst>
                <a:ext uri="{FF2B5EF4-FFF2-40B4-BE49-F238E27FC236}">
                  <a16:creationId xmlns:a16="http://schemas.microsoft.com/office/drawing/2014/main" id="{22F865B8-7886-435A-BE17-685541136120}"/>
                </a:ext>
              </a:extLst>
            </p:cNvPr>
            <p:cNvSpPr txBox="1"/>
            <p:nvPr/>
          </p:nvSpPr>
          <p:spPr>
            <a:xfrm>
              <a:off x="2843808" y="6069632"/>
              <a:ext cx="360685" cy="369332"/>
            </a:xfrm>
            <a:prstGeom prst="rect">
              <a:avLst/>
            </a:prstGeom>
            <a:noFill/>
            <a:ln>
              <a:noFill/>
            </a:ln>
          </p:spPr>
          <p:txBody>
            <a:bodyPr wrap="square" rtlCol="0">
              <a:spAutoFit/>
            </a:bodyPr>
            <a:lstStyle/>
            <a:p>
              <a:pPr defTabSz="457200"/>
              <a:r>
                <a:rPr lang="en-US" altLang="zh-CN" i="1" dirty="0">
                  <a:solidFill>
                    <a:srgbClr val="FF0000"/>
                  </a:solidFill>
                </a:rPr>
                <a:t>q</a:t>
              </a:r>
              <a:endParaRPr lang="en-US" i="1" dirty="0">
                <a:solidFill>
                  <a:srgbClr val="FF0000"/>
                </a:solidFill>
              </a:endParaRPr>
            </a:p>
          </p:txBody>
        </p:sp>
        <p:sp>
          <p:nvSpPr>
            <p:cNvPr id="23" name="TextBox 22">
              <a:extLst>
                <a:ext uri="{FF2B5EF4-FFF2-40B4-BE49-F238E27FC236}">
                  <a16:creationId xmlns:a16="http://schemas.microsoft.com/office/drawing/2014/main" id="{68F60E67-8D12-4A17-985A-92F74D234567}"/>
                </a:ext>
              </a:extLst>
            </p:cNvPr>
            <p:cNvSpPr txBox="1"/>
            <p:nvPr/>
          </p:nvSpPr>
          <p:spPr>
            <a:xfrm>
              <a:off x="1119809" y="5205174"/>
              <a:ext cx="1557130" cy="369332"/>
            </a:xfrm>
            <a:prstGeom prst="rect">
              <a:avLst/>
            </a:prstGeom>
            <a:noFill/>
            <a:ln>
              <a:noFill/>
            </a:ln>
          </p:spPr>
          <p:txBody>
            <a:bodyPr wrap="square" rtlCol="0">
              <a:spAutoFit/>
            </a:bodyPr>
            <a:lstStyle/>
            <a:p>
              <a:pPr defTabSz="457200"/>
              <a:r>
                <a:rPr lang="en-US" dirty="0">
                  <a:solidFill>
                    <a:srgbClr val="00B0F0"/>
                  </a:solidFill>
                </a:rPr>
                <a:t> </a:t>
              </a:r>
              <a:r>
                <a:rPr lang="en-US" dirty="0" err="1">
                  <a:solidFill>
                    <a:srgbClr val="00B0F0"/>
                  </a:solidFill>
                </a:rPr>
                <a:t>i</a:t>
              </a:r>
              <a:r>
                <a:rPr lang="en-US" dirty="0">
                  <a:solidFill>
                    <a:srgbClr val="00B0F0"/>
                  </a:solidFill>
                </a:rPr>
                <a:t> (1, 2, …, 6)</a:t>
              </a:r>
            </a:p>
          </p:txBody>
        </p:sp>
        <p:sp>
          <p:nvSpPr>
            <p:cNvPr id="24" name="TextBox 23">
              <a:extLst>
                <a:ext uri="{FF2B5EF4-FFF2-40B4-BE49-F238E27FC236}">
                  <a16:creationId xmlns:a16="http://schemas.microsoft.com/office/drawing/2014/main" id="{6B2C8B99-0656-42EC-A91E-FBD22BD91231}"/>
                </a:ext>
              </a:extLst>
            </p:cNvPr>
            <p:cNvSpPr txBox="1"/>
            <p:nvPr/>
          </p:nvSpPr>
          <p:spPr>
            <a:xfrm>
              <a:off x="3478695" y="5205174"/>
              <a:ext cx="728870" cy="369332"/>
            </a:xfrm>
            <a:prstGeom prst="rect">
              <a:avLst/>
            </a:prstGeom>
            <a:noFill/>
            <a:ln>
              <a:noFill/>
            </a:ln>
          </p:spPr>
          <p:txBody>
            <a:bodyPr wrap="square" rtlCol="0">
              <a:spAutoFit/>
            </a:bodyPr>
            <a:lstStyle/>
            <a:p>
              <a:pPr defTabSz="457200"/>
              <a:r>
                <a:rPr lang="en-US" dirty="0">
                  <a:solidFill>
                    <a:srgbClr val="00B0F0"/>
                  </a:solidFill>
                </a:rPr>
                <a:t>l(4)</a:t>
              </a:r>
            </a:p>
          </p:txBody>
        </p:sp>
        <p:cxnSp>
          <p:nvCxnSpPr>
            <p:cNvPr id="25" name="Straight Arrow Connector 3">
              <a:extLst>
                <a:ext uri="{FF2B5EF4-FFF2-40B4-BE49-F238E27FC236}">
                  <a16:creationId xmlns:a16="http://schemas.microsoft.com/office/drawing/2014/main" id="{6A5BA203-DAA9-4D6B-8A7E-D34423B0EE15}"/>
                </a:ext>
              </a:extLst>
            </p:cNvPr>
            <p:cNvCxnSpPr>
              <a:cxnSpLocks/>
            </p:cNvCxnSpPr>
            <p:nvPr/>
          </p:nvCxnSpPr>
          <p:spPr>
            <a:xfrm flipH="1">
              <a:off x="1907701" y="5509758"/>
              <a:ext cx="2" cy="744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14">
              <a:extLst>
                <a:ext uri="{FF2B5EF4-FFF2-40B4-BE49-F238E27FC236}">
                  <a16:creationId xmlns:a16="http://schemas.microsoft.com/office/drawing/2014/main" id="{01CA3DD0-58CB-4F9A-AB6D-FC2D1BD8CC35}"/>
                </a:ext>
              </a:extLst>
            </p:cNvPr>
            <p:cNvCxnSpPr>
              <a:cxnSpLocks/>
            </p:cNvCxnSpPr>
            <p:nvPr/>
          </p:nvCxnSpPr>
          <p:spPr>
            <a:xfrm flipH="1">
              <a:off x="3779909" y="5509758"/>
              <a:ext cx="2" cy="7445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5638800" y="2535707"/>
            <a:ext cx="1845377" cy="369332"/>
          </a:xfrm>
          <a:prstGeom prst="rect">
            <a:avLst/>
          </a:prstGeom>
          <a:noFill/>
        </p:spPr>
        <p:txBody>
          <a:bodyPr wrap="none" rtlCol="0">
            <a:spAutoFit/>
          </a:bodyPr>
          <a:lstStyle/>
          <a:p>
            <a:r>
              <a:rPr lang="en-US" altLang="zh-CN" b="1" dirty="0"/>
              <a:t>main</a:t>
            </a:r>
            <a:r>
              <a:rPr lang="en-US" altLang="zh-CN" dirty="0"/>
              <a:t> calls </a:t>
            </a:r>
            <a:r>
              <a:rPr lang="en-US" altLang="zh-CN" b="1" dirty="0"/>
              <a:t>SOP</a:t>
            </a:r>
            <a:endParaRPr lang="zh-CN" altLang="en-US" b="1" dirty="0"/>
          </a:p>
        </p:txBody>
      </p:sp>
      <p:sp>
        <p:nvSpPr>
          <p:cNvPr id="36" name="TextBox 35"/>
          <p:cNvSpPr txBox="1"/>
          <p:nvPr/>
        </p:nvSpPr>
        <p:spPr>
          <a:xfrm>
            <a:off x="5638799" y="5989976"/>
            <a:ext cx="1948354" cy="369332"/>
          </a:xfrm>
          <a:prstGeom prst="rect">
            <a:avLst/>
          </a:prstGeom>
          <a:noFill/>
        </p:spPr>
        <p:txBody>
          <a:bodyPr wrap="none" rtlCol="0">
            <a:spAutoFit/>
          </a:bodyPr>
          <a:lstStyle/>
          <a:p>
            <a:r>
              <a:rPr lang="en-US" altLang="zh-CN" b="1" dirty="0"/>
              <a:t>SOP </a:t>
            </a:r>
            <a:r>
              <a:rPr lang="en-US" altLang="zh-CN" dirty="0"/>
              <a:t>calls </a:t>
            </a:r>
            <a:r>
              <a:rPr lang="en-US" altLang="zh-CN" b="1" dirty="0"/>
              <a:t>power</a:t>
            </a:r>
            <a:endParaRPr lang="zh-CN" altLang="en-US" b="1" dirty="0"/>
          </a:p>
        </p:txBody>
      </p:sp>
    </p:spTree>
    <p:extLst>
      <p:ext uri="{BB962C8B-B14F-4D97-AF65-F5344CB8AC3E}">
        <p14:creationId xmlns:p14="http://schemas.microsoft.com/office/powerpoint/2010/main" val="25753239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a:extLst>
              <a:ext uri="{FF2B5EF4-FFF2-40B4-BE49-F238E27FC236}">
                <a16:creationId xmlns:a16="http://schemas.microsoft.com/office/drawing/2014/main" id="{C0091E6C-A368-43CD-8237-768905A81B90}"/>
              </a:ext>
            </a:extLst>
          </p:cNvPr>
          <p:cNvSpPr>
            <a:spLocks noGrp="1" noChangeArrowheads="1"/>
          </p:cNvSpPr>
          <p:nvPr>
            <p:ph type="body" idx="1"/>
          </p:nvPr>
        </p:nvSpPr>
        <p:spPr>
          <a:xfrm>
            <a:off x="179388" y="333375"/>
            <a:ext cx="8964612" cy="4535488"/>
          </a:xfrm>
          <a:extLst>
            <a:ext uri="{91240B29-F687-4F45-9708-019B960494DF}">
              <a14:hiddenLine xmlns:a14="http://schemas.microsoft.com/office/drawing/2010/main" w="12700" cap="sq">
                <a:solidFill>
                  <a:schemeClr val="tx1"/>
                </a:solidFill>
                <a:miter lim="800000"/>
                <a:headEnd type="none" w="sm" len="sm"/>
                <a:tailEnd type="none" w="sm" len="sm"/>
              </a14:hiddenLine>
            </a:ext>
          </a:extLst>
        </p:spPr>
        <p:txBody>
          <a:bodyPr>
            <a:normAutofit/>
          </a:bodyPr>
          <a:lstStyle/>
          <a:p>
            <a:pPr marL="0" indent="0" eaLnBrk="1" hangingPunct="1">
              <a:spcBef>
                <a:spcPct val="0"/>
              </a:spcBef>
              <a:buFont typeface="Wingdings" panose="05000000000000000000" pitchFamily="2" charset="2"/>
              <a:buNone/>
            </a:pPr>
            <a:r>
              <a:rPr lang="zh-CN" altLang="en-US" sz="2400" b="0" dirty="0">
                <a:latin typeface="黑体" panose="02010609060101010101" pitchFamily="49" charset="-122"/>
                <a:ea typeface="黑体" panose="02010609060101010101" pitchFamily="49" charset="-122"/>
              </a:rPr>
              <a:t>主调函数执行下述语句时，</a:t>
            </a:r>
          </a:p>
          <a:p>
            <a:pPr marL="0" indent="0" eaLnBrk="1" hangingPunct="1">
              <a:spcBef>
                <a:spcPct val="0"/>
              </a:spcBef>
              <a:buFont typeface="Wingdings" panose="05000000000000000000" pitchFamily="2" charset="2"/>
              <a:buNone/>
            </a:pPr>
            <a:r>
              <a:rPr lang="zh-CN" altLang="en-US" sz="2400" b="0" dirty="0">
                <a:ea typeface="黑体" panose="02010609060101010101" pitchFamily="49" charset="-122"/>
              </a:rPr>
              <a:t>	</a:t>
            </a:r>
            <a:r>
              <a:rPr lang="en-US" altLang="zh-CN" sz="2400" dirty="0">
                <a:ea typeface="黑体" panose="02010609060101010101" pitchFamily="49" charset="-122"/>
              </a:rPr>
              <a:t>	</a:t>
            </a:r>
            <a:r>
              <a:rPr lang="en-US" altLang="zh-CN" sz="2400" b="0" dirty="0" err="1">
                <a:ea typeface="黑体" panose="02010609060101010101" pitchFamily="49" charset="-122"/>
              </a:rPr>
              <a:t>printf</a:t>
            </a:r>
            <a:r>
              <a:rPr lang="en-US" altLang="zh-CN" sz="2400" b="0" dirty="0">
                <a:ea typeface="黑体" panose="02010609060101010101" pitchFamily="49" charset="-122"/>
              </a:rPr>
              <a:t>( </a:t>
            </a:r>
            <a:r>
              <a:rPr lang="en-US" altLang="zh-CN" sz="2400" b="0" dirty="0">
                <a:latin typeface="Arial" panose="020B0604020202020204" pitchFamily="34" charset="0"/>
                <a:ea typeface="黑体" panose="02010609060101010101" pitchFamily="49" charset="-122"/>
              </a:rPr>
              <a:t>“</a:t>
            </a:r>
            <a:r>
              <a:rPr lang="en-US" altLang="zh-CN" sz="2400" b="0" dirty="0">
                <a:ea typeface="黑体" panose="02010609060101010101" pitchFamily="49" charset="-122"/>
              </a:rPr>
              <a:t>%d</a:t>
            </a:r>
            <a:r>
              <a:rPr lang="en-US" altLang="zh-CN" sz="2400" b="0" dirty="0">
                <a:latin typeface="Arial" panose="020B0604020202020204" pitchFamily="34" charset="0"/>
                <a:ea typeface="黑体" panose="02010609060101010101" pitchFamily="49" charset="-122"/>
              </a:rPr>
              <a:t>”</a:t>
            </a:r>
            <a:r>
              <a:rPr lang="en-US" altLang="zh-CN" sz="2400" b="0" dirty="0">
                <a:ea typeface="黑体" panose="02010609060101010101" pitchFamily="49" charset="-122"/>
              </a:rPr>
              <a:t>, SOP (n, k ));</a:t>
            </a:r>
          </a:p>
          <a:p>
            <a:pPr marL="0" indent="0" eaLnBrk="1" hangingPunct="1">
              <a:spcBef>
                <a:spcPct val="0"/>
              </a:spcBef>
              <a:buFont typeface="Wingdings" panose="05000000000000000000" pitchFamily="2" charset="2"/>
              <a:buNone/>
            </a:pPr>
            <a:r>
              <a:rPr lang="zh-CN" altLang="en-US" sz="2400" b="0" dirty="0">
                <a:ea typeface="黑体" panose="02010609060101010101" pitchFamily="49" charset="-122"/>
              </a:rPr>
              <a:t>传值给被调函数</a:t>
            </a:r>
            <a:r>
              <a:rPr lang="en-US" altLang="zh-CN" sz="2400" b="0" dirty="0">
                <a:ea typeface="黑体" panose="02010609060101010101" pitchFamily="49" charset="-122"/>
              </a:rPr>
              <a:t>SOP</a:t>
            </a:r>
            <a:endParaRPr lang="zh-CN" altLang="en-US" sz="2400" b="0" dirty="0">
              <a:ea typeface="黑体" panose="02010609060101010101" pitchFamily="49" charset="-122"/>
            </a:endParaRPr>
          </a:p>
          <a:p>
            <a:pPr marL="0" indent="0" eaLnBrk="1" hangingPunct="1">
              <a:spcBef>
                <a:spcPct val="0"/>
              </a:spcBef>
              <a:buFont typeface="Wingdings" panose="05000000000000000000" pitchFamily="2" charset="2"/>
              <a:buNone/>
            </a:pPr>
            <a:r>
              <a:rPr lang="zh-CN" altLang="en-US" sz="2400" b="0" dirty="0">
                <a:ea typeface="黑体" panose="02010609060101010101" pitchFamily="49" charset="-122"/>
              </a:rPr>
              <a:t>		                   </a:t>
            </a:r>
            <a:r>
              <a:rPr lang="en-US" altLang="zh-CN" sz="2400" b="0" dirty="0">
                <a:ea typeface="黑体" panose="02010609060101010101" pitchFamily="49" charset="-122"/>
              </a:rPr>
              <a:t>int SOP( m, l )</a:t>
            </a:r>
          </a:p>
          <a:p>
            <a:pPr marL="0" indent="0" eaLnBrk="1" hangingPunct="1">
              <a:spcBef>
                <a:spcPct val="0"/>
              </a:spcBef>
              <a:buFont typeface="Wingdings" panose="05000000000000000000" pitchFamily="2" charset="2"/>
              <a:buNone/>
            </a:pPr>
            <a:r>
              <a:rPr lang="en-US" altLang="zh-CN" sz="2400" b="0" dirty="0">
                <a:ea typeface="黑体" panose="02010609060101010101" pitchFamily="49" charset="-122"/>
              </a:rPr>
              <a:t>n </a:t>
            </a:r>
            <a:r>
              <a:rPr lang="zh-CN" altLang="en-US" sz="2400" b="0" dirty="0">
                <a:ea typeface="黑体" panose="02010609060101010101" pitchFamily="49" charset="-122"/>
              </a:rPr>
              <a:t>的值 </a:t>
            </a:r>
            <a:r>
              <a:rPr lang="en-US" altLang="zh-CN" sz="2400" b="0" dirty="0">
                <a:ea typeface="黑体" panose="02010609060101010101" pitchFamily="49" charset="-122"/>
              </a:rPr>
              <a:t>6 </a:t>
            </a:r>
            <a:r>
              <a:rPr lang="zh-CN" altLang="en-US" sz="2400" b="0" dirty="0">
                <a:ea typeface="黑体" panose="02010609060101010101" pitchFamily="49" charset="-122"/>
              </a:rPr>
              <a:t>传给 </a:t>
            </a:r>
            <a:r>
              <a:rPr lang="en-US" altLang="zh-CN" sz="2400" b="0" dirty="0">
                <a:ea typeface="黑体" panose="02010609060101010101" pitchFamily="49" charset="-122"/>
              </a:rPr>
              <a:t>m,</a:t>
            </a:r>
          </a:p>
          <a:p>
            <a:pPr marL="0" indent="0" eaLnBrk="1" hangingPunct="1">
              <a:spcBef>
                <a:spcPct val="0"/>
              </a:spcBef>
              <a:buFont typeface="Wingdings" panose="05000000000000000000" pitchFamily="2" charset="2"/>
              <a:buNone/>
            </a:pPr>
            <a:r>
              <a:rPr lang="en-US" altLang="zh-CN" sz="2400" b="0" dirty="0">
                <a:ea typeface="黑体" panose="02010609060101010101" pitchFamily="49" charset="-122"/>
              </a:rPr>
              <a:t>k </a:t>
            </a:r>
            <a:r>
              <a:rPr lang="zh-CN" altLang="en-US" sz="2400" b="0" dirty="0">
                <a:ea typeface="黑体" panose="02010609060101010101" pitchFamily="49" charset="-122"/>
              </a:rPr>
              <a:t>的值 </a:t>
            </a:r>
            <a:r>
              <a:rPr lang="en-US" altLang="zh-CN" sz="2400" b="0" dirty="0">
                <a:ea typeface="黑体" panose="02010609060101010101" pitchFamily="49" charset="-122"/>
              </a:rPr>
              <a:t>4 </a:t>
            </a:r>
            <a:r>
              <a:rPr lang="zh-CN" altLang="en-US" sz="2400" b="0" dirty="0">
                <a:ea typeface="黑体" panose="02010609060101010101" pitchFamily="49" charset="-122"/>
              </a:rPr>
              <a:t>传给 </a:t>
            </a:r>
            <a:r>
              <a:rPr lang="en-US" altLang="zh-CN" sz="2400" b="0" dirty="0">
                <a:ea typeface="黑体" panose="02010609060101010101" pitchFamily="49" charset="-122"/>
              </a:rPr>
              <a:t>l</a:t>
            </a:r>
            <a:r>
              <a:rPr lang="zh-CN" altLang="en-US" sz="2400" b="0" dirty="0">
                <a:ea typeface="黑体" panose="02010609060101010101" pitchFamily="49" charset="-122"/>
              </a:rPr>
              <a:t>。</a:t>
            </a:r>
          </a:p>
          <a:p>
            <a:pPr marL="0" indent="0" eaLnBrk="1" hangingPunct="1">
              <a:spcBef>
                <a:spcPct val="0"/>
              </a:spcBef>
              <a:buFont typeface="Wingdings" panose="05000000000000000000" pitchFamily="2" charset="2"/>
              <a:buNone/>
            </a:pPr>
            <a:r>
              <a:rPr lang="en-US" altLang="zh-CN" sz="2400" b="0" dirty="0">
                <a:ea typeface="黑体" panose="02010609060101010101" pitchFamily="49" charset="-122"/>
              </a:rPr>
              <a:t>6 </a:t>
            </a:r>
            <a:r>
              <a:rPr lang="zh-CN" altLang="en-US" sz="2400" b="0" dirty="0">
                <a:ea typeface="黑体" panose="02010609060101010101" pitchFamily="49" charset="-122"/>
              </a:rPr>
              <a:t>和 </a:t>
            </a:r>
            <a:r>
              <a:rPr lang="en-US" altLang="zh-CN" sz="2400" b="0" dirty="0">
                <a:ea typeface="黑体" panose="02010609060101010101" pitchFamily="49" charset="-122"/>
              </a:rPr>
              <a:t>4 </a:t>
            </a:r>
            <a:r>
              <a:rPr lang="zh-CN" altLang="en-US" sz="2400" b="0" dirty="0">
                <a:ea typeface="黑体" panose="02010609060101010101" pitchFamily="49" charset="-122"/>
              </a:rPr>
              <a:t>为实在参数，</a:t>
            </a:r>
            <a:r>
              <a:rPr lang="en-US" altLang="zh-CN" sz="2400" b="0" dirty="0">
                <a:ea typeface="黑体" panose="02010609060101010101" pitchFamily="49" charset="-122"/>
              </a:rPr>
              <a:t>m </a:t>
            </a:r>
            <a:r>
              <a:rPr lang="zh-CN" altLang="en-US" sz="2400" b="0" dirty="0">
                <a:ea typeface="黑体" panose="02010609060101010101" pitchFamily="49" charset="-122"/>
              </a:rPr>
              <a:t>和 </a:t>
            </a:r>
            <a:r>
              <a:rPr lang="en-US" altLang="zh-CN" sz="2400" b="0" dirty="0">
                <a:ea typeface="黑体" panose="02010609060101010101" pitchFamily="49" charset="-122"/>
              </a:rPr>
              <a:t>l</a:t>
            </a:r>
            <a:r>
              <a:rPr lang="en-US" altLang="zh-CN" sz="2400" b="0" i="1" dirty="0">
                <a:ea typeface="黑体" panose="02010609060101010101" pitchFamily="49" charset="-122"/>
              </a:rPr>
              <a:t> </a:t>
            </a:r>
            <a:r>
              <a:rPr lang="zh-CN" altLang="en-US" sz="2400" b="0" dirty="0">
                <a:ea typeface="黑体" panose="02010609060101010101" pitchFamily="49" charset="-122"/>
              </a:rPr>
              <a:t>为形式参数。</a:t>
            </a:r>
          </a:p>
          <a:p>
            <a:pPr marL="0" indent="0" eaLnBrk="1" hangingPunct="1">
              <a:spcBef>
                <a:spcPct val="0"/>
              </a:spcBef>
              <a:buFont typeface="Wingdings" panose="05000000000000000000" pitchFamily="2" charset="2"/>
              <a:buNone/>
            </a:pPr>
            <a:endParaRPr lang="zh-CN" altLang="en-US" sz="2400" b="0" dirty="0">
              <a:ea typeface="黑体" panose="02010609060101010101" pitchFamily="49" charset="-122"/>
            </a:endParaRPr>
          </a:p>
          <a:p>
            <a:pPr marL="0" indent="0" eaLnBrk="1" hangingPunct="1">
              <a:spcBef>
                <a:spcPct val="0"/>
              </a:spcBef>
              <a:buFont typeface="Wingdings" panose="05000000000000000000" pitchFamily="2" charset="2"/>
              <a:buNone/>
            </a:pPr>
            <a:r>
              <a:rPr lang="zh-CN" altLang="en-US" sz="2400" b="0" dirty="0">
                <a:ea typeface="黑体" panose="02010609060101010101" pitchFamily="49" charset="-122"/>
              </a:rPr>
              <a:t>被调函数在其形式参数被赋值之后，开始执行函数体，先是让累加器初始化为</a:t>
            </a:r>
            <a:r>
              <a:rPr lang="en-US" altLang="zh-CN" sz="2400" b="0" dirty="0">
                <a:ea typeface="黑体" panose="02010609060101010101" pitchFamily="49" charset="-122"/>
              </a:rPr>
              <a:t>0</a:t>
            </a:r>
            <a:r>
              <a:rPr lang="zh-CN" altLang="en-US" sz="2400" b="0" dirty="0">
                <a:ea typeface="黑体" panose="02010609060101010101" pitchFamily="49" charset="-122"/>
              </a:rPr>
              <a:t>（</a:t>
            </a:r>
            <a:r>
              <a:rPr lang="en-US" altLang="zh-CN" sz="2400" b="0" dirty="0">
                <a:ea typeface="黑体" panose="02010609060101010101" pitchFamily="49" charset="-122"/>
              </a:rPr>
              <a:t>sum=0</a:t>
            </a:r>
            <a:r>
              <a:rPr lang="zh-CN" altLang="en-US" sz="2400" b="0" dirty="0">
                <a:ea typeface="黑体" panose="02010609060101010101" pitchFamily="49" charset="-122"/>
              </a:rPr>
              <a:t>），接着进入以</a:t>
            </a:r>
            <a:r>
              <a:rPr lang="en-US" altLang="zh-CN" sz="2400" b="0" dirty="0" err="1">
                <a:ea typeface="黑体" panose="02010609060101010101" pitchFamily="49" charset="-122"/>
              </a:rPr>
              <a:t>i</a:t>
            </a:r>
            <a:r>
              <a:rPr lang="zh-CN" altLang="en-US" sz="2400" b="0" dirty="0">
                <a:ea typeface="黑体" panose="02010609060101010101" pitchFamily="49" charset="-122"/>
              </a:rPr>
              <a:t>为控制变量的计数循环，</a:t>
            </a:r>
            <a:r>
              <a:rPr lang="en-US" altLang="zh-CN" sz="2400" b="0" dirty="0" err="1">
                <a:ea typeface="黑体" panose="02010609060101010101" pitchFamily="49" charset="-122"/>
              </a:rPr>
              <a:t>i</a:t>
            </a:r>
            <a:r>
              <a:rPr lang="en-US" altLang="zh-CN" sz="2400" b="0" dirty="0">
                <a:ea typeface="黑体" panose="02010609060101010101" pitchFamily="49" charset="-122"/>
              </a:rPr>
              <a:t> </a:t>
            </a:r>
            <a:r>
              <a:rPr lang="zh-CN" altLang="en-US" sz="2400" b="0" dirty="0">
                <a:ea typeface="黑体" panose="02010609060101010101" pitchFamily="49" charset="-122"/>
              </a:rPr>
              <a:t>从 </a:t>
            </a:r>
            <a:r>
              <a:rPr lang="en-US" altLang="zh-CN" sz="2400" b="0" dirty="0">
                <a:ea typeface="黑体" panose="02010609060101010101" pitchFamily="49" charset="-122"/>
              </a:rPr>
              <a:t>1 </a:t>
            </a:r>
            <a:r>
              <a:rPr lang="zh-CN" altLang="en-US" sz="2400" b="0" dirty="0">
                <a:ea typeface="黑体" panose="02010609060101010101" pitchFamily="49" charset="-122"/>
              </a:rPr>
              <a:t>变到</a:t>
            </a:r>
            <a:r>
              <a:rPr lang="en-US" altLang="zh-CN" sz="2400" b="0" dirty="0">
                <a:ea typeface="黑体" panose="02010609060101010101" pitchFamily="49" charset="-122"/>
              </a:rPr>
              <a:t>m</a:t>
            </a:r>
            <a:r>
              <a:rPr lang="zh-CN" altLang="en-US" sz="2400" b="0" dirty="0">
                <a:ea typeface="黑体" panose="02010609060101010101" pitchFamily="49" charset="-122"/>
              </a:rPr>
              <a:t>（</a:t>
            </a:r>
            <a:r>
              <a:rPr lang="en-US" altLang="zh-CN" sz="2400" b="0" dirty="0">
                <a:ea typeface="黑体" panose="02010609060101010101" pitchFamily="49" charset="-122"/>
              </a:rPr>
              <a:t>m=6</a:t>
            </a:r>
            <a:r>
              <a:rPr lang="zh-CN" altLang="en-US" sz="2400" b="0" dirty="0">
                <a:ea typeface="黑体" panose="02010609060101010101" pitchFamily="49" charset="-122"/>
              </a:rPr>
              <a:t>），即累加</a:t>
            </a:r>
            <a:r>
              <a:rPr lang="en-US" altLang="zh-CN" sz="2400" b="0" dirty="0">
                <a:ea typeface="黑体" panose="02010609060101010101" pitchFamily="49" charset="-122"/>
              </a:rPr>
              <a:t>m</a:t>
            </a:r>
            <a:r>
              <a:rPr lang="zh-CN" altLang="en-US" sz="2400" b="0" dirty="0">
                <a:ea typeface="黑体" panose="02010609060101010101" pitchFamily="49" charset="-122"/>
              </a:rPr>
              <a:t>次（即</a:t>
            </a:r>
            <a:r>
              <a:rPr lang="en-US" altLang="zh-CN" sz="2400" b="0" dirty="0">
                <a:ea typeface="黑体" panose="02010609060101010101" pitchFamily="49" charset="-122"/>
              </a:rPr>
              <a:t>6</a:t>
            </a:r>
            <a:r>
              <a:rPr lang="zh-CN" altLang="en-US" sz="2400" b="0" dirty="0">
                <a:ea typeface="黑体" panose="02010609060101010101" pitchFamily="49" charset="-122"/>
              </a:rPr>
              <a:t>次）。循环体为</a:t>
            </a:r>
            <a:r>
              <a:rPr lang="en-US" altLang="zh-CN" sz="2400" b="0" dirty="0">
                <a:ea typeface="黑体" panose="02010609060101010101" pitchFamily="49" charset="-122"/>
              </a:rPr>
              <a:t>sum=</a:t>
            </a:r>
            <a:r>
              <a:rPr lang="en-US" altLang="zh-CN" sz="2400" b="0" dirty="0" err="1">
                <a:ea typeface="黑体" panose="02010609060101010101" pitchFamily="49" charset="-122"/>
              </a:rPr>
              <a:t>sum+power</a:t>
            </a:r>
            <a:r>
              <a:rPr lang="en-US" altLang="zh-CN" sz="2400" b="0" dirty="0">
                <a:ea typeface="黑体" panose="02010609060101010101" pitchFamily="49" charset="-122"/>
              </a:rPr>
              <a:t>(</a:t>
            </a:r>
            <a:r>
              <a:rPr lang="en-US" altLang="zh-CN" sz="2400" b="0" dirty="0" err="1">
                <a:ea typeface="黑体" panose="02010609060101010101" pitchFamily="49" charset="-122"/>
              </a:rPr>
              <a:t>i,l</a:t>
            </a:r>
            <a:r>
              <a:rPr lang="en-US" altLang="zh-CN" sz="2400" b="0" i="1" dirty="0">
                <a:ea typeface="黑体" panose="02010609060101010101" pitchFamily="49" charset="-122"/>
              </a:rPr>
              <a:t> </a:t>
            </a:r>
            <a:r>
              <a:rPr lang="en-US" altLang="zh-CN" sz="2400" b="0" dirty="0">
                <a:ea typeface="黑体" panose="02010609060101010101" pitchFamily="49" charset="-122"/>
              </a:rPr>
              <a:t>)</a:t>
            </a:r>
            <a:r>
              <a:rPr lang="zh-CN" altLang="en-US" sz="2400" b="0" dirty="0">
                <a:ea typeface="黑体" panose="02010609060101010101" pitchFamily="49" charset="-122"/>
              </a:rPr>
              <a:t>。当</a:t>
            </a:r>
            <a:r>
              <a:rPr lang="en-US" altLang="zh-CN" sz="2400" b="0" dirty="0">
                <a:ea typeface="黑体" panose="02010609060101010101" pitchFamily="49" charset="-122"/>
              </a:rPr>
              <a:t>6</a:t>
            </a:r>
            <a:r>
              <a:rPr lang="zh-CN" altLang="en-US" sz="2400" b="0" dirty="0">
                <a:ea typeface="黑体" panose="02010609060101010101" pitchFamily="49" charset="-122"/>
              </a:rPr>
              <a:t>次循环执行完后，实现的是</a:t>
            </a:r>
            <a:r>
              <a:rPr lang="en-US" altLang="zh-CN" sz="2400" b="0" dirty="0">
                <a:ea typeface="黑体" panose="02010609060101010101" pitchFamily="49" charset="-122"/>
              </a:rPr>
              <a:t>:</a:t>
            </a:r>
          </a:p>
          <a:p>
            <a:pPr marL="0" indent="0" eaLnBrk="1" hangingPunct="1">
              <a:spcBef>
                <a:spcPct val="0"/>
              </a:spcBef>
              <a:buFont typeface="Wingdings" panose="05000000000000000000" pitchFamily="2" charset="2"/>
              <a:buNone/>
            </a:pPr>
            <a:endParaRPr lang="en-US" altLang="zh-CN" sz="2400" b="0" dirty="0">
              <a:ea typeface="黑体" panose="02010609060101010101" pitchFamily="49" charset="-122"/>
            </a:endParaRPr>
          </a:p>
        </p:txBody>
      </p:sp>
      <p:sp>
        <p:nvSpPr>
          <p:cNvPr id="201731" name="Line 3">
            <a:extLst>
              <a:ext uri="{FF2B5EF4-FFF2-40B4-BE49-F238E27FC236}">
                <a16:creationId xmlns:a16="http://schemas.microsoft.com/office/drawing/2014/main" id="{DEB76F88-410B-4500-9AF0-D5C4CDACBEB8}"/>
              </a:ext>
            </a:extLst>
          </p:cNvPr>
          <p:cNvSpPr>
            <a:spLocks noChangeShapeType="1"/>
          </p:cNvSpPr>
          <p:nvPr/>
        </p:nvSpPr>
        <p:spPr bwMode="auto">
          <a:xfrm flipH="1">
            <a:off x="5016996" y="980728"/>
            <a:ext cx="0" cy="504825"/>
          </a:xfrm>
          <a:prstGeom prst="line">
            <a:avLst/>
          </a:prstGeom>
          <a:noFill/>
          <a:ln w="38100" cap="sq">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defTabSz="457200">
              <a:defRPr/>
            </a:pPr>
            <a:endParaRPr lang="zh-CN" altLang="en-US">
              <a:solidFill>
                <a:prstClr val="black"/>
              </a:solidFill>
              <a:latin typeface="Garamond" charset="0"/>
              <a:ea typeface="宋体" charset="0"/>
              <a:cs typeface="宋体" charset="0"/>
            </a:endParaRPr>
          </a:p>
        </p:txBody>
      </p:sp>
      <p:sp>
        <p:nvSpPr>
          <p:cNvPr id="201732" name="Line 4">
            <a:extLst>
              <a:ext uri="{FF2B5EF4-FFF2-40B4-BE49-F238E27FC236}">
                <a16:creationId xmlns:a16="http://schemas.microsoft.com/office/drawing/2014/main" id="{1BCBF284-39DE-40AC-9CB5-7F72AF288A83}"/>
              </a:ext>
            </a:extLst>
          </p:cNvPr>
          <p:cNvSpPr>
            <a:spLocks noChangeShapeType="1"/>
          </p:cNvSpPr>
          <p:nvPr/>
        </p:nvSpPr>
        <p:spPr bwMode="auto">
          <a:xfrm flipH="1">
            <a:off x="5486401" y="980728"/>
            <a:ext cx="0" cy="504825"/>
          </a:xfrm>
          <a:prstGeom prst="line">
            <a:avLst/>
          </a:prstGeom>
          <a:noFill/>
          <a:ln w="38100" cap="sq">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defTabSz="457200">
              <a:defRPr/>
            </a:pPr>
            <a:endParaRPr lang="zh-CN" altLang="en-US">
              <a:solidFill>
                <a:prstClr val="black"/>
              </a:solidFill>
              <a:latin typeface="Garamond" charset="0"/>
              <a:ea typeface="宋体" charset="0"/>
              <a:cs typeface="宋体" charset="0"/>
            </a:endParaRPr>
          </a:p>
        </p:txBody>
      </p:sp>
      <mc:AlternateContent xmlns:mc="http://schemas.openxmlformats.org/markup-compatibility/2006" xmlns:a14="http://schemas.microsoft.com/office/drawing/2010/main">
        <mc:Choice Requires="a14">
          <p:sp>
            <p:nvSpPr>
              <p:cNvPr id="201734" name="Rectangle 6">
                <a:extLst>
                  <a:ext uri="{FF2B5EF4-FFF2-40B4-BE49-F238E27FC236}">
                    <a16:creationId xmlns:a16="http://schemas.microsoft.com/office/drawing/2014/main" id="{B95C78DB-EC1E-468B-BB5A-2189FE5716C9}"/>
                  </a:ext>
                </a:extLst>
              </p:cNvPr>
              <p:cNvSpPr>
                <a:spLocks noChangeArrowheads="1"/>
              </p:cNvSpPr>
              <p:nvPr/>
            </p:nvSpPr>
            <p:spPr bwMode="auto">
              <a:xfrm>
                <a:off x="3538331" y="5373757"/>
                <a:ext cx="5174974" cy="1073426"/>
              </a:xfrm>
              <a:prstGeom prst="rect">
                <a:avLst/>
              </a:prstGeom>
              <a:noFill/>
              <a:ln>
                <a:noFill/>
              </a:ln>
              <a:effectLst/>
              <a:extLst>
                <a:ext uri="{909E8E84-426E-40DD-AFC4-6F175D3DCCD1}">
                  <a14:hiddenFill>
                    <a:solidFill>
                      <a:schemeClr val="accent1"/>
                    </a:solidFill>
                  </a14:hiddenFill>
                </a:ext>
                <a:ext uri="{91240B29-F687-4F45-9708-019B960494DF}">
                  <a14:hiddenLine w="12700" cap="sq">
                    <a:solidFill>
                      <a:schemeClr val="tx1"/>
                    </a:solidFill>
                    <a:miter lim="800000"/>
                    <a:headEnd type="none" w="sm" len="sm"/>
                    <a:tailEnd type="none" w="sm" len="sm"/>
                  </a14:hiddenLine>
                </a:ext>
                <a:ext uri="{AF507438-7753-43E0-B8FC-AC1667EBCBE1}">
                  <a14:hiddenEffects>
                    <a:effectLst>
                      <a:outerShdw dist="35921" dir="2700000" algn="ctr" rotWithShape="0">
                        <a:schemeClr val="bg2"/>
                      </a:outerShdw>
                    </a:effectLst>
                  </a14:hiddenEffects>
                </a:ext>
              </a:extLst>
            </p:spPr>
            <p:txBody>
              <a:bodyPr/>
              <a:lstStyle>
                <a:lvl1pPr marL="342900" indent="-342900">
                  <a:defRPr sz="2400" b="1">
                    <a:solidFill>
                      <a:schemeClr val="tx1"/>
                    </a:solidFill>
                    <a:latin typeface="Garamond" panose="02020404030301010803" pitchFamily="18" charset="0"/>
                    <a:ea typeface="宋体" panose="02010600030101010101" pitchFamily="2" charset="-122"/>
                  </a:defRPr>
                </a:lvl1pPr>
                <a:lvl2pPr marL="742950" indent="-285750">
                  <a:defRPr sz="2400" b="1">
                    <a:solidFill>
                      <a:schemeClr val="tx1"/>
                    </a:solidFill>
                    <a:latin typeface="Garamond" panose="02020404030301010803" pitchFamily="18" charset="0"/>
                    <a:ea typeface="宋体" panose="02010600030101010101" pitchFamily="2" charset="-122"/>
                  </a:defRPr>
                </a:lvl2pPr>
                <a:lvl3pPr marL="1143000" indent="-228600">
                  <a:defRPr sz="2400" b="1">
                    <a:solidFill>
                      <a:schemeClr val="tx1"/>
                    </a:solidFill>
                    <a:latin typeface="Garamond" panose="02020404030301010803" pitchFamily="18" charset="0"/>
                    <a:ea typeface="宋体" panose="02010600030101010101" pitchFamily="2" charset="-122"/>
                  </a:defRPr>
                </a:lvl3pPr>
                <a:lvl4pPr marL="1600200" indent="-228600">
                  <a:defRPr sz="2400" b="1">
                    <a:solidFill>
                      <a:schemeClr val="tx1"/>
                    </a:solidFill>
                    <a:latin typeface="Garamond" panose="02020404030301010803" pitchFamily="18" charset="0"/>
                    <a:ea typeface="宋体" panose="02010600030101010101" pitchFamily="2" charset="-122"/>
                  </a:defRPr>
                </a:lvl4pPr>
                <a:lvl5pPr marL="2057400" indent="-228600">
                  <a:defRPr sz="2400" b="1">
                    <a:solidFill>
                      <a:schemeClr val="tx1"/>
                    </a:solidFill>
                    <a:latin typeface="Garamond" panose="02020404030301010803" pitchFamily="18" charset="0"/>
                    <a:ea typeface="宋体" panose="02010600030101010101" pitchFamily="2" charset="-122"/>
                  </a:defRPr>
                </a:lvl5pPr>
                <a:lvl6pPr marL="2514600" indent="-228600" fontAlgn="base">
                  <a:spcBef>
                    <a:spcPct val="50000"/>
                  </a:spcBef>
                  <a:spcAft>
                    <a:spcPct val="0"/>
                  </a:spcAft>
                  <a:defRPr sz="2400" b="1">
                    <a:solidFill>
                      <a:schemeClr val="tx1"/>
                    </a:solidFill>
                    <a:latin typeface="Garamond" panose="02020404030301010803" pitchFamily="18" charset="0"/>
                    <a:ea typeface="宋体" panose="02010600030101010101" pitchFamily="2" charset="-122"/>
                  </a:defRPr>
                </a:lvl6pPr>
                <a:lvl7pPr marL="2971800" indent="-228600" fontAlgn="base">
                  <a:spcBef>
                    <a:spcPct val="50000"/>
                  </a:spcBef>
                  <a:spcAft>
                    <a:spcPct val="0"/>
                  </a:spcAft>
                  <a:defRPr sz="2400" b="1">
                    <a:solidFill>
                      <a:schemeClr val="tx1"/>
                    </a:solidFill>
                    <a:latin typeface="Garamond" panose="02020404030301010803" pitchFamily="18" charset="0"/>
                    <a:ea typeface="宋体" panose="02010600030101010101" pitchFamily="2" charset="-122"/>
                  </a:defRPr>
                </a:lvl7pPr>
                <a:lvl8pPr marL="3429000" indent="-228600" fontAlgn="base">
                  <a:spcBef>
                    <a:spcPct val="50000"/>
                  </a:spcBef>
                  <a:spcAft>
                    <a:spcPct val="0"/>
                  </a:spcAft>
                  <a:defRPr sz="2400" b="1">
                    <a:solidFill>
                      <a:schemeClr val="tx1"/>
                    </a:solidFill>
                    <a:latin typeface="Garamond" panose="02020404030301010803" pitchFamily="18" charset="0"/>
                    <a:ea typeface="宋体" panose="02010600030101010101" pitchFamily="2" charset="-122"/>
                  </a:defRPr>
                </a:lvl8pPr>
                <a:lvl9pPr marL="3886200" indent="-228600" fontAlgn="base">
                  <a:spcBef>
                    <a:spcPct val="50000"/>
                  </a:spcBef>
                  <a:spcAft>
                    <a:spcPct val="0"/>
                  </a:spcAft>
                  <a:defRPr sz="2400" b="1">
                    <a:solidFill>
                      <a:schemeClr val="tx1"/>
                    </a:solidFill>
                    <a:latin typeface="Garamond" panose="02020404030301010803" pitchFamily="18" charset="0"/>
                    <a:ea typeface="宋体" panose="02010600030101010101" pitchFamily="2" charset="-122"/>
                  </a:defRPr>
                </a:lvl9pPr>
              </a:lstStyle>
              <a:p>
                <a:pPr defTabSz="457200">
                  <a:spcBef>
                    <a:spcPct val="0"/>
                  </a:spcBef>
                  <a:buClr>
                    <a:srgbClr val="CC9900"/>
                  </a:buClr>
                  <a:buSzPct val="70000"/>
                  <a:buFont typeface="Wingdings" panose="05000000000000000000" pitchFamily="2" charset="2"/>
                  <a:buNone/>
                </a:pPr>
                <a:r>
                  <a:rPr lang="zh-CN" altLang="en-US" b="0" dirty="0">
                    <a:solidFill>
                      <a:prstClr val="black"/>
                    </a:solidFill>
                    <a:ea typeface="黑体" panose="02010609060101010101" pitchFamily="49" charset="-122"/>
                  </a:rPr>
                  <a:t>注意</a:t>
                </a:r>
                <a:r>
                  <a:rPr lang="en-US" altLang="zh-CN" b="0" dirty="0">
                    <a:solidFill>
                      <a:prstClr val="black"/>
                    </a:solidFill>
                    <a:ea typeface="黑体" panose="02010609060101010101" pitchFamily="49" charset="-122"/>
                  </a:rPr>
                  <a:t>: </a:t>
                </a:r>
                <a:r>
                  <a:rPr lang="zh-CN" altLang="en-US" b="0" dirty="0">
                    <a:solidFill>
                      <a:prstClr val="black"/>
                    </a:solidFill>
                    <a:ea typeface="黑体" panose="02010609060101010101" pitchFamily="49" charset="-122"/>
                  </a:rPr>
                  <a:t>这里的</a:t>
                </a:r>
                <a14:m>
                  <m:oMath xmlns:m="http://schemas.openxmlformats.org/officeDocument/2006/math">
                    <m:sSup>
                      <m:sSupPr>
                        <m:ctrlPr>
                          <a:rPr lang="en-US" altLang="zh-CN" b="0" i="1">
                            <a:solidFill>
                              <a:prstClr val="black"/>
                            </a:solidFill>
                            <a:latin typeface="Cambria Math" panose="02040503050406030204" pitchFamily="18" charset="0"/>
                            <a:ea typeface="黑体" panose="02010609060101010101" pitchFamily="49" charset="-122"/>
                          </a:rPr>
                        </m:ctrlPr>
                      </m:sSupPr>
                      <m:e>
                        <m:r>
                          <m:rPr>
                            <m:sty m:val="p"/>
                          </m:rPr>
                          <a:rPr lang="en-US" altLang="zh-CN" b="0" i="1">
                            <a:solidFill>
                              <a:prstClr val="black"/>
                            </a:solidFill>
                            <a:latin typeface="Cambria Math" panose="02040503050406030204" pitchFamily="18" charset="0"/>
                            <a:ea typeface="黑体" panose="02010609060101010101" pitchFamily="49" charset="-122"/>
                          </a:rPr>
                          <m:t>i</m:t>
                        </m:r>
                      </m:e>
                      <m:sup>
                        <m:r>
                          <m:rPr>
                            <m:sty m:val="p"/>
                          </m:rPr>
                          <a:rPr lang="en-US" altLang="zh-CN" b="0" i="1">
                            <a:solidFill>
                              <a:prstClr val="black"/>
                            </a:solidFill>
                            <a:latin typeface="Cambria Math" panose="02040503050406030204" pitchFamily="18" charset="0"/>
                            <a:ea typeface="黑体" panose="02010609060101010101" pitchFamily="49" charset="-122"/>
                          </a:rPr>
                          <m:t>l</m:t>
                        </m:r>
                      </m:sup>
                    </m:sSup>
                  </m:oMath>
                </a14:m>
                <a:r>
                  <a:rPr lang="zh-CN" altLang="en-US" b="0" dirty="0">
                    <a:solidFill>
                      <a:prstClr val="black"/>
                    </a:solidFill>
                    <a:ea typeface="黑体" panose="02010609060101010101" pitchFamily="49" charset="-122"/>
                  </a:rPr>
                  <a:t>是由另一个自定义函数</a:t>
                </a:r>
                <a:r>
                  <a:rPr lang="en-US" altLang="zh-CN" b="0" dirty="0">
                    <a:solidFill>
                      <a:prstClr val="black"/>
                    </a:solidFill>
                    <a:ea typeface="黑体" panose="02010609060101010101" pitchFamily="49" charset="-122"/>
                  </a:rPr>
                  <a:t>power(</a:t>
                </a:r>
                <a:r>
                  <a:rPr lang="en-US" altLang="zh-CN" b="0" dirty="0" err="1">
                    <a:solidFill>
                      <a:prstClr val="black"/>
                    </a:solidFill>
                    <a:ea typeface="黑体" panose="02010609060101010101" pitchFamily="49" charset="-122"/>
                  </a:rPr>
                  <a:t>i</a:t>
                </a:r>
                <a:r>
                  <a:rPr lang="en-US" altLang="zh-CN" b="0" dirty="0">
                    <a:solidFill>
                      <a:prstClr val="black"/>
                    </a:solidFill>
                    <a:ea typeface="黑体" panose="02010609060101010101" pitchFamily="49" charset="-122"/>
                  </a:rPr>
                  <a:t>, </a:t>
                </a:r>
                <a:r>
                  <a:rPr lang="en-US" altLang="zh-CN" b="0" i="1" dirty="0">
                    <a:solidFill>
                      <a:prstClr val="black"/>
                    </a:solidFill>
                    <a:ea typeface="黑体" panose="02010609060101010101" pitchFamily="49" charset="-122"/>
                  </a:rPr>
                  <a:t>l</a:t>
                </a:r>
                <a:r>
                  <a:rPr lang="en-US" altLang="zh-CN" b="0" dirty="0">
                    <a:solidFill>
                      <a:prstClr val="black"/>
                    </a:solidFill>
                    <a:ea typeface="黑体" panose="02010609060101010101" pitchFamily="49" charset="-122"/>
                  </a:rPr>
                  <a:t> )</a:t>
                </a:r>
                <a:r>
                  <a:rPr lang="zh-CN" altLang="en-US" b="0" dirty="0">
                    <a:solidFill>
                      <a:prstClr val="black"/>
                    </a:solidFill>
                    <a:ea typeface="黑体" panose="02010609060101010101" pitchFamily="49" charset="-122"/>
                  </a:rPr>
                  <a:t>实现的。</a:t>
                </a:r>
              </a:p>
            </p:txBody>
          </p:sp>
        </mc:Choice>
        <mc:Fallback xmlns="">
          <p:sp>
            <p:nvSpPr>
              <p:cNvPr id="201734" name="Rectangle 6">
                <a:extLst>
                  <a:ext uri="{FF2B5EF4-FFF2-40B4-BE49-F238E27FC236}">
                    <a16:creationId xmlns:a16="http://schemas.microsoft.com/office/drawing/2014/main" xmlns="" xmlns:a14="http://schemas.microsoft.com/office/drawing/2010/main" id="{B95C78DB-EC1E-468B-BB5A-2189FE5716C9}"/>
                  </a:ext>
                </a:extLst>
              </p:cNvPr>
              <p:cNvSpPr>
                <a:spLocks noRot="1" noChangeAspect="1" noMove="1" noResize="1" noEditPoints="1" noAdjustHandles="1" noChangeArrowheads="1" noChangeShapeType="1" noTextEdit="1"/>
              </p:cNvSpPr>
              <p:nvPr/>
            </p:nvSpPr>
            <p:spPr bwMode="auto">
              <a:xfrm>
                <a:off x="3538331" y="5373757"/>
                <a:ext cx="5174974" cy="1073426"/>
              </a:xfrm>
              <a:prstGeom prst="rect">
                <a:avLst/>
              </a:prstGeom>
              <a:blipFill rotWithShape="1">
                <a:blip r:embed="rId3"/>
                <a:stretch>
                  <a:fillRect l="-1767" t="-625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36872" name="Text Box 8">
            <a:extLst>
              <a:ext uri="{FF2B5EF4-FFF2-40B4-BE49-F238E27FC236}">
                <a16:creationId xmlns:a16="http://schemas.microsoft.com/office/drawing/2014/main" id="{0E5576EA-5787-47E4-BAFD-144DCA2D6BA5}"/>
              </a:ext>
            </a:extLst>
          </p:cNvPr>
          <p:cNvSpPr txBox="1">
            <a:spLocks noChangeArrowheads="1"/>
          </p:cNvSpPr>
          <p:nvPr/>
        </p:nvSpPr>
        <p:spPr bwMode="auto">
          <a:xfrm>
            <a:off x="6588224" y="457200"/>
            <a:ext cx="2376264" cy="1938992"/>
          </a:xfrm>
          <a:prstGeom prst="rect">
            <a:avLst/>
          </a:prstGeom>
          <a:noFill/>
          <a:ln>
            <a:noFill/>
          </a:ln>
          <a:effectLst/>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2400" b="1">
                <a:solidFill>
                  <a:schemeClr val="tx1"/>
                </a:solidFill>
                <a:latin typeface="Garamond" panose="02020404030301010803" pitchFamily="18" charset="0"/>
                <a:ea typeface="宋体" panose="02010600030101010101" pitchFamily="2" charset="-122"/>
              </a:defRPr>
            </a:lvl1pPr>
            <a:lvl2pPr marL="742950" indent="-285750">
              <a:defRPr sz="2400" b="1">
                <a:solidFill>
                  <a:schemeClr val="tx1"/>
                </a:solidFill>
                <a:latin typeface="Garamond" panose="02020404030301010803" pitchFamily="18" charset="0"/>
                <a:ea typeface="宋体" panose="02010600030101010101" pitchFamily="2" charset="-122"/>
              </a:defRPr>
            </a:lvl2pPr>
            <a:lvl3pPr marL="1143000" indent="-228600">
              <a:defRPr sz="2400" b="1">
                <a:solidFill>
                  <a:schemeClr val="tx1"/>
                </a:solidFill>
                <a:latin typeface="Garamond" panose="02020404030301010803" pitchFamily="18" charset="0"/>
                <a:ea typeface="宋体" panose="02010600030101010101" pitchFamily="2" charset="-122"/>
              </a:defRPr>
            </a:lvl3pPr>
            <a:lvl4pPr marL="1600200" indent="-228600">
              <a:defRPr sz="2400" b="1">
                <a:solidFill>
                  <a:schemeClr val="tx1"/>
                </a:solidFill>
                <a:latin typeface="Garamond" panose="02020404030301010803" pitchFamily="18" charset="0"/>
                <a:ea typeface="宋体" panose="02010600030101010101" pitchFamily="2" charset="-122"/>
              </a:defRPr>
            </a:lvl4pPr>
            <a:lvl5pPr marL="2057400" indent="-228600">
              <a:defRPr sz="2400" b="1">
                <a:solidFill>
                  <a:schemeClr val="tx1"/>
                </a:solidFill>
                <a:latin typeface="Garamond" panose="02020404030301010803" pitchFamily="18" charset="0"/>
                <a:ea typeface="宋体" panose="02010600030101010101" pitchFamily="2" charset="-122"/>
              </a:defRPr>
            </a:lvl5pPr>
            <a:lvl6pPr marL="2514600" indent="-228600" fontAlgn="base">
              <a:spcBef>
                <a:spcPct val="50000"/>
              </a:spcBef>
              <a:spcAft>
                <a:spcPct val="0"/>
              </a:spcAft>
              <a:defRPr sz="2400" b="1">
                <a:solidFill>
                  <a:schemeClr val="tx1"/>
                </a:solidFill>
                <a:latin typeface="Garamond" panose="02020404030301010803" pitchFamily="18" charset="0"/>
                <a:ea typeface="宋体" panose="02010600030101010101" pitchFamily="2" charset="-122"/>
              </a:defRPr>
            </a:lvl6pPr>
            <a:lvl7pPr marL="2971800" indent="-228600" fontAlgn="base">
              <a:spcBef>
                <a:spcPct val="50000"/>
              </a:spcBef>
              <a:spcAft>
                <a:spcPct val="0"/>
              </a:spcAft>
              <a:defRPr sz="2400" b="1">
                <a:solidFill>
                  <a:schemeClr val="tx1"/>
                </a:solidFill>
                <a:latin typeface="Garamond" panose="02020404030301010803" pitchFamily="18" charset="0"/>
                <a:ea typeface="宋体" panose="02010600030101010101" pitchFamily="2" charset="-122"/>
              </a:defRPr>
            </a:lvl7pPr>
            <a:lvl8pPr marL="3429000" indent="-228600" fontAlgn="base">
              <a:spcBef>
                <a:spcPct val="50000"/>
              </a:spcBef>
              <a:spcAft>
                <a:spcPct val="0"/>
              </a:spcAft>
              <a:defRPr sz="2400" b="1">
                <a:solidFill>
                  <a:schemeClr val="tx1"/>
                </a:solidFill>
                <a:latin typeface="Garamond" panose="02020404030301010803" pitchFamily="18" charset="0"/>
                <a:ea typeface="宋体" panose="02010600030101010101" pitchFamily="2" charset="-122"/>
              </a:defRPr>
            </a:lvl8pPr>
            <a:lvl9pPr marL="3886200" indent="-228600" fontAlgn="base">
              <a:spcBef>
                <a:spcPct val="50000"/>
              </a:spcBef>
              <a:spcAft>
                <a:spcPct val="0"/>
              </a:spcAft>
              <a:defRPr sz="2400" b="1">
                <a:solidFill>
                  <a:schemeClr val="tx1"/>
                </a:solidFill>
                <a:latin typeface="Garamond" panose="02020404030301010803" pitchFamily="18" charset="0"/>
                <a:ea typeface="宋体" panose="02010600030101010101" pitchFamily="2" charset="-122"/>
              </a:defRPr>
            </a:lvl9pPr>
          </a:lstStyle>
          <a:p>
            <a:pPr defTabSz="457200">
              <a:spcBef>
                <a:spcPct val="0"/>
              </a:spcBef>
            </a:pPr>
            <a:r>
              <a:rPr kumimoji="1" lang="zh-CN" altLang="en-US" dirty="0">
                <a:solidFill>
                  <a:srgbClr val="CC9900"/>
                </a:solidFill>
                <a:latin typeface="Times New Roman" panose="02020603050405020304" pitchFamily="18" charset="0"/>
                <a:ea typeface="黑体" panose="02010609060101010101" pitchFamily="49" charset="-122"/>
              </a:rPr>
              <a:t>实在参数的个数及类型应与形式参数一致。</a:t>
            </a:r>
            <a:endParaRPr kumimoji="1" lang="en-US" altLang="zh-CN" dirty="0">
              <a:solidFill>
                <a:srgbClr val="CC9900"/>
              </a:solidFill>
              <a:latin typeface="Times New Roman" panose="02020603050405020304" pitchFamily="18" charset="0"/>
              <a:ea typeface="黑体" panose="02010609060101010101" pitchFamily="49" charset="-122"/>
            </a:endParaRPr>
          </a:p>
          <a:p>
            <a:pPr defTabSz="457200">
              <a:spcBef>
                <a:spcPct val="0"/>
              </a:spcBef>
            </a:pPr>
            <a:r>
              <a:rPr kumimoji="1" lang="zh-CN" altLang="en-US" dirty="0">
                <a:solidFill>
                  <a:srgbClr val="CC9900"/>
                </a:solidFill>
                <a:latin typeface="Times New Roman" panose="02020603050405020304" pitchFamily="18" charset="0"/>
                <a:ea typeface="黑体" panose="02010609060101010101" pitchFamily="49" charset="-122"/>
              </a:rPr>
              <a:t>赋值时前后对应关系不会改变。</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C24B078-54AB-4DAA-97E7-3AE9BED31D51}"/>
                  </a:ext>
                </a:extLst>
              </p:cNvPr>
              <p:cNvSpPr txBox="1"/>
              <p:nvPr/>
            </p:nvSpPr>
            <p:spPr>
              <a:xfrm>
                <a:off x="5016996" y="4737477"/>
                <a:ext cx="2642593" cy="778739"/>
              </a:xfrm>
              <a:prstGeom prst="rect">
                <a:avLst/>
              </a:prstGeom>
              <a:noFill/>
            </p:spPr>
            <p:txBody>
              <a:bodyPr wrap="square" lIns="0" tIns="0" rIns="0" bIns="0" rtlCol="0">
                <a:spAutoFit/>
              </a:bodyPr>
              <a:lstStyle/>
              <a:p>
                <a:pPr defTabSz="457200"/>
                <a14:m>
                  <m:oMathPara xmlns:m="http://schemas.openxmlformats.org/officeDocument/2006/math">
                    <m:oMathParaPr>
                      <m:jc m:val="centerGroup"/>
                    </m:oMathParaPr>
                    <m:oMath xmlns:m="http://schemas.openxmlformats.org/officeDocument/2006/math">
                      <m:r>
                        <a:rPr lang="en-US" i="1" smtClean="0">
                          <a:solidFill>
                            <a:prstClr val="black"/>
                          </a:solidFill>
                          <a:latin typeface="Cambria Math" panose="02040503050406030204" pitchFamily="18" charset="0"/>
                        </a:rPr>
                        <m:t>𝑠𝑢𝑚</m:t>
                      </m:r>
                      <m:r>
                        <a:rPr lang="en-US" i="1" smtClean="0">
                          <a:solidFill>
                            <a:prstClr val="black"/>
                          </a:solidFill>
                          <a:latin typeface="Cambria Math" panose="02040503050406030204" pitchFamily="18" charset="0"/>
                        </a:rPr>
                        <m:t>=</m:t>
                      </m:r>
                      <m:nary>
                        <m:naryPr>
                          <m:chr m:val="∑"/>
                          <m:ctrlPr>
                            <a:rPr lang="en-US" i="1" smtClean="0">
                              <a:solidFill>
                                <a:prstClr val="black"/>
                              </a:solidFill>
                              <a:latin typeface="Cambria Math" panose="02040503050406030204" pitchFamily="18" charset="0"/>
                            </a:rPr>
                          </m:ctrlPr>
                        </m:naryPr>
                        <m:sub>
                          <m:r>
                            <m:rPr>
                              <m:brk m:alnAt="23"/>
                            </m:rPr>
                            <a:rPr lang="en-US" i="1" smtClean="0">
                              <a:solidFill>
                                <a:prstClr val="black"/>
                              </a:solidFill>
                              <a:latin typeface="Cambria Math" panose="02040503050406030204" pitchFamily="18" charset="0"/>
                            </a:rPr>
                            <m:t>𝑥</m:t>
                          </m:r>
                          <m:r>
                            <a:rPr lang="en-US" i="1" smtClean="0">
                              <a:solidFill>
                                <a:prstClr val="black"/>
                              </a:solidFill>
                              <a:latin typeface="Cambria Math" panose="02040503050406030204" pitchFamily="18" charset="0"/>
                            </a:rPr>
                            <m:t>=1</m:t>
                          </m:r>
                        </m:sub>
                        <m:sup>
                          <m:r>
                            <a:rPr lang="en-US" i="1" smtClean="0">
                              <a:solidFill>
                                <a:prstClr val="black"/>
                              </a:solidFill>
                              <a:latin typeface="Cambria Math" panose="02040503050406030204" pitchFamily="18" charset="0"/>
                            </a:rPr>
                            <m:t>6</m:t>
                          </m:r>
                        </m:sup>
                        <m:e>
                          <m:sSup>
                            <m:sSupPr>
                              <m:ctrlPr>
                                <a:rPr lang="en-US" i="1" smtClean="0">
                                  <a:solidFill>
                                    <a:prstClr val="black"/>
                                  </a:solidFill>
                                  <a:latin typeface="Cambria Math" panose="02040503050406030204" pitchFamily="18" charset="0"/>
                                </a:rPr>
                              </m:ctrlPr>
                            </m:sSupPr>
                            <m:e>
                              <m:r>
                                <a:rPr lang="en-US" i="1" smtClean="0">
                                  <a:solidFill>
                                    <a:prstClr val="black"/>
                                  </a:solidFill>
                                  <a:latin typeface="Cambria Math" panose="02040503050406030204" pitchFamily="18" charset="0"/>
                                </a:rPr>
                                <m:t>𝑥</m:t>
                              </m:r>
                            </m:e>
                            <m:sup>
                              <m:r>
                                <a:rPr lang="en-US" i="1" smtClean="0">
                                  <a:solidFill>
                                    <a:prstClr val="black"/>
                                  </a:solidFill>
                                  <a:latin typeface="Cambria Math" panose="02040503050406030204" pitchFamily="18" charset="0"/>
                                </a:rPr>
                                <m:t>𝑙</m:t>
                              </m:r>
                            </m:sup>
                          </m:sSup>
                        </m:e>
                      </m:nary>
                    </m:oMath>
                  </m:oMathPara>
                </a14:m>
                <a:endParaRPr lang="en-US" dirty="0">
                  <a:solidFill>
                    <a:prstClr val="black"/>
                  </a:solidFill>
                </a:endParaRPr>
              </a:p>
            </p:txBody>
          </p:sp>
        </mc:Choice>
        <mc:Fallback xmlns="">
          <p:sp>
            <p:nvSpPr>
              <p:cNvPr id="2" name="TextBox 1">
                <a:extLst>
                  <a:ext uri="{FF2B5EF4-FFF2-40B4-BE49-F238E27FC236}">
                    <a16:creationId xmlns:a16="http://schemas.microsoft.com/office/drawing/2014/main" id="{3C24B078-54AB-4DAA-97E7-3AE9BED31D51}"/>
                  </a:ext>
                </a:extLst>
              </p:cNvPr>
              <p:cNvSpPr txBox="1">
                <a:spLocks noRot="1" noChangeAspect="1" noMove="1" noResize="1" noEditPoints="1" noAdjustHandles="1" noChangeArrowheads="1" noChangeShapeType="1" noTextEdit="1"/>
              </p:cNvSpPr>
              <p:nvPr/>
            </p:nvSpPr>
            <p:spPr>
              <a:xfrm>
                <a:off x="5016996" y="4737477"/>
                <a:ext cx="2642593" cy="778739"/>
              </a:xfrm>
              <a:prstGeom prst="rect">
                <a:avLst/>
              </a:prstGeom>
              <a:blipFill>
                <a:blip r:embed="rId4"/>
                <a:stretch>
                  <a:fillRect/>
                </a:stretch>
              </a:blipFill>
            </p:spPr>
            <p:txBody>
              <a:bodyPr/>
              <a:lstStyle/>
              <a:p>
                <a:r>
                  <a:rPr lang="en-US">
                    <a:noFill/>
                  </a:rPr>
                  <a:t> </a:t>
                </a:r>
              </a:p>
            </p:txBody>
          </p:sp>
        </mc:Fallback>
      </mc:AlternateContent>
      <p:pic>
        <p:nvPicPr>
          <p:cNvPr id="9218"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6129" y="4882372"/>
            <a:ext cx="3126072" cy="16904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8109163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01731"/>
                                        </p:tgtEl>
                                        <p:attrNameLst>
                                          <p:attrName>style.visibility</p:attrName>
                                        </p:attrNameLst>
                                      </p:cBhvr>
                                      <p:to>
                                        <p:strVal val="visible"/>
                                      </p:to>
                                    </p:set>
                                    <p:animEffect transition="in" filter="box(in)">
                                      <p:cBhvr>
                                        <p:cTn id="7" dur="500"/>
                                        <p:tgtEl>
                                          <p:spTgt spid="201731"/>
                                        </p:tgtEl>
                                      </p:cBhvr>
                                    </p:animEffect>
                                  </p:childTnLst>
                                </p:cTn>
                              </p:par>
                              <p:par>
                                <p:cTn id="8" presetID="4" presetClass="entr" presetSubtype="16" fill="hold" nodeType="withEffect">
                                  <p:stCondLst>
                                    <p:cond delay="0"/>
                                  </p:stCondLst>
                                  <p:childTnLst>
                                    <p:set>
                                      <p:cBhvr>
                                        <p:cTn id="9" dur="1" fill="hold">
                                          <p:stCondLst>
                                            <p:cond delay="0"/>
                                          </p:stCondLst>
                                        </p:cTn>
                                        <p:tgtEl>
                                          <p:spTgt spid="201732"/>
                                        </p:tgtEl>
                                        <p:attrNameLst>
                                          <p:attrName>style.visibility</p:attrName>
                                        </p:attrNameLst>
                                      </p:cBhvr>
                                      <p:to>
                                        <p:strVal val="visible"/>
                                      </p:to>
                                    </p:set>
                                    <p:animEffect transition="in" filter="box(in)">
                                      <p:cBhvr>
                                        <p:cTn id="10" dur="500"/>
                                        <p:tgtEl>
                                          <p:spTgt spid="2017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a:extLst>
              <a:ext uri="{FF2B5EF4-FFF2-40B4-BE49-F238E27FC236}">
                <a16:creationId xmlns:a16="http://schemas.microsoft.com/office/drawing/2014/main" id="{57A62C33-132B-421B-B7C6-9FAC26E98A22}"/>
              </a:ext>
            </a:extLst>
          </p:cNvPr>
          <p:cNvSpPr>
            <a:spLocks noGrp="1" noRot="1" noChangeArrowheads="1"/>
          </p:cNvSpPr>
          <p:nvPr>
            <p:ph type="title"/>
          </p:nvPr>
        </p:nvSpPr>
        <p:spPr>
          <a:xfrm>
            <a:off x="457200" y="274640"/>
            <a:ext cx="8229600" cy="71437"/>
          </a:xfrm>
        </p:spPr>
        <p:txBody>
          <a:bodyPr/>
          <a:lstStyle/>
          <a:p>
            <a:pPr eaLnBrk="1" hangingPunct="1"/>
            <a:r>
              <a:rPr lang="en-US" altLang="zh-CN"/>
              <a:t> </a:t>
            </a:r>
          </a:p>
        </p:txBody>
      </p:sp>
      <p:sp>
        <p:nvSpPr>
          <p:cNvPr id="202755" name="Rectangle 3">
            <a:extLst>
              <a:ext uri="{FF2B5EF4-FFF2-40B4-BE49-F238E27FC236}">
                <a16:creationId xmlns:a16="http://schemas.microsoft.com/office/drawing/2014/main" id="{465FA8E9-9306-4B31-B985-7F22AED88A2C}"/>
              </a:ext>
            </a:extLst>
          </p:cNvPr>
          <p:cNvSpPr>
            <a:spLocks noGrp="1" noChangeArrowheads="1"/>
          </p:cNvSpPr>
          <p:nvPr>
            <p:ph type="body" idx="1"/>
          </p:nvPr>
        </p:nvSpPr>
        <p:spPr>
          <a:xfrm>
            <a:off x="152400" y="304800"/>
            <a:ext cx="8686800" cy="6172200"/>
          </a:xfrm>
          <a:ln w="28575">
            <a:solidFill>
              <a:schemeClr val="tx2"/>
            </a:solidFill>
            <a:miter lim="800000"/>
            <a:headEnd/>
            <a:tailEnd/>
          </a:ln>
        </p:spPr>
        <p:txBody>
          <a:bodyPr/>
          <a:lstStyle/>
          <a:p>
            <a:pPr eaLnBrk="1" hangingPunct="1">
              <a:buFont typeface="Wingdings" panose="05000000000000000000" pitchFamily="2" charset="2"/>
              <a:buNone/>
            </a:pPr>
            <a:r>
              <a:rPr lang="en-US" altLang="zh-CN" sz="3600" b="0" dirty="0" err="1">
                <a:ea typeface="黑体" panose="02010609060101010101" pitchFamily="49" charset="-122"/>
              </a:rPr>
              <a:t>int</a:t>
            </a:r>
            <a:r>
              <a:rPr lang="en-US" altLang="zh-CN" sz="3600" b="0" dirty="0">
                <a:ea typeface="黑体" panose="02010609060101010101" pitchFamily="49" charset="-122"/>
              </a:rPr>
              <a:t> </a:t>
            </a:r>
            <a:r>
              <a:rPr lang="en-US" altLang="zh-CN" sz="3600" b="0" dirty="0">
                <a:solidFill>
                  <a:srgbClr val="FF3300"/>
                </a:solidFill>
                <a:ea typeface="黑体" panose="02010609060101010101" pitchFamily="49" charset="-122"/>
              </a:rPr>
              <a:t>SOP</a:t>
            </a:r>
            <a:r>
              <a:rPr lang="en-US" altLang="zh-CN" sz="3600" b="0" dirty="0">
                <a:ea typeface="黑体" panose="02010609060101010101" pitchFamily="49" charset="-122"/>
              </a:rPr>
              <a:t>(</a:t>
            </a:r>
            <a:r>
              <a:rPr lang="en-US" altLang="zh-CN" sz="3600" b="0" dirty="0" err="1">
                <a:ea typeface="黑体" panose="02010609060101010101" pitchFamily="49" charset="-122"/>
              </a:rPr>
              <a:t>int</a:t>
            </a:r>
            <a:r>
              <a:rPr lang="en-US" altLang="zh-CN" sz="3600" b="0" dirty="0">
                <a:ea typeface="黑体" panose="02010609060101010101" pitchFamily="49" charset="-122"/>
              </a:rPr>
              <a:t> m, </a:t>
            </a:r>
            <a:r>
              <a:rPr lang="en-US" altLang="zh-CN" sz="3600" b="0" dirty="0" err="1">
                <a:ea typeface="黑体" panose="02010609060101010101" pitchFamily="49" charset="-122"/>
              </a:rPr>
              <a:t>int</a:t>
            </a:r>
            <a:r>
              <a:rPr lang="en-US" altLang="zh-CN" sz="3600" b="0" dirty="0">
                <a:ea typeface="黑体" panose="02010609060101010101" pitchFamily="49" charset="-122"/>
              </a:rPr>
              <a:t> </a:t>
            </a:r>
            <a:r>
              <a:rPr lang="en-US" altLang="zh-CN" sz="3600" b="0" i="1" dirty="0">
                <a:ea typeface="黑体" panose="02010609060101010101" pitchFamily="49" charset="-122"/>
              </a:rPr>
              <a:t>l</a:t>
            </a:r>
            <a:r>
              <a:rPr lang="en-US" altLang="zh-CN" sz="3600" b="0" dirty="0">
                <a:ea typeface="黑体" panose="02010609060101010101" pitchFamily="49" charset="-122"/>
              </a:rPr>
              <a:t>)       m  6      </a:t>
            </a:r>
            <a:r>
              <a:rPr lang="en-US" altLang="zh-CN" sz="3600" b="0" i="1" dirty="0">
                <a:ea typeface="黑体" panose="02010609060101010101" pitchFamily="49" charset="-122"/>
              </a:rPr>
              <a:t>l</a:t>
            </a:r>
            <a:r>
              <a:rPr lang="en-US" altLang="zh-CN" sz="3600" b="0" dirty="0">
                <a:ea typeface="黑体" panose="02010609060101010101" pitchFamily="49" charset="-122"/>
              </a:rPr>
              <a:t>  4</a:t>
            </a:r>
          </a:p>
          <a:p>
            <a:pPr eaLnBrk="1" hangingPunct="1">
              <a:buFont typeface="Wingdings" panose="05000000000000000000" pitchFamily="2" charset="2"/>
              <a:buNone/>
            </a:pPr>
            <a:r>
              <a:rPr lang="en-US" altLang="zh-CN" sz="3600" b="0" dirty="0">
                <a:ea typeface="黑体" panose="02010609060101010101" pitchFamily="49" charset="-122"/>
              </a:rPr>
              <a:t> power( 1, </a:t>
            </a:r>
            <a:r>
              <a:rPr lang="en-US" altLang="zh-CN" sz="3600" b="0" i="1" dirty="0">
                <a:ea typeface="黑体" panose="02010609060101010101" pitchFamily="49" charset="-122"/>
              </a:rPr>
              <a:t>l</a:t>
            </a:r>
            <a:r>
              <a:rPr lang="en-US" altLang="zh-CN" sz="3600" b="0" dirty="0">
                <a:ea typeface="黑体" panose="02010609060101010101" pitchFamily="49" charset="-122"/>
              </a:rPr>
              <a:t> )  </a:t>
            </a:r>
          </a:p>
          <a:p>
            <a:pPr eaLnBrk="1" hangingPunct="1">
              <a:buFont typeface="Wingdings" panose="05000000000000000000" pitchFamily="2" charset="2"/>
              <a:buNone/>
            </a:pPr>
            <a:r>
              <a:rPr lang="en-US" altLang="zh-CN" sz="3600" b="0" dirty="0">
                <a:ea typeface="黑体" panose="02010609060101010101" pitchFamily="49" charset="-122"/>
              </a:rPr>
              <a:t>             </a:t>
            </a:r>
            <a:r>
              <a:rPr lang="en-US" altLang="zh-CN" sz="3600" b="0" dirty="0">
                <a:solidFill>
                  <a:srgbClr val="66FF33"/>
                </a:solidFill>
                <a:ea typeface="黑体" panose="02010609060101010101" pitchFamily="49" charset="-122"/>
              </a:rPr>
              <a:t>  </a:t>
            </a:r>
            <a:r>
              <a:rPr lang="en-US" altLang="zh-CN" sz="3600" b="0" dirty="0">
                <a:ea typeface="黑体" panose="02010609060101010101" pitchFamily="49" charset="-122"/>
              </a:rPr>
              <a:t>                </a:t>
            </a:r>
            <a:r>
              <a:rPr lang="en-US" altLang="zh-CN" sz="3600" b="0" dirty="0" err="1">
                <a:ea typeface="黑体" panose="02010609060101010101" pitchFamily="49" charset="-122"/>
              </a:rPr>
              <a:t>int</a:t>
            </a:r>
            <a:r>
              <a:rPr lang="en-US" altLang="zh-CN" sz="3600" b="0" dirty="0">
                <a:ea typeface="黑体" panose="02010609060101010101" pitchFamily="49" charset="-122"/>
              </a:rPr>
              <a:t> power(</a:t>
            </a:r>
            <a:r>
              <a:rPr lang="en-US" altLang="zh-CN" sz="3600" b="0" dirty="0" err="1">
                <a:ea typeface="黑体" panose="02010609060101010101" pitchFamily="49" charset="-122"/>
              </a:rPr>
              <a:t>int</a:t>
            </a:r>
            <a:r>
              <a:rPr lang="en-US" altLang="zh-CN" sz="3600" b="0" dirty="0">
                <a:ea typeface="黑体" panose="02010609060101010101" pitchFamily="49" charset="-122"/>
              </a:rPr>
              <a:t> </a:t>
            </a:r>
            <a:r>
              <a:rPr lang="en-US" altLang="zh-CN" sz="3600" b="0" dirty="0" err="1">
                <a:ea typeface="黑体" panose="02010609060101010101" pitchFamily="49" charset="-122"/>
              </a:rPr>
              <a:t>p,int</a:t>
            </a:r>
            <a:r>
              <a:rPr lang="en-US" altLang="zh-CN" sz="3600" b="0" dirty="0">
                <a:ea typeface="黑体" panose="02010609060101010101" pitchFamily="49" charset="-122"/>
              </a:rPr>
              <a:t> q)</a:t>
            </a:r>
          </a:p>
          <a:p>
            <a:pPr eaLnBrk="1" hangingPunct="1">
              <a:buFont typeface="Wingdings" panose="05000000000000000000" pitchFamily="2" charset="2"/>
              <a:buNone/>
            </a:pPr>
            <a:r>
              <a:rPr lang="en-US" altLang="zh-CN" sz="3600" b="0" dirty="0">
                <a:ea typeface="黑体" panose="02010609060101010101" pitchFamily="49" charset="-122"/>
              </a:rPr>
              <a:t> power( 2, </a:t>
            </a:r>
            <a:r>
              <a:rPr lang="en-US" altLang="zh-CN" sz="3600" b="0" i="1" dirty="0">
                <a:ea typeface="黑体" panose="02010609060101010101" pitchFamily="49" charset="-122"/>
              </a:rPr>
              <a:t>l</a:t>
            </a:r>
            <a:r>
              <a:rPr lang="en-US" altLang="zh-CN" sz="3600" b="0" dirty="0">
                <a:ea typeface="黑体" panose="02010609060101010101" pitchFamily="49" charset="-122"/>
              </a:rPr>
              <a:t> )                                                </a:t>
            </a:r>
          </a:p>
          <a:p>
            <a:pPr eaLnBrk="1" hangingPunct="1">
              <a:buFont typeface="Wingdings" panose="05000000000000000000" pitchFamily="2" charset="2"/>
              <a:buNone/>
            </a:pPr>
            <a:r>
              <a:rPr lang="en-US" altLang="zh-CN" sz="3600" b="0" dirty="0">
                <a:ea typeface="黑体" panose="02010609060101010101" pitchFamily="49" charset="-122"/>
              </a:rPr>
              <a:t>            </a:t>
            </a:r>
            <a:r>
              <a:rPr lang="en-US" altLang="zh-CN" sz="3600" b="0" dirty="0">
                <a:solidFill>
                  <a:srgbClr val="66FF33"/>
                </a:solidFill>
                <a:ea typeface="黑体" panose="02010609060101010101" pitchFamily="49" charset="-122"/>
              </a:rPr>
              <a:t>	</a:t>
            </a:r>
            <a:r>
              <a:rPr lang="en-US" altLang="zh-CN" sz="3600" b="0" dirty="0">
                <a:ea typeface="黑体" panose="02010609060101010101" pitchFamily="49" charset="-122"/>
              </a:rPr>
              <a:t>               </a:t>
            </a:r>
            <a:r>
              <a:rPr lang="en-US" altLang="zh-CN" sz="3600" b="0" dirty="0" err="1">
                <a:ea typeface="黑体" panose="02010609060101010101" pitchFamily="49" charset="-122"/>
              </a:rPr>
              <a:t>int</a:t>
            </a:r>
            <a:r>
              <a:rPr lang="en-US" altLang="zh-CN" sz="3600" b="0" dirty="0">
                <a:ea typeface="黑体" panose="02010609060101010101" pitchFamily="49" charset="-122"/>
              </a:rPr>
              <a:t> power(</a:t>
            </a:r>
            <a:r>
              <a:rPr lang="en-US" altLang="zh-CN" sz="3600" b="0" dirty="0" err="1">
                <a:ea typeface="黑体" panose="02010609060101010101" pitchFamily="49" charset="-122"/>
              </a:rPr>
              <a:t>int</a:t>
            </a:r>
            <a:r>
              <a:rPr lang="en-US" altLang="zh-CN" sz="3600" b="0" dirty="0">
                <a:ea typeface="黑体" panose="02010609060101010101" pitchFamily="49" charset="-122"/>
              </a:rPr>
              <a:t> </a:t>
            </a:r>
            <a:r>
              <a:rPr lang="en-US" altLang="zh-CN" sz="3600" b="0" dirty="0" err="1">
                <a:ea typeface="黑体" panose="02010609060101010101" pitchFamily="49" charset="-122"/>
              </a:rPr>
              <a:t>p,int</a:t>
            </a:r>
            <a:r>
              <a:rPr lang="en-US" altLang="zh-CN" sz="3600" b="0" dirty="0">
                <a:ea typeface="黑体" panose="02010609060101010101" pitchFamily="49" charset="-122"/>
              </a:rPr>
              <a:t> q) </a:t>
            </a:r>
          </a:p>
          <a:p>
            <a:pPr eaLnBrk="1" hangingPunct="1">
              <a:buFont typeface="Wingdings" panose="05000000000000000000" pitchFamily="2" charset="2"/>
              <a:buNone/>
            </a:pPr>
            <a:r>
              <a:rPr lang="en-US" altLang="zh-CN" sz="3600" b="0" dirty="0">
                <a:ea typeface="黑体" panose="02010609060101010101" pitchFamily="49" charset="-122"/>
              </a:rPr>
              <a:t>                                                                   </a:t>
            </a:r>
          </a:p>
          <a:p>
            <a:pPr eaLnBrk="1" hangingPunct="1">
              <a:buFont typeface="Wingdings" panose="05000000000000000000" pitchFamily="2" charset="2"/>
              <a:buNone/>
            </a:pPr>
            <a:r>
              <a:rPr lang="en-US" altLang="zh-CN" sz="3600" b="0" dirty="0">
                <a:ea typeface="黑体" panose="02010609060101010101" pitchFamily="49" charset="-122"/>
              </a:rPr>
              <a:t> power(m, </a:t>
            </a:r>
            <a:r>
              <a:rPr lang="en-US" altLang="zh-CN" sz="3600" b="0" i="1" dirty="0">
                <a:ea typeface="黑体" panose="02010609060101010101" pitchFamily="49" charset="-122"/>
              </a:rPr>
              <a:t>l</a:t>
            </a:r>
            <a:r>
              <a:rPr lang="en-US" altLang="zh-CN" sz="3600" b="0" dirty="0">
                <a:ea typeface="黑体" panose="02010609060101010101" pitchFamily="49" charset="-122"/>
              </a:rPr>
              <a:t> )</a:t>
            </a:r>
          </a:p>
          <a:p>
            <a:pPr eaLnBrk="1" hangingPunct="1">
              <a:buFont typeface="Wingdings" panose="05000000000000000000" pitchFamily="2" charset="2"/>
              <a:buNone/>
            </a:pPr>
            <a:r>
              <a:rPr lang="en-US" altLang="zh-CN" sz="3600" b="0" dirty="0">
                <a:ea typeface="黑体" panose="02010609060101010101" pitchFamily="49" charset="-122"/>
              </a:rPr>
              <a:t>          </a:t>
            </a:r>
            <a:r>
              <a:rPr lang="en-US" altLang="zh-CN" sz="3600" b="0" dirty="0">
                <a:solidFill>
                  <a:srgbClr val="66FF33"/>
                </a:solidFill>
                <a:ea typeface="黑体" panose="02010609060101010101" pitchFamily="49" charset="-122"/>
              </a:rPr>
              <a:t>	  </a:t>
            </a:r>
            <a:r>
              <a:rPr lang="en-US" altLang="zh-CN" sz="3600" b="0" dirty="0">
                <a:ea typeface="黑体" panose="02010609060101010101" pitchFamily="49" charset="-122"/>
              </a:rPr>
              <a:t>             </a:t>
            </a:r>
            <a:r>
              <a:rPr lang="en-US" altLang="zh-CN" sz="3600" b="0" dirty="0" err="1">
                <a:ea typeface="黑体" panose="02010609060101010101" pitchFamily="49" charset="-122"/>
              </a:rPr>
              <a:t>int</a:t>
            </a:r>
            <a:r>
              <a:rPr lang="en-US" altLang="zh-CN" sz="3600" b="0" dirty="0">
                <a:ea typeface="黑体" panose="02010609060101010101" pitchFamily="49" charset="-122"/>
              </a:rPr>
              <a:t> power(</a:t>
            </a:r>
            <a:r>
              <a:rPr lang="en-US" altLang="zh-CN" sz="3600" b="0" dirty="0" err="1">
                <a:ea typeface="黑体" panose="02010609060101010101" pitchFamily="49" charset="-122"/>
              </a:rPr>
              <a:t>int</a:t>
            </a:r>
            <a:r>
              <a:rPr lang="en-US" altLang="zh-CN" sz="3600" b="0" dirty="0">
                <a:ea typeface="黑体" panose="02010609060101010101" pitchFamily="49" charset="-122"/>
              </a:rPr>
              <a:t> </a:t>
            </a:r>
            <a:r>
              <a:rPr lang="en-US" altLang="zh-CN" sz="3600" b="0" dirty="0" err="1">
                <a:ea typeface="黑体" panose="02010609060101010101" pitchFamily="49" charset="-122"/>
              </a:rPr>
              <a:t>p,int</a:t>
            </a:r>
            <a:r>
              <a:rPr lang="en-US" altLang="zh-CN" sz="3600" b="0" dirty="0">
                <a:ea typeface="黑体" panose="02010609060101010101" pitchFamily="49" charset="-122"/>
              </a:rPr>
              <a:t> q) </a:t>
            </a:r>
          </a:p>
          <a:p>
            <a:pPr eaLnBrk="1" hangingPunct="1">
              <a:buFont typeface="Wingdings" panose="05000000000000000000" pitchFamily="2" charset="2"/>
              <a:buNone/>
            </a:pPr>
            <a:r>
              <a:rPr lang="en-US" altLang="zh-CN" sz="3600" b="0" dirty="0">
                <a:ea typeface="黑体" panose="02010609060101010101" pitchFamily="49" charset="-122"/>
              </a:rPr>
              <a:t>          </a:t>
            </a:r>
          </a:p>
        </p:txBody>
      </p:sp>
      <p:sp>
        <p:nvSpPr>
          <p:cNvPr id="37892" name="Rectangle 4">
            <a:extLst>
              <a:ext uri="{FF2B5EF4-FFF2-40B4-BE49-F238E27FC236}">
                <a16:creationId xmlns:a16="http://schemas.microsoft.com/office/drawing/2014/main" id="{FF416E55-DEC8-4E9E-A29B-93775A22F474}"/>
              </a:ext>
            </a:extLst>
          </p:cNvPr>
          <p:cNvSpPr>
            <a:spLocks noChangeArrowheads="1"/>
          </p:cNvSpPr>
          <p:nvPr/>
        </p:nvSpPr>
        <p:spPr bwMode="auto">
          <a:xfrm>
            <a:off x="6300788" y="386834"/>
            <a:ext cx="762000" cy="369332"/>
          </a:xfrm>
          <a:prstGeom prst="rect">
            <a:avLst/>
          </a:prstGeom>
          <a:noFill/>
          <a:ln w="57150" cap="sq">
            <a:solidFill>
              <a:schemeClr val="hlink"/>
            </a:solidFill>
            <a:miter lim="800000"/>
            <a:headEnd/>
            <a:tailEnd/>
          </a:ln>
          <a:effectLst/>
          <a:extLst>
            <a:ext uri="{909E8E84-426E-40DD-AFC4-6F175D3DCCD1}">
              <a14:hiddenFill xmlns:a14="http://schemas.microsoft.com/office/drawing/2010/main">
                <a:solidFill>
                  <a:srgbClr val="FFFFFF">
                    <a:alpha val="70195"/>
                  </a:srgb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sz="1800" b="1" i="0" u="none" strike="noStrike" kern="1200" cap="none" spc="0" normalizeH="0" baseline="0" noProof="0">
              <a:ln>
                <a:noFill/>
              </a:ln>
              <a:solidFill>
                <a:srgbClr val="FFFFFF"/>
              </a:solidFill>
              <a:effectLst/>
              <a:uLnTx/>
              <a:uFillTx/>
              <a:latin typeface="Garamond"/>
              <a:ea typeface="宋体"/>
              <a:cs typeface="宋体" charset="0"/>
            </a:endParaRPr>
          </a:p>
        </p:txBody>
      </p:sp>
      <p:sp>
        <p:nvSpPr>
          <p:cNvPr id="37893" name="Rectangle 5">
            <a:extLst>
              <a:ext uri="{FF2B5EF4-FFF2-40B4-BE49-F238E27FC236}">
                <a16:creationId xmlns:a16="http://schemas.microsoft.com/office/drawing/2014/main" id="{79182689-A153-47D4-B54C-49838C7A56C0}"/>
              </a:ext>
            </a:extLst>
          </p:cNvPr>
          <p:cNvSpPr>
            <a:spLocks noChangeArrowheads="1"/>
          </p:cNvSpPr>
          <p:nvPr/>
        </p:nvSpPr>
        <p:spPr bwMode="auto">
          <a:xfrm>
            <a:off x="5003800" y="386834"/>
            <a:ext cx="838200" cy="369332"/>
          </a:xfrm>
          <a:prstGeom prst="rect">
            <a:avLst/>
          </a:prstGeom>
          <a:noFill/>
          <a:ln w="57150" cap="sq">
            <a:solidFill>
              <a:schemeClr val="hlink"/>
            </a:solidFill>
            <a:miter lim="800000"/>
            <a:headEnd/>
            <a:tailEnd/>
          </a:ln>
          <a:effectLst/>
          <a:extLst>
            <a:ext uri="{909E8E84-426E-40DD-AFC4-6F175D3DCCD1}">
              <a14:hiddenFill xmlns:a14="http://schemas.microsoft.com/office/drawing/2010/main">
                <a:solidFill>
                  <a:srgbClr val="FFFFFF">
                    <a:alpha val="70195"/>
                  </a:srgb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sz="1800" b="1" i="0" u="none" strike="noStrike" kern="1200" cap="none" spc="0" normalizeH="0" baseline="0" noProof="0">
              <a:ln>
                <a:noFill/>
              </a:ln>
              <a:solidFill>
                <a:srgbClr val="FFFFFF"/>
              </a:solidFill>
              <a:effectLst/>
              <a:uLnTx/>
              <a:uFillTx/>
              <a:latin typeface="Garamond"/>
              <a:ea typeface="宋体"/>
              <a:cs typeface="宋体" charset="0"/>
            </a:endParaRPr>
          </a:p>
        </p:txBody>
      </p:sp>
      <p:grpSp>
        <p:nvGrpSpPr>
          <p:cNvPr id="202813" name="Group 61">
            <a:extLst>
              <a:ext uri="{FF2B5EF4-FFF2-40B4-BE49-F238E27FC236}">
                <a16:creationId xmlns:a16="http://schemas.microsoft.com/office/drawing/2014/main" id="{D88E085D-6E3E-410F-9D94-9BDF09E526F1}"/>
              </a:ext>
            </a:extLst>
          </p:cNvPr>
          <p:cNvGrpSpPr>
            <a:grpSpLocks/>
          </p:cNvGrpSpPr>
          <p:nvPr/>
        </p:nvGrpSpPr>
        <p:grpSpPr bwMode="auto">
          <a:xfrm>
            <a:off x="2743200" y="1295400"/>
            <a:ext cx="2286000" cy="533400"/>
            <a:chOff x="1728" y="816"/>
            <a:chExt cx="1440" cy="336"/>
          </a:xfrm>
        </p:grpSpPr>
        <p:sp>
          <p:nvSpPr>
            <p:cNvPr id="37951" name="Line 6">
              <a:extLst>
                <a:ext uri="{FF2B5EF4-FFF2-40B4-BE49-F238E27FC236}">
                  <a16:creationId xmlns:a16="http://schemas.microsoft.com/office/drawing/2014/main" id="{10CF566E-315F-4BAA-BE25-F04DC4BE2A08}"/>
                </a:ext>
              </a:extLst>
            </p:cNvPr>
            <p:cNvSpPr>
              <a:spLocks noChangeShapeType="1"/>
            </p:cNvSpPr>
            <p:nvPr/>
          </p:nvSpPr>
          <p:spPr bwMode="auto">
            <a:xfrm>
              <a:off x="1728" y="816"/>
              <a:ext cx="1440" cy="0"/>
            </a:xfrm>
            <a:prstGeom prst="line">
              <a:avLst/>
            </a:prstGeom>
            <a:noFill/>
            <a:ln w="76200" cap="sq">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1800" b="1" i="0" u="none" strike="noStrike" kern="1200" cap="none" spc="0" normalizeH="0" baseline="0" noProof="0">
                <a:ln>
                  <a:noFill/>
                </a:ln>
                <a:solidFill>
                  <a:srgbClr val="FFFFFF"/>
                </a:solidFill>
                <a:effectLst/>
                <a:uLnTx/>
                <a:uFillTx/>
                <a:latin typeface="Garamond"/>
                <a:ea typeface="宋体"/>
                <a:cs typeface="宋体" charset="0"/>
              </a:endParaRPr>
            </a:p>
          </p:txBody>
        </p:sp>
        <p:sp>
          <p:nvSpPr>
            <p:cNvPr id="37952" name="Line 7">
              <a:extLst>
                <a:ext uri="{FF2B5EF4-FFF2-40B4-BE49-F238E27FC236}">
                  <a16:creationId xmlns:a16="http://schemas.microsoft.com/office/drawing/2014/main" id="{0FD427C3-2802-4217-B522-F0219BB8601C}"/>
                </a:ext>
              </a:extLst>
            </p:cNvPr>
            <p:cNvSpPr>
              <a:spLocks noChangeShapeType="1"/>
            </p:cNvSpPr>
            <p:nvPr/>
          </p:nvSpPr>
          <p:spPr bwMode="auto">
            <a:xfrm>
              <a:off x="3168" y="816"/>
              <a:ext cx="0" cy="336"/>
            </a:xfrm>
            <a:prstGeom prst="line">
              <a:avLst/>
            </a:prstGeom>
            <a:noFill/>
            <a:ln w="76200" cap="sq">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1800" b="1" i="0" u="none" strike="noStrike" kern="1200" cap="none" spc="0" normalizeH="0" baseline="0" noProof="0">
                <a:ln>
                  <a:noFill/>
                </a:ln>
                <a:solidFill>
                  <a:srgbClr val="FFFFFF"/>
                </a:solidFill>
                <a:effectLst/>
                <a:uLnTx/>
                <a:uFillTx/>
                <a:latin typeface="Garamond"/>
                <a:ea typeface="宋体"/>
                <a:cs typeface="宋体" charset="0"/>
              </a:endParaRPr>
            </a:p>
          </p:txBody>
        </p:sp>
      </p:grpSp>
      <p:grpSp>
        <p:nvGrpSpPr>
          <p:cNvPr id="202800" name="Group 48">
            <a:extLst>
              <a:ext uri="{FF2B5EF4-FFF2-40B4-BE49-F238E27FC236}">
                <a16:creationId xmlns:a16="http://schemas.microsoft.com/office/drawing/2014/main" id="{D23108B4-BF87-43EB-9C41-F93566EB990E}"/>
              </a:ext>
            </a:extLst>
          </p:cNvPr>
          <p:cNvGrpSpPr>
            <a:grpSpLocks/>
          </p:cNvGrpSpPr>
          <p:nvPr/>
        </p:nvGrpSpPr>
        <p:grpSpPr bwMode="auto">
          <a:xfrm>
            <a:off x="1714501" y="1035051"/>
            <a:ext cx="4945063" cy="1243013"/>
            <a:chOff x="1080" y="652"/>
            <a:chExt cx="3115" cy="783"/>
          </a:xfrm>
        </p:grpSpPr>
        <p:grpSp>
          <p:nvGrpSpPr>
            <p:cNvPr id="53305" name="Group 44">
              <a:extLst>
                <a:ext uri="{FF2B5EF4-FFF2-40B4-BE49-F238E27FC236}">
                  <a16:creationId xmlns:a16="http://schemas.microsoft.com/office/drawing/2014/main" id="{D59153CD-EA90-4D0A-82C1-170CA22DB8EE}"/>
                </a:ext>
              </a:extLst>
            </p:cNvPr>
            <p:cNvGrpSpPr>
              <a:grpSpLocks/>
            </p:cNvGrpSpPr>
            <p:nvPr/>
          </p:nvGrpSpPr>
          <p:grpSpPr bwMode="auto">
            <a:xfrm>
              <a:off x="1080" y="652"/>
              <a:ext cx="3115" cy="783"/>
              <a:chOff x="1080" y="652"/>
              <a:chExt cx="3115" cy="783"/>
            </a:xfrm>
          </p:grpSpPr>
          <p:sp>
            <p:nvSpPr>
              <p:cNvPr id="37948" name="Oval 12">
                <a:extLst>
                  <a:ext uri="{FF2B5EF4-FFF2-40B4-BE49-F238E27FC236}">
                    <a16:creationId xmlns:a16="http://schemas.microsoft.com/office/drawing/2014/main" id="{89BA57BE-DCD4-4847-BBA2-37DC56847470}"/>
                  </a:ext>
                </a:extLst>
              </p:cNvPr>
              <p:cNvSpPr>
                <a:spLocks noChangeArrowheads="1"/>
              </p:cNvSpPr>
              <p:nvPr/>
            </p:nvSpPr>
            <p:spPr bwMode="auto">
              <a:xfrm>
                <a:off x="1080" y="652"/>
                <a:ext cx="240" cy="327"/>
              </a:xfrm>
              <a:prstGeom prst="ellipse">
                <a:avLst/>
              </a:prstGeom>
              <a:noFill/>
              <a:ln w="38100" cap="sq">
                <a:solidFill>
                  <a:srgbClr val="FF0000"/>
                </a:solidFill>
                <a:round/>
                <a:headEnd/>
                <a:tailEnd/>
              </a:ln>
              <a:effectLst/>
              <a:extLst>
                <a:ext uri="{909E8E84-426E-40DD-AFC4-6F175D3DCCD1}">
                  <a14:hiddenFill xmlns:a14="http://schemas.microsoft.com/office/drawing/2010/main">
                    <a:solidFill>
                      <a:srgbClr val="FFFFFF">
                        <a:alpha val="70195"/>
                      </a:srgb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sz="1800" b="1" i="0" u="none" strike="noStrike" kern="1200" cap="none" spc="0" normalizeH="0" baseline="0" noProof="0">
                  <a:ln>
                    <a:noFill/>
                  </a:ln>
                  <a:solidFill>
                    <a:srgbClr val="FFFFFF"/>
                  </a:solidFill>
                  <a:effectLst/>
                  <a:uLnTx/>
                  <a:uFillTx/>
                  <a:latin typeface="Garamond"/>
                  <a:ea typeface="宋体"/>
                  <a:cs typeface="宋体" charset="0"/>
                </a:endParaRPr>
              </a:p>
            </p:txBody>
          </p:sp>
          <p:sp>
            <p:nvSpPr>
              <p:cNvPr id="37949" name="Oval 13">
                <a:extLst>
                  <a:ext uri="{FF2B5EF4-FFF2-40B4-BE49-F238E27FC236}">
                    <a16:creationId xmlns:a16="http://schemas.microsoft.com/office/drawing/2014/main" id="{6321381B-868A-44C1-9F67-FDDE207C0F0D}"/>
                  </a:ext>
                </a:extLst>
              </p:cNvPr>
              <p:cNvSpPr>
                <a:spLocks noChangeArrowheads="1"/>
              </p:cNvSpPr>
              <p:nvPr/>
            </p:nvSpPr>
            <p:spPr bwMode="auto">
              <a:xfrm>
                <a:off x="3811" y="1108"/>
                <a:ext cx="384" cy="327"/>
              </a:xfrm>
              <a:prstGeom prst="ellipse">
                <a:avLst/>
              </a:prstGeom>
              <a:noFill/>
              <a:ln w="38100" cap="sq">
                <a:solidFill>
                  <a:srgbClr val="FF0000"/>
                </a:solidFill>
                <a:round/>
                <a:headEnd/>
                <a:tailEnd/>
              </a:ln>
              <a:effectLst/>
              <a:extLst>
                <a:ext uri="{909E8E84-426E-40DD-AFC4-6F175D3DCCD1}">
                  <a14:hiddenFill xmlns:a14="http://schemas.microsoft.com/office/drawing/2010/main">
                    <a:solidFill>
                      <a:srgbClr val="FFFFFF">
                        <a:alpha val="70195"/>
                      </a:srgb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sz="1800" b="1" i="0" u="none" strike="noStrike" kern="1200" cap="none" spc="0" normalizeH="0" baseline="0" noProof="0">
                  <a:ln>
                    <a:noFill/>
                  </a:ln>
                  <a:solidFill>
                    <a:srgbClr val="FFFFFF"/>
                  </a:solidFill>
                  <a:effectLst/>
                  <a:uLnTx/>
                  <a:uFillTx/>
                  <a:latin typeface="Garamond"/>
                  <a:ea typeface="宋体"/>
                  <a:cs typeface="宋体" charset="0"/>
                </a:endParaRPr>
              </a:p>
            </p:txBody>
          </p:sp>
          <p:sp>
            <p:nvSpPr>
              <p:cNvPr id="37950" name="Line 18">
                <a:extLst>
                  <a:ext uri="{FF2B5EF4-FFF2-40B4-BE49-F238E27FC236}">
                    <a16:creationId xmlns:a16="http://schemas.microsoft.com/office/drawing/2014/main" id="{B61977AA-828C-40B7-B945-A092C62981A5}"/>
                  </a:ext>
                </a:extLst>
              </p:cNvPr>
              <p:cNvSpPr>
                <a:spLocks noChangeShapeType="1"/>
              </p:cNvSpPr>
              <p:nvPr/>
            </p:nvSpPr>
            <p:spPr bwMode="auto">
              <a:xfrm>
                <a:off x="1200" y="672"/>
                <a:ext cx="2064" cy="0"/>
              </a:xfrm>
              <a:prstGeom prst="line">
                <a:avLst/>
              </a:prstGeom>
              <a:noFill/>
              <a:ln w="28575" cap="sq">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1800" b="1" i="0" u="none" strike="noStrike" kern="1200" cap="none" spc="0" normalizeH="0" baseline="0" noProof="0">
                  <a:ln>
                    <a:noFill/>
                  </a:ln>
                  <a:solidFill>
                    <a:srgbClr val="FFFFFF"/>
                  </a:solidFill>
                  <a:effectLst/>
                  <a:uLnTx/>
                  <a:uFillTx/>
                  <a:latin typeface="Garamond"/>
                  <a:ea typeface="宋体"/>
                  <a:cs typeface="宋体" charset="0"/>
                </a:endParaRPr>
              </a:p>
            </p:txBody>
          </p:sp>
        </p:grpSp>
        <p:sp>
          <p:nvSpPr>
            <p:cNvPr id="37947" name="Line 19">
              <a:extLst>
                <a:ext uri="{FF2B5EF4-FFF2-40B4-BE49-F238E27FC236}">
                  <a16:creationId xmlns:a16="http://schemas.microsoft.com/office/drawing/2014/main" id="{24614DB2-F47E-4C31-A391-85F772061489}"/>
                </a:ext>
              </a:extLst>
            </p:cNvPr>
            <p:cNvSpPr>
              <a:spLocks noChangeShapeType="1"/>
            </p:cNvSpPr>
            <p:nvPr/>
          </p:nvSpPr>
          <p:spPr bwMode="auto">
            <a:xfrm>
              <a:off x="3264" y="672"/>
              <a:ext cx="750" cy="399"/>
            </a:xfrm>
            <a:prstGeom prst="line">
              <a:avLst/>
            </a:prstGeom>
            <a:noFill/>
            <a:ln w="28575" cap="sq">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1800" b="1" i="0" u="none" strike="noStrike" kern="1200" cap="none" spc="0" normalizeH="0" baseline="0" noProof="0">
                <a:ln>
                  <a:noFill/>
                </a:ln>
                <a:solidFill>
                  <a:srgbClr val="FFFFFF"/>
                </a:solidFill>
                <a:effectLst/>
                <a:uLnTx/>
                <a:uFillTx/>
                <a:latin typeface="Garamond"/>
                <a:ea typeface="宋体"/>
                <a:cs typeface="宋体" charset="0"/>
              </a:endParaRPr>
            </a:p>
          </p:txBody>
        </p:sp>
      </p:grpSp>
      <p:grpSp>
        <p:nvGrpSpPr>
          <p:cNvPr id="202799" name="Group 47">
            <a:extLst>
              <a:ext uri="{FF2B5EF4-FFF2-40B4-BE49-F238E27FC236}">
                <a16:creationId xmlns:a16="http://schemas.microsoft.com/office/drawing/2014/main" id="{81D5F840-5100-41E9-AD95-C43E2C267CF9}"/>
              </a:ext>
            </a:extLst>
          </p:cNvPr>
          <p:cNvGrpSpPr>
            <a:grpSpLocks/>
          </p:cNvGrpSpPr>
          <p:nvPr/>
        </p:nvGrpSpPr>
        <p:grpSpPr bwMode="auto">
          <a:xfrm>
            <a:off x="1628775" y="4338641"/>
            <a:ext cx="5075238" cy="1292225"/>
            <a:chOff x="1026" y="2733"/>
            <a:chExt cx="3197" cy="814"/>
          </a:xfrm>
        </p:grpSpPr>
        <p:sp>
          <p:nvSpPr>
            <p:cNvPr id="37942" name="Oval 15">
              <a:extLst>
                <a:ext uri="{FF2B5EF4-FFF2-40B4-BE49-F238E27FC236}">
                  <a16:creationId xmlns:a16="http://schemas.microsoft.com/office/drawing/2014/main" id="{0931F714-D394-4ADB-81B1-1B39F645AAF6}"/>
                </a:ext>
              </a:extLst>
            </p:cNvPr>
            <p:cNvSpPr>
              <a:spLocks noChangeArrowheads="1"/>
            </p:cNvSpPr>
            <p:nvPr/>
          </p:nvSpPr>
          <p:spPr bwMode="auto">
            <a:xfrm>
              <a:off x="1026" y="2733"/>
              <a:ext cx="312" cy="327"/>
            </a:xfrm>
            <a:prstGeom prst="ellipse">
              <a:avLst/>
            </a:prstGeom>
            <a:noFill/>
            <a:ln w="38100" cap="sq">
              <a:solidFill>
                <a:srgbClr val="FF0000"/>
              </a:solidFill>
              <a:round/>
              <a:headEnd/>
              <a:tailEnd/>
            </a:ln>
            <a:effectLst/>
            <a:extLst>
              <a:ext uri="{909E8E84-426E-40DD-AFC4-6F175D3DCCD1}">
                <a14:hiddenFill xmlns:a14="http://schemas.microsoft.com/office/drawing/2010/main">
                  <a:solidFill>
                    <a:srgbClr val="FFFFFF">
                      <a:alpha val="70195"/>
                    </a:srgb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sz="1800" b="1" i="0" u="none" strike="noStrike" kern="1200" cap="none" spc="0" normalizeH="0" baseline="0" noProof="0">
                <a:ln>
                  <a:noFill/>
                </a:ln>
                <a:solidFill>
                  <a:srgbClr val="FFFFFF"/>
                </a:solidFill>
                <a:effectLst/>
                <a:uLnTx/>
                <a:uFillTx/>
                <a:latin typeface="Garamond"/>
                <a:ea typeface="宋体"/>
                <a:cs typeface="宋体" charset="0"/>
              </a:endParaRPr>
            </a:p>
          </p:txBody>
        </p:sp>
        <p:sp>
          <p:nvSpPr>
            <p:cNvPr id="37943" name="Oval 17">
              <a:extLst>
                <a:ext uri="{FF2B5EF4-FFF2-40B4-BE49-F238E27FC236}">
                  <a16:creationId xmlns:a16="http://schemas.microsoft.com/office/drawing/2014/main" id="{B1E9ECA4-8050-4E8F-9F1F-ADFC687E76FA}"/>
                </a:ext>
              </a:extLst>
            </p:cNvPr>
            <p:cNvSpPr>
              <a:spLocks noChangeArrowheads="1"/>
            </p:cNvSpPr>
            <p:nvPr/>
          </p:nvSpPr>
          <p:spPr bwMode="auto">
            <a:xfrm>
              <a:off x="3839" y="3220"/>
              <a:ext cx="384" cy="327"/>
            </a:xfrm>
            <a:prstGeom prst="ellipse">
              <a:avLst/>
            </a:prstGeom>
            <a:noFill/>
            <a:ln w="38100" cap="sq">
              <a:solidFill>
                <a:srgbClr val="FF0000"/>
              </a:solidFill>
              <a:round/>
              <a:headEnd/>
              <a:tailEnd/>
            </a:ln>
            <a:effectLst/>
            <a:extLst>
              <a:ext uri="{909E8E84-426E-40DD-AFC4-6F175D3DCCD1}">
                <a14:hiddenFill xmlns:a14="http://schemas.microsoft.com/office/drawing/2010/main">
                  <a:solidFill>
                    <a:srgbClr val="FFFFFF">
                      <a:alpha val="70195"/>
                    </a:srgb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sz="1800" b="1" i="0" u="none" strike="noStrike" kern="1200" cap="none" spc="0" normalizeH="0" baseline="0" noProof="0">
                <a:ln>
                  <a:noFill/>
                </a:ln>
                <a:solidFill>
                  <a:srgbClr val="FFFFFF"/>
                </a:solidFill>
                <a:effectLst/>
                <a:uLnTx/>
                <a:uFillTx/>
                <a:latin typeface="Garamond"/>
                <a:ea typeface="宋体"/>
                <a:cs typeface="宋体" charset="0"/>
              </a:endParaRPr>
            </a:p>
          </p:txBody>
        </p:sp>
        <p:sp>
          <p:nvSpPr>
            <p:cNvPr id="37944" name="Line 22">
              <a:extLst>
                <a:ext uri="{FF2B5EF4-FFF2-40B4-BE49-F238E27FC236}">
                  <a16:creationId xmlns:a16="http://schemas.microsoft.com/office/drawing/2014/main" id="{96A40BD7-82DE-4C08-AAB2-670AE6B52E4C}"/>
                </a:ext>
              </a:extLst>
            </p:cNvPr>
            <p:cNvSpPr>
              <a:spLocks noChangeShapeType="1"/>
            </p:cNvSpPr>
            <p:nvPr/>
          </p:nvSpPr>
          <p:spPr bwMode="auto">
            <a:xfrm>
              <a:off x="1247" y="2736"/>
              <a:ext cx="2016" cy="0"/>
            </a:xfrm>
            <a:prstGeom prst="line">
              <a:avLst/>
            </a:prstGeom>
            <a:noFill/>
            <a:ln w="28575" cap="sq">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1800" b="1" i="0" u="none" strike="noStrike" kern="1200" cap="none" spc="0" normalizeH="0" baseline="0" noProof="0">
                <a:ln>
                  <a:noFill/>
                </a:ln>
                <a:solidFill>
                  <a:srgbClr val="FFFFFF"/>
                </a:solidFill>
                <a:effectLst/>
                <a:uLnTx/>
                <a:uFillTx/>
                <a:latin typeface="Garamond"/>
                <a:ea typeface="宋体"/>
                <a:cs typeface="宋体" charset="0"/>
              </a:endParaRPr>
            </a:p>
          </p:txBody>
        </p:sp>
        <p:sp>
          <p:nvSpPr>
            <p:cNvPr id="37945" name="Line 23">
              <a:extLst>
                <a:ext uri="{FF2B5EF4-FFF2-40B4-BE49-F238E27FC236}">
                  <a16:creationId xmlns:a16="http://schemas.microsoft.com/office/drawing/2014/main" id="{772B9F03-354E-42D4-84F5-F5F3E7D50070}"/>
                </a:ext>
              </a:extLst>
            </p:cNvPr>
            <p:cNvSpPr>
              <a:spLocks noChangeShapeType="1"/>
            </p:cNvSpPr>
            <p:nvPr/>
          </p:nvSpPr>
          <p:spPr bwMode="auto">
            <a:xfrm>
              <a:off x="3263" y="2736"/>
              <a:ext cx="768" cy="432"/>
            </a:xfrm>
            <a:prstGeom prst="line">
              <a:avLst/>
            </a:prstGeom>
            <a:noFill/>
            <a:ln w="28575" cap="sq">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1800" b="1" i="0" u="none" strike="noStrike" kern="1200" cap="none" spc="0" normalizeH="0" baseline="0" noProof="0">
                <a:ln>
                  <a:noFill/>
                </a:ln>
                <a:solidFill>
                  <a:srgbClr val="FFFFFF"/>
                </a:solidFill>
                <a:effectLst/>
                <a:uLnTx/>
                <a:uFillTx/>
                <a:latin typeface="Garamond"/>
                <a:ea typeface="宋体"/>
                <a:cs typeface="宋体" charset="0"/>
              </a:endParaRPr>
            </a:p>
          </p:txBody>
        </p:sp>
      </p:grpSp>
      <p:sp>
        <p:nvSpPr>
          <p:cNvPr id="202776" name="Line 24">
            <a:extLst>
              <a:ext uri="{FF2B5EF4-FFF2-40B4-BE49-F238E27FC236}">
                <a16:creationId xmlns:a16="http://schemas.microsoft.com/office/drawing/2014/main" id="{7D33E20B-DBC3-4C00-9C48-20A8B655877E}"/>
              </a:ext>
            </a:extLst>
          </p:cNvPr>
          <p:cNvSpPr>
            <a:spLocks noChangeShapeType="1"/>
          </p:cNvSpPr>
          <p:nvPr/>
        </p:nvSpPr>
        <p:spPr bwMode="auto">
          <a:xfrm>
            <a:off x="6804025" y="692150"/>
            <a:ext cx="457200" cy="1143000"/>
          </a:xfrm>
          <a:prstGeom prst="line">
            <a:avLst/>
          </a:prstGeom>
          <a:noFill/>
          <a:ln w="38100" cap="sq">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1800" b="1" i="0" u="none" strike="noStrike" kern="1200" cap="none" spc="0" normalizeH="0" baseline="0" noProof="0">
              <a:ln>
                <a:noFill/>
              </a:ln>
              <a:solidFill>
                <a:srgbClr val="FFFFFF"/>
              </a:solidFill>
              <a:effectLst/>
              <a:uLnTx/>
              <a:uFillTx/>
              <a:latin typeface="Garamond"/>
              <a:ea typeface="宋体"/>
              <a:cs typeface="宋体" charset="0"/>
            </a:endParaRPr>
          </a:p>
        </p:txBody>
      </p:sp>
      <p:sp>
        <p:nvSpPr>
          <p:cNvPr id="37898" name="Line 25">
            <a:extLst>
              <a:ext uri="{FF2B5EF4-FFF2-40B4-BE49-F238E27FC236}">
                <a16:creationId xmlns:a16="http://schemas.microsoft.com/office/drawing/2014/main" id="{69961CB5-107C-4AAA-B961-C95F8EBDB774}"/>
              </a:ext>
            </a:extLst>
          </p:cNvPr>
          <p:cNvSpPr>
            <a:spLocks noChangeShapeType="1"/>
          </p:cNvSpPr>
          <p:nvPr/>
        </p:nvSpPr>
        <p:spPr bwMode="auto">
          <a:xfrm>
            <a:off x="1308100" y="3670300"/>
            <a:ext cx="0" cy="762000"/>
          </a:xfrm>
          <a:prstGeom prst="line">
            <a:avLst/>
          </a:prstGeom>
          <a:noFill/>
          <a:ln w="28575">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1800" b="1" i="0" u="none" strike="noStrike" kern="1200" cap="none" spc="0" normalizeH="0" baseline="0" noProof="0">
              <a:ln>
                <a:noFill/>
              </a:ln>
              <a:solidFill>
                <a:srgbClr val="FFFFFF"/>
              </a:solidFill>
              <a:effectLst/>
              <a:uLnTx/>
              <a:uFillTx/>
              <a:latin typeface="Garamond"/>
              <a:ea typeface="宋体"/>
              <a:cs typeface="宋体" charset="0"/>
            </a:endParaRPr>
          </a:p>
        </p:txBody>
      </p:sp>
      <p:sp>
        <p:nvSpPr>
          <p:cNvPr id="37899" name="Line 26">
            <a:extLst>
              <a:ext uri="{FF2B5EF4-FFF2-40B4-BE49-F238E27FC236}">
                <a16:creationId xmlns:a16="http://schemas.microsoft.com/office/drawing/2014/main" id="{097D80A8-9066-413E-BED9-CB379630869C}"/>
              </a:ext>
            </a:extLst>
          </p:cNvPr>
          <p:cNvSpPr>
            <a:spLocks noChangeShapeType="1"/>
          </p:cNvSpPr>
          <p:nvPr/>
        </p:nvSpPr>
        <p:spPr bwMode="auto">
          <a:xfrm>
            <a:off x="5181600" y="3733800"/>
            <a:ext cx="0" cy="7620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cap="sq">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1800" b="1" i="0" u="none" strike="noStrike" kern="1200" cap="none" spc="0" normalizeH="0" baseline="0" noProof="0">
              <a:ln>
                <a:noFill/>
              </a:ln>
              <a:solidFill>
                <a:srgbClr val="FFFFFF"/>
              </a:solidFill>
              <a:effectLst/>
              <a:uLnTx/>
              <a:uFillTx/>
              <a:latin typeface="Garamond"/>
              <a:ea typeface="宋体"/>
              <a:cs typeface="宋体" charset="0"/>
            </a:endParaRPr>
          </a:p>
        </p:txBody>
      </p:sp>
      <p:sp>
        <p:nvSpPr>
          <p:cNvPr id="37900" name="Line 27">
            <a:extLst>
              <a:ext uri="{FF2B5EF4-FFF2-40B4-BE49-F238E27FC236}">
                <a16:creationId xmlns:a16="http://schemas.microsoft.com/office/drawing/2014/main" id="{F1D7BAF7-6727-4467-B8E5-9E3A0CBE9FA2}"/>
              </a:ext>
            </a:extLst>
          </p:cNvPr>
          <p:cNvSpPr>
            <a:spLocks noChangeShapeType="1"/>
          </p:cNvSpPr>
          <p:nvPr/>
        </p:nvSpPr>
        <p:spPr bwMode="auto">
          <a:xfrm>
            <a:off x="5029200" y="3733800"/>
            <a:ext cx="0" cy="762000"/>
          </a:xfrm>
          <a:prstGeom prst="line">
            <a:avLst/>
          </a:prstGeom>
          <a:noFill/>
          <a:ln w="28575">
            <a:solidFill>
              <a:schemeClr val="tx2"/>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1800" b="1" i="0" u="none" strike="noStrike" kern="1200" cap="none" spc="0" normalizeH="0" baseline="0" noProof="0">
              <a:ln>
                <a:noFill/>
              </a:ln>
              <a:solidFill>
                <a:srgbClr val="FFFFFF"/>
              </a:solidFill>
              <a:effectLst/>
              <a:uLnTx/>
              <a:uFillTx/>
              <a:latin typeface="Garamond"/>
              <a:ea typeface="宋体"/>
              <a:cs typeface="宋体" charset="0"/>
            </a:endParaRPr>
          </a:p>
        </p:txBody>
      </p:sp>
      <p:grpSp>
        <p:nvGrpSpPr>
          <p:cNvPr id="202812" name="Group 60">
            <a:extLst>
              <a:ext uri="{FF2B5EF4-FFF2-40B4-BE49-F238E27FC236}">
                <a16:creationId xmlns:a16="http://schemas.microsoft.com/office/drawing/2014/main" id="{BD1925B9-3F2C-4170-8F13-22474056E6C4}"/>
              </a:ext>
            </a:extLst>
          </p:cNvPr>
          <p:cNvGrpSpPr>
            <a:grpSpLocks/>
          </p:cNvGrpSpPr>
          <p:nvPr/>
        </p:nvGrpSpPr>
        <p:grpSpPr bwMode="auto">
          <a:xfrm>
            <a:off x="457200" y="5181600"/>
            <a:ext cx="2286000" cy="533400"/>
            <a:chOff x="288" y="3264"/>
            <a:chExt cx="1440" cy="336"/>
          </a:xfrm>
        </p:grpSpPr>
        <p:sp>
          <p:nvSpPr>
            <p:cNvPr id="37938" name="Line 36">
              <a:extLst>
                <a:ext uri="{FF2B5EF4-FFF2-40B4-BE49-F238E27FC236}">
                  <a16:creationId xmlns:a16="http://schemas.microsoft.com/office/drawing/2014/main" id="{AE61514B-8C64-4120-9331-FF8E81529B7F}"/>
                </a:ext>
              </a:extLst>
            </p:cNvPr>
            <p:cNvSpPr>
              <a:spLocks noChangeShapeType="1"/>
            </p:cNvSpPr>
            <p:nvPr/>
          </p:nvSpPr>
          <p:spPr bwMode="auto">
            <a:xfrm>
              <a:off x="288" y="3600"/>
              <a:ext cx="1440" cy="0"/>
            </a:xfrm>
            <a:prstGeom prst="line">
              <a:avLst/>
            </a:prstGeom>
            <a:noFill/>
            <a:ln w="28575" cap="sq">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1800" b="1" i="0" u="none" strike="noStrike" kern="1200" cap="none" spc="0" normalizeH="0" baseline="0" noProof="0">
                <a:ln>
                  <a:noFill/>
                </a:ln>
                <a:solidFill>
                  <a:srgbClr val="FFFFFF"/>
                </a:solidFill>
                <a:effectLst/>
                <a:uLnTx/>
                <a:uFillTx/>
                <a:latin typeface="Garamond"/>
                <a:ea typeface="宋体"/>
                <a:cs typeface="宋体" charset="0"/>
              </a:endParaRPr>
            </a:p>
          </p:txBody>
        </p:sp>
        <p:grpSp>
          <p:nvGrpSpPr>
            <p:cNvPr id="53298" name="Group 59">
              <a:extLst>
                <a:ext uri="{FF2B5EF4-FFF2-40B4-BE49-F238E27FC236}">
                  <a16:creationId xmlns:a16="http://schemas.microsoft.com/office/drawing/2014/main" id="{9F3A2712-0841-4587-939C-7208EA68AB6E}"/>
                </a:ext>
              </a:extLst>
            </p:cNvPr>
            <p:cNvGrpSpPr>
              <a:grpSpLocks/>
            </p:cNvGrpSpPr>
            <p:nvPr/>
          </p:nvGrpSpPr>
          <p:grpSpPr bwMode="auto">
            <a:xfrm>
              <a:off x="288" y="3264"/>
              <a:ext cx="240" cy="240"/>
              <a:chOff x="288" y="3264"/>
              <a:chExt cx="240" cy="240"/>
            </a:xfrm>
          </p:grpSpPr>
          <p:sp>
            <p:nvSpPr>
              <p:cNvPr id="37940" name="Line 37">
                <a:extLst>
                  <a:ext uri="{FF2B5EF4-FFF2-40B4-BE49-F238E27FC236}">
                    <a16:creationId xmlns:a16="http://schemas.microsoft.com/office/drawing/2014/main" id="{C92EE3C5-8EF9-4192-82FA-767A1AC5DB91}"/>
                  </a:ext>
                </a:extLst>
              </p:cNvPr>
              <p:cNvSpPr>
                <a:spLocks noChangeShapeType="1"/>
              </p:cNvSpPr>
              <p:nvPr/>
            </p:nvSpPr>
            <p:spPr bwMode="auto">
              <a:xfrm>
                <a:off x="384" y="3264"/>
                <a:ext cx="0" cy="240"/>
              </a:xfrm>
              <a:prstGeom prst="line">
                <a:avLst/>
              </a:prstGeom>
              <a:noFill/>
              <a:ln w="38100" cap="sq">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1800" b="1" i="0" u="none" strike="noStrike" kern="1200" cap="none" spc="0" normalizeH="0" baseline="0" noProof="0">
                  <a:ln>
                    <a:noFill/>
                  </a:ln>
                  <a:solidFill>
                    <a:srgbClr val="FFFFFF"/>
                  </a:solidFill>
                  <a:effectLst/>
                  <a:uLnTx/>
                  <a:uFillTx/>
                  <a:latin typeface="Garamond"/>
                  <a:ea typeface="宋体"/>
                  <a:cs typeface="宋体" charset="0"/>
                </a:endParaRPr>
              </a:p>
            </p:txBody>
          </p:sp>
          <p:sp>
            <p:nvSpPr>
              <p:cNvPr id="37941" name="Line 38">
                <a:extLst>
                  <a:ext uri="{FF2B5EF4-FFF2-40B4-BE49-F238E27FC236}">
                    <a16:creationId xmlns:a16="http://schemas.microsoft.com/office/drawing/2014/main" id="{413B6819-33B5-4053-BB8F-B478C1114A4E}"/>
                  </a:ext>
                </a:extLst>
              </p:cNvPr>
              <p:cNvSpPr>
                <a:spLocks noChangeShapeType="1"/>
              </p:cNvSpPr>
              <p:nvPr/>
            </p:nvSpPr>
            <p:spPr bwMode="auto">
              <a:xfrm>
                <a:off x="288" y="3360"/>
                <a:ext cx="240" cy="0"/>
              </a:xfrm>
              <a:prstGeom prst="line">
                <a:avLst/>
              </a:prstGeom>
              <a:noFill/>
              <a:ln w="38100" cap="sq">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1800" b="1" i="0" u="none" strike="noStrike" kern="1200" cap="none" spc="0" normalizeH="0" baseline="0" noProof="0">
                  <a:ln>
                    <a:noFill/>
                  </a:ln>
                  <a:solidFill>
                    <a:srgbClr val="FFFFFF"/>
                  </a:solidFill>
                  <a:effectLst/>
                  <a:uLnTx/>
                  <a:uFillTx/>
                  <a:latin typeface="Garamond"/>
                  <a:ea typeface="宋体"/>
                  <a:cs typeface="宋体" charset="0"/>
                </a:endParaRPr>
              </a:p>
            </p:txBody>
          </p:sp>
        </p:grpSp>
      </p:grpSp>
      <p:sp>
        <p:nvSpPr>
          <p:cNvPr id="37902" name="Rectangle 39">
            <a:extLst>
              <a:ext uri="{FF2B5EF4-FFF2-40B4-BE49-F238E27FC236}">
                <a16:creationId xmlns:a16="http://schemas.microsoft.com/office/drawing/2014/main" id="{0F156B7B-97FE-4871-AEBF-279FF34472A8}"/>
              </a:ext>
            </a:extLst>
          </p:cNvPr>
          <p:cNvSpPr>
            <a:spLocks noChangeArrowheads="1"/>
          </p:cNvSpPr>
          <p:nvPr/>
        </p:nvSpPr>
        <p:spPr bwMode="auto">
          <a:xfrm>
            <a:off x="152400" y="3434834"/>
            <a:ext cx="2819400" cy="369332"/>
          </a:xfrm>
          <a:prstGeom prst="rect">
            <a:avLst/>
          </a:prstGeom>
          <a:noFill/>
          <a:ln w="12700">
            <a:solidFill>
              <a:schemeClr val="tx1"/>
            </a:solidFill>
            <a:prstDash val="lgDashDot"/>
            <a:miter lim="800000"/>
            <a:headEnd/>
            <a:tailEnd/>
          </a:ln>
          <a:effectLst/>
          <a:extLst>
            <a:ext uri="{909E8E84-426E-40DD-AFC4-6F175D3DCCD1}">
              <a14:hiddenFill xmlns:a14="http://schemas.microsoft.com/office/drawing/2010/main">
                <a:solidFill>
                  <a:srgbClr val="FFFFFF">
                    <a:alpha val="70195"/>
                  </a:srgb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sz="1800" b="1" i="0" u="none" strike="noStrike" kern="1200" cap="none" spc="0" normalizeH="0" baseline="0" noProof="0">
              <a:ln>
                <a:noFill/>
              </a:ln>
              <a:solidFill>
                <a:srgbClr val="FFFFFF"/>
              </a:solidFill>
              <a:effectLst/>
              <a:uLnTx/>
              <a:uFillTx/>
              <a:latin typeface="Garamond"/>
              <a:ea typeface="宋体"/>
              <a:cs typeface="宋体" charset="0"/>
            </a:endParaRPr>
          </a:p>
        </p:txBody>
      </p:sp>
      <p:sp>
        <p:nvSpPr>
          <p:cNvPr id="37903" name="Rectangle 40">
            <a:extLst>
              <a:ext uri="{FF2B5EF4-FFF2-40B4-BE49-F238E27FC236}">
                <a16:creationId xmlns:a16="http://schemas.microsoft.com/office/drawing/2014/main" id="{AD513BBE-A5AE-4C8D-A455-9997FBDBFC7A}"/>
              </a:ext>
            </a:extLst>
          </p:cNvPr>
          <p:cNvSpPr>
            <a:spLocks noChangeArrowheads="1"/>
          </p:cNvSpPr>
          <p:nvPr/>
        </p:nvSpPr>
        <p:spPr bwMode="auto">
          <a:xfrm>
            <a:off x="3657601" y="3206234"/>
            <a:ext cx="184731" cy="369332"/>
          </a:xfrm>
          <a:prstGeom prst="rect">
            <a:avLst/>
          </a:prstGeom>
          <a:noFill/>
          <a:ln w="38100" cap="sq">
            <a:solidFill>
              <a:schemeClr val="tx1"/>
            </a:solidFill>
            <a:miter lim="800000"/>
            <a:headEnd/>
            <a:tailEnd/>
          </a:ln>
          <a:effectLst/>
          <a:extLst>
            <a:ext uri="{909E8E84-426E-40DD-AFC4-6F175D3DCCD1}">
              <a14:hiddenFill xmlns:a14="http://schemas.microsoft.com/office/drawing/2010/main">
                <a:solidFill>
                  <a:srgbClr val="FFFFFF">
                    <a:alpha val="70195"/>
                  </a:srgb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sz="1800" b="1" i="0" u="none" strike="noStrike" kern="1200" cap="none" spc="0" normalizeH="0" baseline="0" noProof="0">
              <a:ln>
                <a:noFill/>
              </a:ln>
              <a:solidFill>
                <a:srgbClr val="FFFFFF"/>
              </a:solidFill>
              <a:effectLst/>
              <a:uLnTx/>
              <a:uFillTx/>
              <a:latin typeface="Garamond"/>
              <a:ea typeface="宋体"/>
              <a:cs typeface="宋体" charset="0"/>
            </a:endParaRPr>
          </a:p>
        </p:txBody>
      </p:sp>
      <p:sp>
        <p:nvSpPr>
          <p:cNvPr id="37904" name="Rectangle 41">
            <a:extLst>
              <a:ext uri="{FF2B5EF4-FFF2-40B4-BE49-F238E27FC236}">
                <a16:creationId xmlns:a16="http://schemas.microsoft.com/office/drawing/2014/main" id="{B68CC493-9B98-465E-A2AF-308439AC590D}"/>
              </a:ext>
            </a:extLst>
          </p:cNvPr>
          <p:cNvSpPr>
            <a:spLocks noChangeArrowheads="1"/>
          </p:cNvSpPr>
          <p:nvPr/>
        </p:nvSpPr>
        <p:spPr bwMode="auto">
          <a:xfrm>
            <a:off x="3657601" y="5111234"/>
            <a:ext cx="184731" cy="369332"/>
          </a:xfrm>
          <a:prstGeom prst="rect">
            <a:avLst/>
          </a:prstGeom>
          <a:noFill/>
          <a:ln w="38100" cap="sq">
            <a:solidFill>
              <a:schemeClr val="tx1"/>
            </a:solidFill>
            <a:miter lim="800000"/>
            <a:headEnd/>
            <a:tailEnd/>
          </a:ln>
          <a:effectLst/>
          <a:extLst>
            <a:ext uri="{909E8E84-426E-40DD-AFC4-6F175D3DCCD1}">
              <a14:hiddenFill xmlns:a14="http://schemas.microsoft.com/office/drawing/2010/main">
                <a:solidFill>
                  <a:srgbClr val="FFFFFF">
                    <a:alpha val="70195"/>
                  </a:srgb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sz="1800" b="1" i="0" u="none" strike="noStrike" kern="1200" cap="none" spc="0" normalizeH="0" baseline="0" noProof="0">
              <a:ln>
                <a:noFill/>
              </a:ln>
              <a:solidFill>
                <a:srgbClr val="FFFFFF"/>
              </a:solidFill>
              <a:effectLst/>
              <a:uLnTx/>
              <a:uFillTx/>
              <a:latin typeface="Garamond"/>
              <a:ea typeface="宋体"/>
              <a:cs typeface="宋体" charset="0"/>
            </a:endParaRPr>
          </a:p>
        </p:txBody>
      </p:sp>
      <p:sp>
        <p:nvSpPr>
          <p:cNvPr id="37905" name="Rectangle 42">
            <a:extLst>
              <a:ext uri="{FF2B5EF4-FFF2-40B4-BE49-F238E27FC236}">
                <a16:creationId xmlns:a16="http://schemas.microsoft.com/office/drawing/2014/main" id="{EF1278BB-FB09-49F3-9EF2-24EADD3598F1}"/>
              </a:ext>
            </a:extLst>
          </p:cNvPr>
          <p:cNvSpPr>
            <a:spLocks noChangeArrowheads="1"/>
          </p:cNvSpPr>
          <p:nvPr/>
        </p:nvSpPr>
        <p:spPr bwMode="auto">
          <a:xfrm>
            <a:off x="3657600" y="1758434"/>
            <a:ext cx="4495800" cy="369332"/>
          </a:xfrm>
          <a:prstGeom prst="rect">
            <a:avLst/>
          </a:prstGeom>
          <a:noFill/>
          <a:ln w="38100" cap="sq">
            <a:solidFill>
              <a:schemeClr val="tx1"/>
            </a:solidFill>
            <a:miter lim="800000"/>
            <a:headEnd/>
            <a:tailEnd/>
          </a:ln>
          <a:effectLst/>
          <a:extLst>
            <a:ext uri="{909E8E84-426E-40DD-AFC4-6F175D3DCCD1}">
              <a14:hiddenFill xmlns:a14="http://schemas.microsoft.com/office/drawing/2010/main">
                <a:solidFill>
                  <a:srgbClr val="FFFFFF">
                    <a:alpha val="70195"/>
                  </a:srgb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sz="1800" b="1" i="0" u="none" strike="noStrike" kern="1200" cap="none" spc="0" normalizeH="0" baseline="0" noProof="0">
              <a:ln>
                <a:noFill/>
              </a:ln>
              <a:solidFill>
                <a:srgbClr val="FFFFFF"/>
              </a:solidFill>
              <a:effectLst/>
              <a:uLnTx/>
              <a:uFillTx/>
              <a:latin typeface="Garamond"/>
              <a:ea typeface="宋体"/>
              <a:cs typeface="宋体" charset="0"/>
            </a:endParaRPr>
          </a:p>
        </p:txBody>
      </p:sp>
      <p:grpSp>
        <p:nvGrpSpPr>
          <p:cNvPr id="202798" name="Group 46">
            <a:extLst>
              <a:ext uri="{FF2B5EF4-FFF2-40B4-BE49-F238E27FC236}">
                <a16:creationId xmlns:a16="http://schemas.microsoft.com/office/drawing/2014/main" id="{DF23809B-CC8F-48E7-8F24-ADB5C9E6AE10}"/>
              </a:ext>
            </a:extLst>
          </p:cNvPr>
          <p:cNvGrpSpPr>
            <a:grpSpLocks/>
          </p:cNvGrpSpPr>
          <p:nvPr/>
        </p:nvGrpSpPr>
        <p:grpSpPr bwMode="auto">
          <a:xfrm>
            <a:off x="1714500" y="2362202"/>
            <a:ext cx="4979988" cy="1236663"/>
            <a:chOff x="1080" y="1488"/>
            <a:chExt cx="3137" cy="779"/>
          </a:xfrm>
        </p:grpSpPr>
        <p:sp>
          <p:nvSpPr>
            <p:cNvPr id="37933" name="Oval 14">
              <a:extLst>
                <a:ext uri="{FF2B5EF4-FFF2-40B4-BE49-F238E27FC236}">
                  <a16:creationId xmlns:a16="http://schemas.microsoft.com/office/drawing/2014/main" id="{0E158577-E169-466C-B89B-6827F8DBDF87}"/>
                </a:ext>
              </a:extLst>
            </p:cNvPr>
            <p:cNvSpPr>
              <a:spLocks noChangeArrowheads="1"/>
            </p:cNvSpPr>
            <p:nvPr/>
          </p:nvSpPr>
          <p:spPr bwMode="auto">
            <a:xfrm>
              <a:off x="1080" y="1488"/>
              <a:ext cx="240" cy="336"/>
            </a:xfrm>
            <a:prstGeom prst="ellipse">
              <a:avLst/>
            </a:prstGeom>
            <a:noFill/>
            <a:ln w="38100" cap="sq">
              <a:solidFill>
                <a:srgbClr val="FF0000"/>
              </a:solidFill>
              <a:round/>
              <a:headEnd/>
              <a:tailEnd/>
            </a:ln>
            <a:effectLst/>
            <a:extLst>
              <a:ext uri="{909E8E84-426E-40DD-AFC4-6F175D3DCCD1}">
                <a14:hiddenFill xmlns:a14="http://schemas.microsoft.com/office/drawing/2010/main">
                  <a:solidFill>
                    <a:srgbClr val="FFFFFF">
                      <a:alpha val="70195"/>
                    </a:srgb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sz="1800" b="1" i="0" u="none" strike="noStrike" kern="1200" cap="none" spc="0" normalizeH="0" baseline="0" noProof="0">
                <a:ln>
                  <a:noFill/>
                </a:ln>
                <a:solidFill>
                  <a:srgbClr val="FFFFFF"/>
                </a:solidFill>
                <a:effectLst/>
                <a:uLnTx/>
                <a:uFillTx/>
                <a:latin typeface="Garamond"/>
                <a:ea typeface="宋体"/>
                <a:cs typeface="宋体" charset="0"/>
              </a:endParaRPr>
            </a:p>
          </p:txBody>
        </p:sp>
        <p:sp>
          <p:nvSpPr>
            <p:cNvPr id="37934" name="Oval 16">
              <a:extLst>
                <a:ext uri="{FF2B5EF4-FFF2-40B4-BE49-F238E27FC236}">
                  <a16:creationId xmlns:a16="http://schemas.microsoft.com/office/drawing/2014/main" id="{DE180E20-A7A1-4417-9F2E-341E6D58CE52}"/>
                </a:ext>
              </a:extLst>
            </p:cNvPr>
            <p:cNvSpPr>
              <a:spLocks noChangeArrowheads="1"/>
            </p:cNvSpPr>
            <p:nvPr/>
          </p:nvSpPr>
          <p:spPr bwMode="auto">
            <a:xfrm>
              <a:off x="3833" y="1940"/>
              <a:ext cx="384" cy="327"/>
            </a:xfrm>
            <a:prstGeom prst="ellipse">
              <a:avLst/>
            </a:prstGeom>
            <a:noFill/>
            <a:ln w="38100" cap="sq">
              <a:solidFill>
                <a:srgbClr val="FF0000"/>
              </a:solidFill>
              <a:round/>
              <a:headEnd/>
              <a:tailEnd/>
            </a:ln>
            <a:effectLst/>
            <a:extLst>
              <a:ext uri="{909E8E84-426E-40DD-AFC4-6F175D3DCCD1}">
                <a14:hiddenFill xmlns:a14="http://schemas.microsoft.com/office/drawing/2010/main">
                  <a:solidFill>
                    <a:srgbClr val="FFFFFF">
                      <a:alpha val="70195"/>
                    </a:srgb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sz="1800" b="1" i="0" u="none" strike="noStrike" kern="1200" cap="none" spc="0" normalizeH="0" baseline="0" noProof="0">
                <a:ln>
                  <a:noFill/>
                </a:ln>
                <a:solidFill>
                  <a:srgbClr val="FFFFFF"/>
                </a:solidFill>
                <a:effectLst/>
                <a:uLnTx/>
                <a:uFillTx/>
                <a:latin typeface="Garamond"/>
                <a:ea typeface="宋体"/>
                <a:cs typeface="宋体" charset="0"/>
              </a:endParaRPr>
            </a:p>
          </p:txBody>
        </p:sp>
        <p:sp>
          <p:nvSpPr>
            <p:cNvPr id="37935" name="Line 20">
              <a:extLst>
                <a:ext uri="{FF2B5EF4-FFF2-40B4-BE49-F238E27FC236}">
                  <a16:creationId xmlns:a16="http://schemas.microsoft.com/office/drawing/2014/main" id="{C262701F-EDDA-4880-BF22-213240222842}"/>
                </a:ext>
              </a:extLst>
            </p:cNvPr>
            <p:cNvSpPr>
              <a:spLocks noChangeShapeType="1"/>
            </p:cNvSpPr>
            <p:nvPr/>
          </p:nvSpPr>
          <p:spPr bwMode="auto">
            <a:xfrm>
              <a:off x="1200" y="1488"/>
              <a:ext cx="2064" cy="0"/>
            </a:xfrm>
            <a:prstGeom prst="line">
              <a:avLst/>
            </a:prstGeom>
            <a:noFill/>
            <a:ln w="28575" cap="sq">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1800" b="1" i="0" u="none" strike="noStrike" kern="1200" cap="none" spc="0" normalizeH="0" baseline="0" noProof="0">
                <a:ln>
                  <a:noFill/>
                </a:ln>
                <a:solidFill>
                  <a:srgbClr val="FFFFFF"/>
                </a:solidFill>
                <a:effectLst/>
                <a:uLnTx/>
                <a:uFillTx/>
                <a:latin typeface="Garamond"/>
                <a:ea typeface="宋体"/>
                <a:cs typeface="宋体" charset="0"/>
              </a:endParaRPr>
            </a:p>
          </p:txBody>
        </p:sp>
        <p:sp>
          <p:nvSpPr>
            <p:cNvPr id="37936" name="Line 21">
              <a:extLst>
                <a:ext uri="{FF2B5EF4-FFF2-40B4-BE49-F238E27FC236}">
                  <a16:creationId xmlns:a16="http://schemas.microsoft.com/office/drawing/2014/main" id="{27E474B5-8136-4439-B6D6-871A893F1FDA}"/>
                </a:ext>
              </a:extLst>
            </p:cNvPr>
            <p:cNvSpPr>
              <a:spLocks noChangeShapeType="1"/>
            </p:cNvSpPr>
            <p:nvPr/>
          </p:nvSpPr>
          <p:spPr bwMode="auto">
            <a:xfrm>
              <a:off x="3264" y="1488"/>
              <a:ext cx="912" cy="432"/>
            </a:xfrm>
            <a:prstGeom prst="line">
              <a:avLst/>
            </a:prstGeom>
            <a:noFill/>
            <a:ln w="28575" cap="sq">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1800" b="1" i="0" u="none" strike="noStrike" kern="1200" cap="none" spc="0" normalizeH="0" baseline="0" noProof="0">
                <a:ln>
                  <a:noFill/>
                </a:ln>
                <a:solidFill>
                  <a:srgbClr val="FFFFFF"/>
                </a:solidFill>
                <a:effectLst/>
                <a:uLnTx/>
                <a:uFillTx/>
                <a:latin typeface="Garamond"/>
                <a:ea typeface="宋体"/>
                <a:cs typeface="宋体" charset="0"/>
              </a:endParaRPr>
            </a:p>
          </p:txBody>
        </p:sp>
        <p:sp>
          <p:nvSpPr>
            <p:cNvPr id="37937" name="Line 43">
              <a:extLst>
                <a:ext uri="{FF2B5EF4-FFF2-40B4-BE49-F238E27FC236}">
                  <a16:creationId xmlns:a16="http://schemas.microsoft.com/office/drawing/2014/main" id="{5CC1F683-E1CF-4B99-BC61-7455D724F77D}"/>
                </a:ext>
              </a:extLst>
            </p:cNvPr>
            <p:cNvSpPr>
              <a:spLocks noChangeShapeType="1"/>
            </p:cNvSpPr>
            <p:nvPr/>
          </p:nvSpPr>
          <p:spPr bwMode="auto">
            <a:xfrm>
              <a:off x="1296" y="1488"/>
              <a:ext cx="576" cy="0"/>
            </a:xfrm>
            <a:prstGeom prst="line">
              <a:avLst/>
            </a:prstGeom>
            <a:noFill/>
            <a:ln w="12700" cap="sq">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1800" b="1" i="0" u="none" strike="noStrike" kern="1200" cap="none" spc="0" normalizeH="0" baseline="0" noProof="0">
                <a:ln>
                  <a:noFill/>
                </a:ln>
                <a:solidFill>
                  <a:srgbClr val="FFFFFF"/>
                </a:solidFill>
                <a:effectLst/>
                <a:uLnTx/>
                <a:uFillTx/>
                <a:latin typeface="Garamond"/>
                <a:ea typeface="宋体"/>
                <a:cs typeface="宋体" charset="0"/>
              </a:endParaRPr>
            </a:p>
          </p:txBody>
        </p:sp>
      </p:grpSp>
      <p:grpSp>
        <p:nvGrpSpPr>
          <p:cNvPr id="202802" name="Group 50">
            <a:extLst>
              <a:ext uri="{FF2B5EF4-FFF2-40B4-BE49-F238E27FC236}">
                <a16:creationId xmlns:a16="http://schemas.microsoft.com/office/drawing/2014/main" id="{7B4D5AE5-0032-45DA-9126-E56BA8D48C39}"/>
              </a:ext>
            </a:extLst>
          </p:cNvPr>
          <p:cNvGrpSpPr>
            <a:grpSpLocks/>
          </p:cNvGrpSpPr>
          <p:nvPr/>
        </p:nvGrpSpPr>
        <p:grpSpPr bwMode="auto">
          <a:xfrm>
            <a:off x="1547814" y="1773238"/>
            <a:ext cx="6870700" cy="1122362"/>
            <a:chOff x="975" y="1117"/>
            <a:chExt cx="4328" cy="707"/>
          </a:xfrm>
        </p:grpSpPr>
        <p:sp>
          <p:nvSpPr>
            <p:cNvPr id="37928" name="Oval 28">
              <a:extLst>
                <a:ext uri="{FF2B5EF4-FFF2-40B4-BE49-F238E27FC236}">
                  <a16:creationId xmlns:a16="http://schemas.microsoft.com/office/drawing/2014/main" id="{67F8C9EE-E6D4-4A56-BE83-EEEE4E947FA4}"/>
                </a:ext>
              </a:extLst>
            </p:cNvPr>
            <p:cNvSpPr>
              <a:spLocks noChangeArrowheads="1"/>
            </p:cNvSpPr>
            <p:nvPr/>
          </p:nvSpPr>
          <p:spPr bwMode="auto">
            <a:xfrm>
              <a:off x="4967" y="1488"/>
              <a:ext cx="336" cy="336"/>
            </a:xfrm>
            <a:prstGeom prst="ellipse">
              <a:avLst/>
            </a:prstGeom>
            <a:noFill/>
            <a:ln w="57150" cap="sq">
              <a:solidFill>
                <a:srgbClr val="66FF33"/>
              </a:solidFill>
              <a:round/>
              <a:headEnd/>
              <a:tailEnd/>
            </a:ln>
            <a:effectLst/>
            <a:extLst>
              <a:ext uri="{909E8E84-426E-40DD-AFC4-6F175D3DCCD1}">
                <a14:hiddenFill xmlns:a14="http://schemas.microsoft.com/office/drawing/2010/main">
                  <a:solidFill>
                    <a:srgbClr val="FFFFFF">
                      <a:alpha val="70195"/>
                    </a:srgb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sz="1800" b="1" i="0" u="none" strike="noStrike" kern="1200" cap="none" spc="0" normalizeH="0" baseline="0" noProof="0">
                <a:ln>
                  <a:noFill/>
                </a:ln>
                <a:solidFill>
                  <a:srgbClr val="FFFFFF"/>
                </a:solidFill>
                <a:effectLst/>
                <a:uLnTx/>
                <a:uFillTx/>
                <a:latin typeface="Garamond"/>
                <a:ea typeface="宋体"/>
                <a:cs typeface="宋体" charset="0"/>
              </a:endParaRPr>
            </a:p>
          </p:txBody>
        </p:sp>
        <p:sp>
          <p:nvSpPr>
            <p:cNvPr id="37929" name="Line 31">
              <a:extLst>
                <a:ext uri="{FF2B5EF4-FFF2-40B4-BE49-F238E27FC236}">
                  <a16:creationId xmlns:a16="http://schemas.microsoft.com/office/drawing/2014/main" id="{CFE94B5C-F8F3-471B-AFE6-EFF245F20BBB}"/>
                </a:ext>
              </a:extLst>
            </p:cNvPr>
            <p:cNvSpPr>
              <a:spLocks noChangeShapeType="1"/>
            </p:cNvSpPr>
            <p:nvPr/>
          </p:nvSpPr>
          <p:spPr bwMode="auto">
            <a:xfrm flipH="1" flipV="1">
              <a:off x="3264" y="1392"/>
              <a:ext cx="1728" cy="288"/>
            </a:xfrm>
            <a:prstGeom prst="line">
              <a:avLst/>
            </a:prstGeom>
            <a:noFill/>
            <a:ln w="57150" cap="sq">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1800" b="1" i="0" u="none" strike="noStrike" kern="1200" cap="none" spc="0" normalizeH="0" baseline="0" noProof="0">
                <a:ln>
                  <a:noFill/>
                </a:ln>
                <a:solidFill>
                  <a:srgbClr val="FFFFFF"/>
                </a:solidFill>
                <a:effectLst/>
                <a:uLnTx/>
                <a:uFillTx/>
                <a:latin typeface="Garamond"/>
                <a:ea typeface="宋体"/>
                <a:cs typeface="宋体" charset="0"/>
              </a:endParaRPr>
            </a:p>
          </p:txBody>
        </p:sp>
        <p:sp>
          <p:nvSpPr>
            <p:cNvPr id="37930" name="Line 32">
              <a:extLst>
                <a:ext uri="{FF2B5EF4-FFF2-40B4-BE49-F238E27FC236}">
                  <a16:creationId xmlns:a16="http://schemas.microsoft.com/office/drawing/2014/main" id="{5731794B-AD79-4850-AFC3-88C9CBD28A9A}"/>
                </a:ext>
              </a:extLst>
            </p:cNvPr>
            <p:cNvSpPr>
              <a:spLocks noChangeShapeType="1"/>
            </p:cNvSpPr>
            <p:nvPr/>
          </p:nvSpPr>
          <p:spPr bwMode="auto">
            <a:xfrm flipH="1">
              <a:off x="1728" y="1392"/>
              <a:ext cx="1536" cy="0"/>
            </a:xfrm>
            <a:prstGeom prst="line">
              <a:avLst/>
            </a:prstGeom>
            <a:noFill/>
            <a:ln w="57150" cap="sq">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1800" b="1" i="0" u="none" strike="noStrike" kern="1200" cap="none" spc="0" normalizeH="0" baseline="0" noProof="0">
                <a:ln>
                  <a:noFill/>
                </a:ln>
                <a:solidFill>
                  <a:srgbClr val="FFFFFF"/>
                </a:solidFill>
                <a:effectLst/>
                <a:uLnTx/>
                <a:uFillTx/>
                <a:latin typeface="Garamond"/>
                <a:ea typeface="宋体"/>
                <a:cs typeface="宋体" charset="0"/>
              </a:endParaRPr>
            </a:p>
          </p:txBody>
        </p:sp>
        <p:sp>
          <p:nvSpPr>
            <p:cNvPr id="37931" name="Line 33">
              <a:extLst>
                <a:ext uri="{FF2B5EF4-FFF2-40B4-BE49-F238E27FC236}">
                  <a16:creationId xmlns:a16="http://schemas.microsoft.com/office/drawing/2014/main" id="{0D07F513-9B49-48A1-8971-10DBB4322F5C}"/>
                </a:ext>
              </a:extLst>
            </p:cNvPr>
            <p:cNvSpPr>
              <a:spLocks noChangeShapeType="1"/>
            </p:cNvSpPr>
            <p:nvPr/>
          </p:nvSpPr>
          <p:spPr bwMode="auto">
            <a:xfrm flipH="1" flipV="1">
              <a:off x="1200" y="1296"/>
              <a:ext cx="528" cy="96"/>
            </a:xfrm>
            <a:prstGeom prst="line">
              <a:avLst/>
            </a:prstGeom>
            <a:noFill/>
            <a:ln w="57150" cap="sq">
              <a:solidFill>
                <a:srgbClr val="66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1800" b="1" i="0" u="none" strike="noStrike" kern="1200" cap="none" spc="0" normalizeH="0" baseline="0" noProof="0">
                <a:ln>
                  <a:noFill/>
                </a:ln>
                <a:solidFill>
                  <a:srgbClr val="FFFFFF"/>
                </a:solidFill>
                <a:effectLst/>
                <a:uLnTx/>
                <a:uFillTx/>
                <a:latin typeface="Garamond"/>
                <a:ea typeface="宋体"/>
                <a:cs typeface="宋体" charset="0"/>
              </a:endParaRPr>
            </a:p>
          </p:txBody>
        </p:sp>
        <p:sp>
          <p:nvSpPr>
            <p:cNvPr id="37932" name="Text Box 49">
              <a:extLst>
                <a:ext uri="{FF2B5EF4-FFF2-40B4-BE49-F238E27FC236}">
                  <a16:creationId xmlns:a16="http://schemas.microsoft.com/office/drawing/2014/main" id="{593FE849-EDE9-47CE-85BD-B6064C7D73D9}"/>
                </a:ext>
              </a:extLst>
            </p:cNvPr>
            <p:cNvSpPr txBox="1">
              <a:spLocks noChangeArrowheads="1"/>
            </p:cNvSpPr>
            <p:nvPr/>
          </p:nvSpPr>
          <p:spPr bwMode="auto">
            <a:xfrm>
              <a:off x="975" y="1117"/>
              <a:ext cx="317"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b="1">
                  <a:solidFill>
                    <a:schemeClr val="tx1"/>
                  </a:solidFill>
                  <a:latin typeface="Garamond" charset="0"/>
                  <a:ea typeface="宋体" charset="0"/>
                  <a:cs typeface="宋体" charset="0"/>
                </a:defRPr>
              </a:lvl1pPr>
              <a:lvl2pPr marL="742950" indent="-285750" eaLnBrk="0" hangingPunct="0">
                <a:defRPr b="1">
                  <a:solidFill>
                    <a:schemeClr val="tx1"/>
                  </a:solidFill>
                  <a:latin typeface="Garamond" charset="0"/>
                  <a:ea typeface="宋体" charset="0"/>
                </a:defRPr>
              </a:lvl2pPr>
              <a:lvl3pPr marL="1143000" indent="-228600" eaLnBrk="0" hangingPunct="0">
                <a:defRPr b="1">
                  <a:solidFill>
                    <a:schemeClr val="tx1"/>
                  </a:solidFill>
                  <a:latin typeface="Garamond" charset="0"/>
                  <a:ea typeface="宋体" charset="0"/>
                </a:defRPr>
              </a:lvl3pPr>
              <a:lvl4pPr marL="1600200" indent="-228600" eaLnBrk="0" hangingPunct="0">
                <a:defRPr b="1">
                  <a:solidFill>
                    <a:schemeClr val="tx1"/>
                  </a:solidFill>
                  <a:latin typeface="Garamond" charset="0"/>
                  <a:ea typeface="宋体" charset="0"/>
                </a:defRPr>
              </a:lvl4pPr>
              <a:lvl5pPr marL="2057400" indent="-228600" eaLnBrk="0" hangingPunct="0">
                <a:defRPr b="1">
                  <a:solidFill>
                    <a:schemeClr val="tx1"/>
                  </a:solidFill>
                  <a:latin typeface="Garamond" charset="0"/>
                  <a:ea typeface="宋体" charset="0"/>
                </a:defRPr>
              </a:lvl5pPr>
              <a:lvl6pPr marL="2514600" indent="-228600" eaLnBrk="0" fontAlgn="base" hangingPunct="0">
                <a:spcBef>
                  <a:spcPct val="50000"/>
                </a:spcBef>
                <a:spcAft>
                  <a:spcPct val="0"/>
                </a:spcAft>
                <a:defRPr b="1">
                  <a:solidFill>
                    <a:schemeClr val="tx1"/>
                  </a:solidFill>
                  <a:latin typeface="Garamond" charset="0"/>
                  <a:ea typeface="宋体" charset="0"/>
                </a:defRPr>
              </a:lvl6pPr>
              <a:lvl7pPr marL="2971800" indent="-228600" eaLnBrk="0" fontAlgn="base" hangingPunct="0">
                <a:spcBef>
                  <a:spcPct val="50000"/>
                </a:spcBef>
                <a:spcAft>
                  <a:spcPct val="0"/>
                </a:spcAft>
                <a:defRPr b="1">
                  <a:solidFill>
                    <a:schemeClr val="tx1"/>
                  </a:solidFill>
                  <a:latin typeface="Garamond" charset="0"/>
                  <a:ea typeface="宋体" charset="0"/>
                </a:defRPr>
              </a:lvl7pPr>
              <a:lvl8pPr marL="3429000" indent="-228600" eaLnBrk="0" fontAlgn="base" hangingPunct="0">
                <a:spcBef>
                  <a:spcPct val="50000"/>
                </a:spcBef>
                <a:spcAft>
                  <a:spcPct val="0"/>
                </a:spcAft>
                <a:defRPr b="1">
                  <a:solidFill>
                    <a:schemeClr val="tx1"/>
                  </a:solidFill>
                  <a:latin typeface="Garamond" charset="0"/>
                  <a:ea typeface="宋体" charset="0"/>
                </a:defRPr>
              </a:lvl8pPr>
              <a:lvl9pPr marL="3886200" indent="-228600" eaLnBrk="0" fontAlgn="base" hangingPunct="0">
                <a:spcBef>
                  <a:spcPct val="50000"/>
                </a:spcBef>
                <a:spcAft>
                  <a:spcPct val="0"/>
                </a:spcAft>
                <a:defRPr b="1">
                  <a:solidFill>
                    <a:schemeClr val="tx1"/>
                  </a:solidFill>
                  <a:latin typeface="Garamond" charset="0"/>
                  <a:ea typeface="宋体"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3600" b="1" i="0" u="none" strike="noStrike" kern="1200" cap="none" spc="0" normalizeH="0" baseline="0" noProof="0">
                  <a:ln>
                    <a:noFill/>
                  </a:ln>
                  <a:solidFill>
                    <a:srgbClr val="66FF33"/>
                  </a:solidFill>
                  <a:effectLst/>
                  <a:uLnTx/>
                  <a:uFillTx/>
                  <a:latin typeface="Garamond" charset="0"/>
                  <a:ea typeface="宋体" charset="0"/>
                </a:rPr>
                <a:t>1</a:t>
              </a:r>
            </a:p>
          </p:txBody>
        </p:sp>
      </p:grpSp>
      <p:grpSp>
        <p:nvGrpSpPr>
          <p:cNvPr id="202805" name="Group 53">
            <a:extLst>
              <a:ext uri="{FF2B5EF4-FFF2-40B4-BE49-F238E27FC236}">
                <a16:creationId xmlns:a16="http://schemas.microsoft.com/office/drawing/2014/main" id="{EE8AD595-A1E3-49C1-9175-2D1149649364}"/>
              </a:ext>
            </a:extLst>
          </p:cNvPr>
          <p:cNvGrpSpPr>
            <a:grpSpLocks/>
          </p:cNvGrpSpPr>
          <p:nvPr/>
        </p:nvGrpSpPr>
        <p:grpSpPr bwMode="auto">
          <a:xfrm>
            <a:off x="1495426" y="3078165"/>
            <a:ext cx="6962775" cy="1265237"/>
            <a:chOff x="942" y="1939"/>
            <a:chExt cx="4386" cy="797"/>
          </a:xfrm>
        </p:grpSpPr>
        <p:sp>
          <p:nvSpPr>
            <p:cNvPr id="37925" name="Oval 29">
              <a:extLst>
                <a:ext uri="{FF2B5EF4-FFF2-40B4-BE49-F238E27FC236}">
                  <a16:creationId xmlns:a16="http://schemas.microsoft.com/office/drawing/2014/main" id="{5B454048-F540-476D-BB82-A990517ECC09}"/>
                </a:ext>
              </a:extLst>
            </p:cNvPr>
            <p:cNvSpPr>
              <a:spLocks noChangeArrowheads="1"/>
            </p:cNvSpPr>
            <p:nvPr/>
          </p:nvSpPr>
          <p:spPr bwMode="auto">
            <a:xfrm>
              <a:off x="4992" y="2380"/>
              <a:ext cx="336" cy="327"/>
            </a:xfrm>
            <a:prstGeom prst="ellipse">
              <a:avLst/>
            </a:prstGeom>
            <a:noFill/>
            <a:ln w="57150" cap="sq">
              <a:solidFill>
                <a:srgbClr val="66FF33"/>
              </a:solidFill>
              <a:round/>
              <a:headEnd/>
              <a:tailEnd/>
            </a:ln>
            <a:effectLst/>
            <a:extLst>
              <a:ext uri="{909E8E84-426E-40DD-AFC4-6F175D3DCCD1}">
                <a14:hiddenFill xmlns:a14="http://schemas.microsoft.com/office/drawing/2010/main">
                  <a:solidFill>
                    <a:srgbClr val="FFFFFF">
                      <a:alpha val="70195"/>
                    </a:srgb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sz="1800" b="1" i="0" u="none" strike="noStrike" kern="1200" cap="none" spc="0" normalizeH="0" baseline="0" noProof="0">
                <a:ln>
                  <a:noFill/>
                </a:ln>
                <a:solidFill>
                  <a:srgbClr val="FFFFFF"/>
                </a:solidFill>
                <a:effectLst/>
                <a:uLnTx/>
                <a:uFillTx/>
                <a:latin typeface="Garamond"/>
                <a:ea typeface="宋体"/>
                <a:cs typeface="宋体" charset="0"/>
              </a:endParaRPr>
            </a:p>
          </p:txBody>
        </p:sp>
        <p:sp>
          <p:nvSpPr>
            <p:cNvPr id="37926" name="Line 34">
              <a:extLst>
                <a:ext uri="{FF2B5EF4-FFF2-40B4-BE49-F238E27FC236}">
                  <a16:creationId xmlns:a16="http://schemas.microsoft.com/office/drawing/2014/main" id="{516C1F09-7B04-4897-B507-BF9318F8AA50}"/>
                </a:ext>
              </a:extLst>
            </p:cNvPr>
            <p:cNvSpPr>
              <a:spLocks noChangeShapeType="1"/>
            </p:cNvSpPr>
            <p:nvPr/>
          </p:nvSpPr>
          <p:spPr bwMode="auto">
            <a:xfrm flipH="1" flipV="1">
              <a:off x="1296" y="2160"/>
              <a:ext cx="3840" cy="576"/>
            </a:xfrm>
            <a:prstGeom prst="line">
              <a:avLst/>
            </a:prstGeom>
            <a:noFill/>
            <a:ln w="57150" cap="sq">
              <a:solidFill>
                <a:srgbClr val="66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1800" b="1" i="0" u="none" strike="noStrike" kern="1200" cap="none" spc="0" normalizeH="0" baseline="0" noProof="0">
                <a:ln>
                  <a:noFill/>
                </a:ln>
                <a:solidFill>
                  <a:srgbClr val="FFFFFF"/>
                </a:solidFill>
                <a:effectLst/>
                <a:uLnTx/>
                <a:uFillTx/>
                <a:latin typeface="Garamond"/>
                <a:ea typeface="宋体"/>
                <a:cs typeface="宋体" charset="0"/>
              </a:endParaRPr>
            </a:p>
          </p:txBody>
        </p:sp>
        <p:sp>
          <p:nvSpPr>
            <p:cNvPr id="37927" name="Text Box 51">
              <a:extLst>
                <a:ext uri="{FF2B5EF4-FFF2-40B4-BE49-F238E27FC236}">
                  <a16:creationId xmlns:a16="http://schemas.microsoft.com/office/drawing/2014/main" id="{2BA8DBE6-19B7-410F-8EB3-FFF1F46740D3}"/>
                </a:ext>
              </a:extLst>
            </p:cNvPr>
            <p:cNvSpPr txBox="1">
              <a:spLocks noChangeArrowheads="1"/>
            </p:cNvSpPr>
            <p:nvPr/>
          </p:nvSpPr>
          <p:spPr bwMode="auto">
            <a:xfrm>
              <a:off x="942" y="1939"/>
              <a:ext cx="499"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b="1">
                  <a:solidFill>
                    <a:schemeClr val="tx1"/>
                  </a:solidFill>
                  <a:latin typeface="Garamond" charset="0"/>
                  <a:ea typeface="宋体" charset="0"/>
                  <a:cs typeface="宋体" charset="0"/>
                </a:defRPr>
              </a:lvl1pPr>
              <a:lvl2pPr marL="742950" indent="-285750" eaLnBrk="0" hangingPunct="0">
                <a:defRPr b="1">
                  <a:solidFill>
                    <a:schemeClr val="tx1"/>
                  </a:solidFill>
                  <a:latin typeface="Garamond" charset="0"/>
                  <a:ea typeface="宋体" charset="0"/>
                </a:defRPr>
              </a:lvl2pPr>
              <a:lvl3pPr marL="1143000" indent="-228600" eaLnBrk="0" hangingPunct="0">
                <a:defRPr b="1">
                  <a:solidFill>
                    <a:schemeClr val="tx1"/>
                  </a:solidFill>
                  <a:latin typeface="Garamond" charset="0"/>
                  <a:ea typeface="宋体" charset="0"/>
                </a:defRPr>
              </a:lvl3pPr>
              <a:lvl4pPr marL="1600200" indent="-228600" eaLnBrk="0" hangingPunct="0">
                <a:defRPr b="1">
                  <a:solidFill>
                    <a:schemeClr val="tx1"/>
                  </a:solidFill>
                  <a:latin typeface="Garamond" charset="0"/>
                  <a:ea typeface="宋体" charset="0"/>
                </a:defRPr>
              </a:lvl4pPr>
              <a:lvl5pPr marL="2057400" indent="-228600" eaLnBrk="0" hangingPunct="0">
                <a:defRPr b="1">
                  <a:solidFill>
                    <a:schemeClr val="tx1"/>
                  </a:solidFill>
                  <a:latin typeface="Garamond" charset="0"/>
                  <a:ea typeface="宋体" charset="0"/>
                </a:defRPr>
              </a:lvl5pPr>
              <a:lvl6pPr marL="2514600" indent="-228600" eaLnBrk="0" fontAlgn="base" hangingPunct="0">
                <a:spcBef>
                  <a:spcPct val="50000"/>
                </a:spcBef>
                <a:spcAft>
                  <a:spcPct val="0"/>
                </a:spcAft>
                <a:defRPr b="1">
                  <a:solidFill>
                    <a:schemeClr val="tx1"/>
                  </a:solidFill>
                  <a:latin typeface="Garamond" charset="0"/>
                  <a:ea typeface="宋体" charset="0"/>
                </a:defRPr>
              </a:lvl6pPr>
              <a:lvl7pPr marL="2971800" indent="-228600" eaLnBrk="0" fontAlgn="base" hangingPunct="0">
                <a:spcBef>
                  <a:spcPct val="50000"/>
                </a:spcBef>
                <a:spcAft>
                  <a:spcPct val="0"/>
                </a:spcAft>
                <a:defRPr b="1">
                  <a:solidFill>
                    <a:schemeClr val="tx1"/>
                  </a:solidFill>
                  <a:latin typeface="Garamond" charset="0"/>
                  <a:ea typeface="宋体" charset="0"/>
                </a:defRPr>
              </a:lvl7pPr>
              <a:lvl8pPr marL="3429000" indent="-228600" eaLnBrk="0" fontAlgn="base" hangingPunct="0">
                <a:spcBef>
                  <a:spcPct val="50000"/>
                </a:spcBef>
                <a:spcAft>
                  <a:spcPct val="0"/>
                </a:spcAft>
                <a:defRPr b="1">
                  <a:solidFill>
                    <a:schemeClr val="tx1"/>
                  </a:solidFill>
                  <a:latin typeface="Garamond" charset="0"/>
                  <a:ea typeface="宋体" charset="0"/>
                </a:defRPr>
              </a:lvl8pPr>
              <a:lvl9pPr marL="3886200" indent="-228600" eaLnBrk="0" fontAlgn="base" hangingPunct="0">
                <a:spcBef>
                  <a:spcPct val="50000"/>
                </a:spcBef>
                <a:spcAft>
                  <a:spcPct val="0"/>
                </a:spcAft>
                <a:defRPr b="1">
                  <a:solidFill>
                    <a:schemeClr val="tx1"/>
                  </a:solidFill>
                  <a:latin typeface="Garamond" charset="0"/>
                  <a:ea typeface="宋体"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3600" b="1" i="0" u="none" strike="noStrike" kern="1200" cap="none" spc="0" normalizeH="0" baseline="0" noProof="0">
                  <a:ln>
                    <a:noFill/>
                  </a:ln>
                  <a:solidFill>
                    <a:srgbClr val="66FF33"/>
                  </a:solidFill>
                  <a:effectLst/>
                  <a:uLnTx/>
                  <a:uFillTx/>
                  <a:latin typeface="Garamond" charset="0"/>
                  <a:ea typeface="宋体" charset="0"/>
                </a:rPr>
                <a:t>16</a:t>
              </a:r>
            </a:p>
          </p:txBody>
        </p:sp>
      </p:grpSp>
      <p:sp>
        <p:nvSpPr>
          <p:cNvPr id="202804" name="Text Box 52">
            <a:extLst>
              <a:ext uri="{FF2B5EF4-FFF2-40B4-BE49-F238E27FC236}">
                <a16:creationId xmlns:a16="http://schemas.microsoft.com/office/drawing/2014/main" id="{48F041E3-F4A1-4BB1-BFC6-42DFBD9345C1}"/>
              </a:ext>
            </a:extLst>
          </p:cNvPr>
          <p:cNvSpPr txBox="1">
            <a:spLocks noChangeArrowheads="1"/>
          </p:cNvSpPr>
          <p:nvPr/>
        </p:nvSpPr>
        <p:spPr bwMode="auto">
          <a:xfrm>
            <a:off x="7883526" y="3716338"/>
            <a:ext cx="7921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b="1">
                <a:solidFill>
                  <a:schemeClr val="tx1"/>
                </a:solidFill>
                <a:latin typeface="Garamond" charset="0"/>
                <a:ea typeface="宋体" charset="0"/>
                <a:cs typeface="宋体" charset="0"/>
              </a:defRPr>
            </a:lvl1pPr>
            <a:lvl2pPr marL="742950" indent="-285750" eaLnBrk="0" hangingPunct="0">
              <a:defRPr b="1">
                <a:solidFill>
                  <a:schemeClr val="tx1"/>
                </a:solidFill>
                <a:latin typeface="Garamond" charset="0"/>
                <a:ea typeface="宋体" charset="0"/>
              </a:defRPr>
            </a:lvl2pPr>
            <a:lvl3pPr marL="1143000" indent="-228600" eaLnBrk="0" hangingPunct="0">
              <a:defRPr b="1">
                <a:solidFill>
                  <a:schemeClr val="tx1"/>
                </a:solidFill>
                <a:latin typeface="Garamond" charset="0"/>
                <a:ea typeface="宋体" charset="0"/>
              </a:defRPr>
            </a:lvl3pPr>
            <a:lvl4pPr marL="1600200" indent="-228600" eaLnBrk="0" hangingPunct="0">
              <a:defRPr b="1">
                <a:solidFill>
                  <a:schemeClr val="tx1"/>
                </a:solidFill>
                <a:latin typeface="Garamond" charset="0"/>
                <a:ea typeface="宋体" charset="0"/>
              </a:defRPr>
            </a:lvl4pPr>
            <a:lvl5pPr marL="2057400" indent="-228600" eaLnBrk="0" hangingPunct="0">
              <a:defRPr b="1">
                <a:solidFill>
                  <a:schemeClr val="tx1"/>
                </a:solidFill>
                <a:latin typeface="Garamond" charset="0"/>
                <a:ea typeface="宋体" charset="0"/>
              </a:defRPr>
            </a:lvl5pPr>
            <a:lvl6pPr marL="2514600" indent="-228600" eaLnBrk="0" fontAlgn="base" hangingPunct="0">
              <a:spcBef>
                <a:spcPct val="50000"/>
              </a:spcBef>
              <a:spcAft>
                <a:spcPct val="0"/>
              </a:spcAft>
              <a:defRPr b="1">
                <a:solidFill>
                  <a:schemeClr val="tx1"/>
                </a:solidFill>
                <a:latin typeface="Garamond" charset="0"/>
                <a:ea typeface="宋体" charset="0"/>
              </a:defRPr>
            </a:lvl6pPr>
            <a:lvl7pPr marL="2971800" indent="-228600" eaLnBrk="0" fontAlgn="base" hangingPunct="0">
              <a:spcBef>
                <a:spcPct val="50000"/>
              </a:spcBef>
              <a:spcAft>
                <a:spcPct val="0"/>
              </a:spcAft>
              <a:defRPr b="1">
                <a:solidFill>
                  <a:schemeClr val="tx1"/>
                </a:solidFill>
                <a:latin typeface="Garamond" charset="0"/>
                <a:ea typeface="宋体" charset="0"/>
              </a:defRPr>
            </a:lvl7pPr>
            <a:lvl8pPr marL="3429000" indent="-228600" eaLnBrk="0" fontAlgn="base" hangingPunct="0">
              <a:spcBef>
                <a:spcPct val="50000"/>
              </a:spcBef>
              <a:spcAft>
                <a:spcPct val="0"/>
              </a:spcAft>
              <a:defRPr b="1">
                <a:solidFill>
                  <a:schemeClr val="tx1"/>
                </a:solidFill>
                <a:latin typeface="Garamond" charset="0"/>
                <a:ea typeface="宋体" charset="0"/>
              </a:defRPr>
            </a:lvl8pPr>
            <a:lvl9pPr marL="3886200" indent="-228600" eaLnBrk="0" fontAlgn="base" hangingPunct="0">
              <a:spcBef>
                <a:spcPct val="50000"/>
              </a:spcBef>
              <a:spcAft>
                <a:spcPct val="0"/>
              </a:spcAft>
              <a:defRPr b="1">
                <a:solidFill>
                  <a:schemeClr val="tx1"/>
                </a:solidFill>
                <a:latin typeface="Garamond" charset="0"/>
                <a:ea typeface="宋体"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3600" b="1" i="0" u="none" strike="noStrike" kern="1200" cap="none" spc="0" normalizeH="0" baseline="0" noProof="0">
                <a:ln>
                  <a:noFill/>
                </a:ln>
                <a:solidFill>
                  <a:srgbClr val="FFFFFF"/>
                </a:solidFill>
                <a:effectLst/>
                <a:uLnTx/>
                <a:uFillTx/>
                <a:latin typeface="Garamond" charset="0"/>
                <a:ea typeface="宋体" charset="0"/>
              </a:rPr>
              <a:t>16</a:t>
            </a:r>
          </a:p>
        </p:txBody>
      </p:sp>
      <p:sp>
        <p:nvSpPr>
          <p:cNvPr id="202806" name="Text Box 54">
            <a:extLst>
              <a:ext uri="{FF2B5EF4-FFF2-40B4-BE49-F238E27FC236}">
                <a16:creationId xmlns:a16="http://schemas.microsoft.com/office/drawing/2014/main" id="{0DA32732-6969-4A4E-A27B-24AE8340CA62}"/>
              </a:ext>
            </a:extLst>
          </p:cNvPr>
          <p:cNvSpPr txBox="1">
            <a:spLocks noChangeArrowheads="1"/>
          </p:cNvSpPr>
          <p:nvPr/>
        </p:nvSpPr>
        <p:spPr bwMode="auto">
          <a:xfrm>
            <a:off x="7451726" y="5661025"/>
            <a:ext cx="11525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b="1">
                <a:solidFill>
                  <a:schemeClr val="tx1"/>
                </a:solidFill>
                <a:latin typeface="Garamond" charset="0"/>
                <a:ea typeface="宋体" charset="0"/>
                <a:cs typeface="宋体" charset="0"/>
              </a:defRPr>
            </a:lvl1pPr>
            <a:lvl2pPr marL="742950" indent="-285750" eaLnBrk="0" hangingPunct="0">
              <a:defRPr b="1">
                <a:solidFill>
                  <a:schemeClr val="tx1"/>
                </a:solidFill>
                <a:latin typeface="Garamond" charset="0"/>
                <a:ea typeface="宋体" charset="0"/>
              </a:defRPr>
            </a:lvl2pPr>
            <a:lvl3pPr marL="1143000" indent="-228600" eaLnBrk="0" hangingPunct="0">
              <a:defRPr b="1">
                <a:solidFill>
                  <a:schemeClr val="tx1"/>
                </a:solidFill>
                <a:latin typeface="Garamond" charset="0"/>
                <a:ea typeface="宋体" charset="0"/>
              </a:defRPr>
            </a:lvl3pPr>
            <a:lvl4pPr marL="1600200" indent="-228600" eaLnBrk="0" hangingPunct="0">
              <a:defRPr b="1">
                <a:solidFill>
                  <a:schemeClr val="tx1"/>
                </a:solidFill>
                <a:latin typeface="Garamond" charset="0"/>
                <a:ea typeface="宋体" charset="0"/>
              </a:defRPr>
            </a:lvl4pPr>
            <a:lvl5pPr marL="2057400" indent="-228600" eaLnBrk="0" hangingPunct="0">
              <a:defRPr b="1">
                <a:solidFill>
                  <a:schemeClr val="tx1"/>
                </a:solidFill>
                <a:latin typeface="Garamond" charset="0"/>
                <a:ea typeface="宋体" charset="0"/>
              </a:defRPr>
            </a:lvl5pPr>
            <a:lvl6pPr marL="2514600" indent="-228600" eaLnBrk="0" fontAlgn="base" hangingPunct="0">
              <a:spcBef>
                <a:spcPct val="50000"/>
              </a:spcBef>
              <a:spcAft>
                <a:spcPct val="0"/>
              </a:spcAft>
              <a:defRPr b="1">
                <a:solidFill>
                  <a:schemeClr val="tx1"/>
                </a:solidFill>
                <a:latin typeface="Garamond" charset="0"/>
                <a:ea typeface="宋体" charset="0"/>
              </a:defRPr>
            </a:lvl6pPr>
            <a:lvl7pPr marL="2971800" indent="-228600" eaLnBrk="0" fontAlgn="base" hangingPunct="0">
              <a:spcBef>
                <a:spcPct val="50000"/>
              </a:spcBef>
              <a:spcAft>
                <a:spcPct val="0"/>
              </a:spcAft>
              <a:defRPr b="1">
                <a:solidFill>
                  <a:schemeClr val="tx1"/>
                </a:solidFill>
                <a:latin typeface="Garamond" charset="0"/>
                <a:ea typeface="宋体" charset="0"/>
              </a:defRPr>
            </a:lvl7pPr>
            <a:lvl8pPr marL="3429000" indent="-228600" eaLnBrk="0" fontAlgn="base" hangingPunct="0">
              <a:spcBef>
                <a:spcPct val="50000"/>
              </a:spcBef>
              <a:spcAft>
                <a:spcPct val="0"/>
              </a:spcAft>
              <a:defRPr b="1">
                <a:solidFill>
                  <a:schemeClr val="tx1"/>
                </a:solidFill>
                <a:latin typeface="Garamond" charset="0"/>
                <a:ea typeface="宋体" charset="0"/>
              </a:defRPr>
            </a:lvl8pPr>
            <a:lvl9pPr marL="3886200" indent="-228600" eaLnBrk="0" fontAlgn="base" hangingPunct="0">
              <a:spcBef>
                <a:spcPct val="50000"/>
              </a:spcBef>
              <a:spcAft>
                <a:spcPct val="0"/>
              </a:spcAft>
              <a:defRPr b="1">
                <a:solidFill>
                  <a:schemeClr val="tx1"/>
                </a:solidFill>
                <a:latin typeface="Garamond" charset="0"/>
                <a:ea typeface="宋体"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3600" b="1" i="0" u="none" strike="noStrike" kern="1200" cap="none" spc="0" normalizeH="0" baseline="0" noProof="0">
                <a:ln>
                  <a:noFill/>
                </a:ln>
                <a:solidFill>
                  <a:srgbClr val="FFFFFF"/>
                </a:solidFill>
                <a:effectLst/>
                <a:uLnTx/>
                <a:uFillTx/>
                <a:latin typeface="Garamond" charset="0"/>
                <a:ea typeface="宋体" charset="0"/>
              </a:rPr>
              <a:t>1296</a:t>
            </a:r>
          </a:p>
        </p:txBody>
      </p:sp>
      <p:grpSp>
        <p:nvGrpSpPr>
          <p:cNvPr id="202810" name="Group 58">
            <a:extLst>
              <a:ext uri="{FF2B5EF4-FFF2-40B4-BE49-F238E27FC236}">
                <a16:creationId xmlns:a16="http://schemas.microsoft.com/office/drawing/2014/main" id="{9A9503F1-0245-460B-90C9-BF99C59792A4}"/>
              </a:ext>
            </a:extLst>
          </p:cNvPr>
          <p:cNvGrpSpPr>
            <a:grpSpLocks/>
          </p:cNvGrpSpPr>
          <p:nvPr/>
        </p:nvGrpSpPr>
        <p:grpSpPr bwMode="auto">
          <a:xfrm>
            <a:off x="1403350" y="5019678"/>
            <a:ext cx="7054850" cy="1182688"/>
            <a:chOff x="884" y="3162"/>
            <a:chExt cx="4444" cy="745"/>
          </a:xfrm>
        </p:grpSpPr>
        <p:sp>
          <p:nvSpPr>
            <p:cNvPr id="37922" name="Oval 30">
              <a:extLst>
                <a:ext uri="{FF2B5EF4-FFF2-40B4-BE49-F238E27FC236}">
                  <a16:creationId xmlns:a16="http://schemas.microsoft.com/office/drawing/2014/main" id="{35754693-26A7-4D28-BB31-B16680695DB2}"/>
                </a:ext>
              </a:extLst>
            </p:cNvPr>
            <p:cNvSpPr>
              <a:spLocks noChangeArrowheads="1"/>
            </p:cNvSpPr>
            <p:nvPr/>
          </p:nvSpPr>
          <p:spPr bwMode="auto">
            <a:xfrm>
              <a:off x="4656" y="3580"/>
              <a:ext cx="672" cy="327"/>
            </a:xfrm>
            <a:prstGeom prst="ellipse">
              <a:avLst/>
            </a:prstGeom>
            <a:noFill/>
            <a:ln w="57150" cap="sq">
              <a:solidFill>
                <a:srgbClr val="66FF33"/>
              </a:solidFill>
              <a:round/>
              <a:headEnd/>
              <a:tailEnd/>
            </a:ln>
            <a:effectLst/>
            <a:extLst>
              <a:ext uri="{909E8E84-426E-40DD-AFC4-6F175D3DCCD1}">
                <a14:hiddenFill xmlns:a14="http://schemas.microsoft.com/office/drawing/2010/main">
                  <a:solidFill>
                    <a:srgbClr val="FFFFFF">
                      <a:alpha val="70195"/>
                    </a:srgbClr>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en-US" sz="1800" b="1" i="0" u="none" strike="noStrike" kern="1200" cap="none" spc="0" normalizeH="0" baseline="0" noProof="0">
                <a:ln>
                  <a:noFill/>
                </a:ln>
                <a:solidFill>
                  <a:srgbClr val="FFFFFF"/>
                </a:solidFill>
                <a:effectLst/>
                <a:uLnTx/>
                <a:uFillTx/>
                <a:latin typeface="Garamond"/>
                <a:ea typeface="宋体"/>
                <a:cs typeface="宋体" charset="0"/>
              </a:endParaRPr>
            </a:p>
          </p:txBody>
        </p:sp>
        <p:sp>
          <p:nvSpPr>
            <p:cNvPr id="37923" name="Line 35">
              <a:extLst>
                <a:ext uri="{FF2B5EF4-FFF2-40B4-BE49-F238E27FC236}">
                  <a16:creationId xmlns:a16="http://schemas.microsoft.com/office/drawing/2014/main" id="{4EC99CCD-A39A-4835-9D46-D68710AB18CB}"/>
                </a:ext>
              </a:extLst>
            </p:cNvPr>
            <p:cNvSpPr>
              <a:spLocks noChangeShapeType="1"/>
            </p:cNvSpPr>
            <p:nvPr/>
          </p:nvSpPr>
          <p:spPr bwMode="auto">
            <a:xfrm flipH="1" flipV="1">
              <a:off x="1488" y="3360"/>
              <a:ext cx="3504" cy="528"/>
            </a:xfrm>
            <a:prstGeom prst="line">
              <a:avLst/>
            </a:prstGeom>
            <a:noFill/>
            <a:ln w="57150" cap="sq">
              <a:solidFill>
                <a:srgbClr val="66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1800" b="1" i="0" u="none" strike="noStrike" kern="1200" cap="none" spc="0" normalizeH="0" baseline="0" noProof="0">
                <a:ln>
                  <a:noFill/>
                </a:ln>
                <a:solidFill>
                  <a:srgbClr val="FFFFFF"/>
                </a:solidFill>
                <a:effectLst/>
                <a:uLnTx/>
                <a:uFillTx/>
                <a:latin typeface="Garamond"/>
                <a:ea typeface="宋体"/>
                <a:cs typeface="宋体" charset="0"/>
              </a:endParaRPr>
            </a:p>
          </p:txBody>
        </p:sp>
        <p:sp>
          <p:nvSpPr>
            <p:cNvPr id="37924" name="Text Box 55">
              <a:extLst>
                <a:ext uri="{FF2B5EF4-FFF2-40B4-BE49-F238E27FC236}">
                  <a16:creationId xmlns:a16="http://schemas.microsoft.com/office/drawing/2014/main" id="{3E749704-4CA0-4979-A28D-C49D0BD0125E}"/>
                </a:ext>
              </a:extLst>
            </p:cNvPr>
            <p:cNvSpPr txBox="1">
              <a:spLocks noChangeArrowheads="1"/>
            </p:cNvSpPr>
            <p:nvPr/>
          </p:nvSpPr>
          <p:spPr bwMode="auto">
            <a:xfrm>
              <a:off x="884" y="3162"/>
              <a:ext cx="726"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b="1">
                  <a:solidFill>
                    <a:schemeClr val="tx1"/>
                  </a:solidFill>
                  <a:latin typeface="Garamond" charset="0"/>
                  <a:ea typeface="宋体" charset="0"/>
                  <a:cs typeface="宋体" charset="0"/>
                </a:defRPr>
              </a:lvl1pPr>
              <a:lvl2pPr marL="742950" indent="-285750" eaLnBrk="0" hangingPunct="0">
                <a:defRPr b="1">
                  <a:solidFill>
                    <a:schemeClr val="tx1"/>
                  </a:solidFill>
                  <a:latin typeface="Garamond" charset="0"/>
                  <a:ea typeface="宋体" charset="0"/>
                </a:defRPr>
              </a:lvl2pPr>
              <a:lvl3pPr marL="1143000" indent="-228600" eaLnBrk="0" hangingPunct="0">
                <a:defRPr b="1">
                  <a:solidFill>
                    <a:schemeClr val="tx1"/>
                  </a:solidFill>
                  <a:latin typeface="Garamond" charset="0"/>
                  <a:ea typeface="宋体" charset="0"/>
                </a:defRPr>
              </a:lvl3pPr>
              <a:lvl4pPr marL="1600200" indent="-228600" eaLnBrk="0" hangingPunct="0">
                <a:defRPr b="1">
                  <a:solidFill>
                    <a:schemeClr val="tx1"/>
                  </a:solidFill>
                  <a:latin typeface="Garamond" charset="0"/>
                  <a:ea typeface="宋体" charset="0"/>
                </a:defRPr>
              </a:lvl4pPr>
              <a:lvl5pPr marL="2057400" indent="-228600" eaLnBrk="0" hangingPunct="0">
                <a:defRPr b="1">
                  <a:solidFill>
                    <a:schemeClr val="tx1"/>
                  </a:solidFill>
                  <a:latin typeface="Garamond" charset="0"/>
                  <a:ea typeface="宋体" charset="0"/>
                </a:defRPr>
              </a:lvl5pPr>
              <a:lvl6pPr marL="2514600" indent="-228600" eaLnBrk="0" fontAlgn="base" hangingPunct="0">
                <a:spcBef>
                  <a:spcPct val="50000"/>
                </a:spcBef>
                <a:spcAft>
                  <a:spcPct val="0"/>
                </a:spcAft>
                <a:defRPr b="1">
                  <a:solidFill>
                    <a:schemeClr val="tx1"/>
                  </a:solidFill>
                  <a:latin typeface="Garamond" charset="0"/>
                  <a:ea typeface="宋体" charset="0"/>
                </a:defRPr>
              </a:lvl6pPr>
              <a:lvl7pPr marL="2971800" indent="-228600" eaLnBrk="0" fontAlgn="base" hangingPunct="0">
                <a:spcBef>
                  <a:spcPct val="50000"/>
                </a:spcBef>
                <a:spcAft>
                  <a:spcPct val="0"/>
                </a:spcAft>
                <a:defRPr b="1">
                  <a:solidFill>
                    <a:schemeClr val="tx1"/>
                  </a:solidFill>
                  <a:latin typeface="Garamond" charset="0"/>
                  <a:ea typeface="宋体" charset="0"/>
                </a:defRPr>
              </a:lvl7pPr>
              <a:lvl8pPr marL="3429000" indent="-228600" eaLnBrk="0" fontAlgn="base" hangingPunct="0">
                <a:spcBef>
                  <a:spcPct val="50000"/>
                </a:spcBef>
                <a:spcAft>
                  <a:spcPct val="0"/>
                </a:spcAft>
                <a:defRPr b="1">
                  <a:solidFill>
                    <a:schemeClr val="tx1"/>
                  </a:solidFill>
                  <a:latin typeface="Garamond" charset="0"/>
                  <a:ea typeface="宋体" charset="0"/>
                </a:defRPr>
              </a:lvl8pPr>
              <a:lvl9pPr marL="3886200" indent="-228600" eaLnBrk="0" fontAlgn="base" hangingPunct="0">
                <a:spcBef>
                  <a:spcPct val="50000"/>
                </a:spcBef>
                <a:spcAft>
                  <a:spcPct val="0"/>
                </a:spcAft>
                <a:defRPr b="1">
                  <a:solidFill>
                    <a:schemeClr val="tx1"/>
                  </a:solidFill>
                  <a:latin typeface="Garamond" charset="0"/>
                  <a:ea typeface="宋体"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3600" b="1" i="0" u="none" strike="noStrike" kern="1200" cap="none" spc="0" normalizeH="0" baseline="0" noProof="0">
                  <a:ln>
                    <a:noFill/>
                  </a:ln>
                  <a:solidFill>
                    <a:srgbClr val="66FF33"/>
                  </a:solidFill>
                  <a:effectLst/>
                  <a:uLnTx/>
                  <a:uFillTx/>
                  <a:latin typeface="Garamond" charset="0"/>
                  <a:ea typeface="宋体" charset="0"/>
                </a:rPr>
                <a:t>1296</a:t>
              </a:r>
            </a:p>
          </p:txBody>
        </p:sp>
      </p:grpSp>
      <p:sp>
        <p:nvSpPr>
          <p:cNvPr id="202808" name="Text Box 56">
            <a:extLst>
              <a:ext uri="{FF2B5EF4-FFF2-40B4-BE49-F238E27FC236}">
                <a16:creationId xmlns:a16="http://schemas.microsoft.com/office/drawing/2014/main" id="{7549B60C-F398-41D1-BF7C-B992B2D799E9}"/>
              </a:ext>
            </a:extLst>
          </p:cNvPr>
          <p:cNvSpPr txBox="1">
            <a:spLocks noChangeArrowheads="1"/>
          </p:cNvSpPr>
          <p:nvPr/>
        </p:nvSpPr>
        <p:spPr bwMode="auto">
          <a:xfrm>
            <a:off x="1403351" y="5661025"/>
            <a:ext cx="11525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b="1">
                <a:solidFill>
                  <a:schemeClr val="tx1"/>
                </a:solidFill>
                <a:latin typeface="Garamond" charset="0"/>
                <a:ea typeface="宋体" charset="0"/>
                <a:cs typeface="宋体" charset="0"/>
              </a:defRPr>
            </a:lvl1pPr>
            <a:lvl2pPr marL="742950" indent="-285750" eaLnBrk="0" hangingPunct="0">
              <a:defRPr b="1">
                <a:solidFill>
                  <a:schemeClr val="tx1"/>
                </a:solidFill>
                <a:latin typeface="Garamond" charset="0"/>
                <a:ea typeface="宋体" charset="0"/>
              </a:defRPr>
            </a:lvl2pPr>
            <a:lvl3pPr marL="1143000" indent="-228600" eaLnBrk="0" hangingPunct="0">
              <a:defRPr b="1">
                <a:solidFill>
                  <a:schemeClr val="tx1"/>
                </a:solidFill>
                <a:latin typeface="Garamond" charset="0"/>
                <a:ea typeface="宋体" charset="0"/>
              </a:defRPr>
            </a:lvl3pPr>
            <a:lvl4pPr marL="1600200" indent="-228600" eaLnBrk="0" hangingPunct="0">
              <a:defRPr b="1">
                <a:solidFill>
                  <a:schemeClr val="tx1"/>
                </a:solidFill>
                <a:latin typeface="Garamond" charset="0"/>
                <a:ea typeface="宋体" charset="0"/>
              </a:defRPr>
            </a:lvl4pPr>
            <a:lvl5pPr marL="2057400" indent="-228600" eaLnBrk="0" hangingPunct="0">
              <a:defRPr b="1">
                <a:solidFill>
                  <a:schemeClr val="tx1"/>
                </a:solidFill>
                <a:latin typeface="Garamond" charset="0"/>
                <a:ea typeface="宋体" charset="0"/>
              </a:defRPr>
            </a:lvl5pPr>
            <a:lvl6pPr marL="2514600" indent="-228600" eaLnBrk="0" fontAlgn="base" hangingPunct="0">
              <a:spcBef>
                <a:spcPct val="50000"/>
              </a:spcBef>
              <a:spcAft>
                <a:spcPct val="0"/>
              </a:spcAft>
              <a:defRPr b="1">
                <a:solidFill>
                  <a:schemeClr val="tx1"/>
                </a:solidFill>
                <a:latin typeface="Garamond" charset="0"/>
                <a:ea typeface="宋体" charset="0"/>
              </a:defRPr>
            </a:lvl6pPr>
            <a:lvl7pPr marL="2971800" indent="-228600" eaLnBrk="0" fontAlgn="base" hangingPunct="0">
              <a:spcBef>
                <a:spcPct val="50000"/>
              </a:spcBef>
              <a:spcAft>
                <a:spcPct val="0"/>
              </a:spcAft>
              <a:defRPr b="1">
                <a:solidFill>
                  <a:schemeClr val="tx1"/>
                </a:solidFill>
                <a:latin typeface="Garamond" charset="0"/>
                <a:ea typeface="宋体" charset="0"/>
              </a:defRPr>
            </a:lvl7pPr>
            <a:lvl8pPr marL="3429000" indent="-228600" eaLnBrk="0" fontAlgn="base" hangingPunct="0">
              <a:spcBef>
                <a:spcPct val="50000"/>
              </a:spcBef>
              <a:spcAft>
                <a:spcPct val="0"/>
              </a:spcAft>
              <a:defRPr b="1">
                <a:solidFill>
                  <a:schemeClr val="tx1"/>
                </a:solidFill>
                <a:latin typeface="Garamond" charset="0"/>
                <a:ea typeface="宋体" charset="0"/>
              </a:defRPr>
            </a:lvl8pPr>
            <a:lvl9pPr marL="3886200" indent="-228600" eaLnBrk="0" fontAlgn="base" hangingPunct="0">
              <a:spcBef>
                <a:spcPct val="50000"/>
              </a:spcBef>
              <a:spcAft>
                <a:spcPct val="0"/>
              </a:spcAft>
              <a:defRPr b="1">
                <a:solidFill>
                  <a:schemeClr val="tx1"/>
                </a:solidFill>
                <a:latin typeface="Garamond" charset="0"/>
                <a:ea typeface="宋体"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3600" b="1" i="0" u="none" strike="noStrike" kern="1200" cap="none" spc="0" normalizeH="0" baseline="0" noProof="0">
                <a:ln>
                  <a:noFill/>
                </a:ln>
                <a:solidFill>
                  <a:srgbClr val="FF3300"/>
                </a:solidFill>
                <a:effectLst/>
                <a:uLnTx/>
                <a:uFillTx/>
                <a:latin typeface="Garamond" charset="0"/>
                <a:ea typeface="宋体" charset="0"/>
              </a:rPr>
              <a:t>2275</a:t>
            </a:r>
          </a:p>
        </p:txBody>
      </p:sp>
      <p:sp>
        <p:nvSpPr>
          <p:cNvPr id="202809" name="Text Box 57">
            <a:extLst>
              <a:ext uri="{FF2B5EF4-FFF2-40B4-BE49-F238E27FC236}">
                <a16:creationId xmlns:a16="http://schemas.microsoft.com/office/drawing/2014/main" id="{0DC622B5-2C25-49D4-97B1-711CE8907F0B}"/>
              </a:ext>
            </a:extLst>
          </p:cNvPr>
          <p:cNvSpPr txBox="1">
            <a:spLocks noChangeArrowheads="1"/>
          </p:cNvSpPr>
          <p:nvPr/>
        </p:nvSpPr>
        <p:spPr bwMode="auto">
          <a:xfrm>
            <a:off x="7956551" y="2276475"/>
            <a:ext cx="5762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b="1">
                <a:solidFill>
                  <a:schemeClr val="tx1"/>
                </a:solidFill>
                <a:latin typeface="Garamond" charset="0"/>
                <a:ea typeface="宋体" charset="0"/>
                <a:cs typeface="宋体" charset="0"/>
              </a:defRPr>
            </a:lvl1pPr>
            <a:lvl2pPr marL="742950" indent="-285750" eaLnBrk="0" hangingPunct="0">
              <a:defRPr b="1">
                <a:solidFill>
                  <a:schemeClr val="tx1"/>
                </a:solidFill>
                <a:latin typeface="Garamond" charset="0"/>
                <a:ea typeface="宋体" charset="0"/>
              </a:defRPr>
            </a:lvl2pPr>
            <a:lvl3pPr marL="1143000" indent="-228600" eaLnBrk="0" hangingPunct="0">
              <a:defRPr b="1">
                <a:solidFill>
                  <a:schemeClr val="tx1"/>
                </a:solidFill>
                <a:latin typeface="Garamond" charset="0"/>
                <a:ea typeface="宋体" charset="0"/>
              </a:defRPr>
            </a:lvl3pPr>
            <a:lvl4pPr marL="1600200" indent="-228600" eaLnBrk="0" hangingPunct="0">
              <a:defRPr b="1">
                <a:solidFill>
                  <a:schemeClr val="tx1"/>
                </a:solidFill>
                <a:latin typeface="Garamond" charset="0"/>
                <a:ea typeface="宋体" charset="0"/>
              </a:defRPr>
            </a:lvl4pPr>
            <a:lvl5pPr marL="2057400" indent="-228600" eaLnBrk="0" hangingPunct="0">
              <a:defRPr b="1">
                <a:solidFill>
                  <a:schemeClr val="tx1"/>
                </a:solidFill>
                <a:latin typeface="Garamond" charset="0"/>
                <a:ea typeface="宋体" charset="0"/>
              </a:defRPr>
            </a:lvl5pPr>
            <a:lvl6pPr marL="2514600" indent="-228600" eaLnBrk="0" fontAlgn="base" hangingPunct="0">
              <a:spcBef>
                <a:spcPct val="50000"/>
              </a:spcBef>
              <a:spcAft>
                <a:spcPct val="0"/>
              </a:spcAft>
              <a:defRPr b="1">
                <a:solidFill>
                  <a:schemeClr val="tx1"/>
                </a:solidFill>
                <a:latin typeface="Garamond" charset="0"/>
                <a:ea typeface="宋体" charset="0"/>
              </a:defRPr>
            </a:lvl6pPr>
            <a:lvl7pPr marL="2971800" indent="-228600" eaLnBrk="0" fontAlgn="base" hangingPunct="0">
              <a:spcBef>
                <a:spcPct val="50000"/>
              </a:spcBef>
              <a:spcAft>
                <a:spcPct val="0"/>
              </a:spcAft>
              <a:defRPr b="1">
                <a:solidFill>
                  <a:schemeClr val="tx1"/>
                </a:solidFill>
                <a:latin typeface="Garamond" charset="0"/>
                <a:ea typeface="宋体" charset="0"/>
              </a:defRPr>
            </a:lvl7pPr>
            <a:lvl8pPr marL="3429000" indent="-228600" eaLnBrk="0" fontAlgn="base" hangingPunct="0">
              <a:spcBef>
                <a:spcPct val="50000"/>
              </a:spcBef>
              <a:spcAft>
                <a:spcPct val="0"/>
              </a:spcAft>
              <a:defRPr b="1">
                <a:solidFill>
                  <a:schemeClr val="tx1"/>
                </a:solidFill>
                <a:latin typeface="Garamond" charset="0"/>
                <a:ea typeface="宋体" charset="0"/>
              </a:defRPr>
            </a:lvl8pPr>
            <a:lvl9pPr marL="3886200" indent="-228600" eaLnBrk="0" fontAlgn="base" hangingPunct="0">
              <a:spcBef>
                <a:spcPct val="50000"/>
              </a:spcBef>
              <a:spcAft>
                <a:spcPct val="0"/>
              </a:spcAft>
              <a:defRPr b="1">
                <a:solidFill>
                  <a:schemeClr val="tx1"/>
                </a:solidFill>
                <a:latin typeface="Garamond" charset="0"/>
                <a:ea typeface="宋体" charset="0"/>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3600" b="1" i="0" u="none" strike="noStrike" kern="1200" cap="none" spc="0" normalizeH="0" baseline="0" noProof="0">
                <a:ln>
                  <a:noFill/>
                </a:ln>
                <a:solidFill>
                  <a:srgbClr val="FFFFFF"/>
                </a:solidFill>
                <a:effectLst/>
                <a:uLnTx/>
                <a:uFillTx/>
                <a:latin typeface="Garamond" charset="0"/>
                <a:ea typeface="宋体" charset="0"/>
              </a:rPr>
              <a:t>1</a:t>
            </a:r>
          </a:p>
        </p:txBody>
      </p:sp>
      <p:grpSp>
        <p:nvGrpSpPr>
          <p:cNvPr id="202814" name="Group 62">
            <a:extLst>
              <a:ext uri="{FF2B5EF4-FFF2-40B4-BE49-F238E27FC236}">
                <a16:creationId xmlns:a16="http://schemas.microsoft.com/office/drawing/2014/main" id="{30DDAC5A-6877-457E-A4DC-A341DA0EE209}"/>
              </a:ext>
            </a:extLst>
          </p:cNvPr>
          <p:cNvGrpSpPr>
            <a:grpSpLocks/>
          </p:cNvGrpSpPr>
          <p:nvPr/>
        </p:nvGrpSpPr>
        <p:grpSpPr bwMode="auto">
          <a:xfrm>
            <a:off x="2555875" y="2636838"/>
            <a:ext cx="2286000" cy="533400"/>
            <a:chOff x="1728" y="816"/>
            <a:chExt cx="1440" cy="336"/>
          </a:xfrm>
        </p:grpSpPr>
        <p:sp>
          <p:nvSpPr>
            <p:cNvPr id="37920" name="Line 63">
              <a:extLst>
                <a:ext uri="{FF2B5EF4-FFF2-40B4-BE49-F238E27FC236}">
                  <a16:creationId xmlns:a16="http://schemas.microsoft.com/office/drawing/2014/main" id="{5DEA6F2F-E55D-4AAA-BB5C-1783737BAC75}"/>
                </a:ext>
              </a:extLst>
            </p:cNvPr>
            <p:cNvSpPr>
              <a:spLocks noChangeShapeType="1"/>
            </p:cNvSpPr>
            <p:nvPr/>
          </p:nvSpPr>
          <p:spPr bwMode="auto">
            <a:xfrm>
              <a:off x="1728" y="816"/>
              <a:ext cx="1440" cy="0"/>
            </a:xfrm>
            <a:prstGeom prst="line">
              <a:avLst/>
            </a:prstGeom>
            <a:noFill/>
            <a:ln w="76200" cap="sq">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1800" b="1" i="0" u="none" strike="noStrike" kern="1200" cap="none" spc="0" normalizeH="0" baseline="0" noProof="0">
                <a:ln>
                  <a:noFill/>
                </a:ln>
                <a:solidFill>
                  <a:srgbClr val="FFFFFF"/>
                </a:solidFill>
                <a:effectLst/>
                <a:uLnTx/>
                <a:uFillTx/>
                <a:latin typeface="Garamond"/>
                <a:ea typeface="宋体"/>
                <a:cs typeface="宋体" charset="0"/>
              </a:endParaRPr>
            </a:p>
          </p:txBody>
        </p:sp>
        <p:sp>
          <p:nvSpPr>
            <p:cNvPr id="37921" name="Line 64">
              <a:extLst>
                <a:ext uri="{FF2B5EF4-FFF2-40B4-BE49-F238E27FC236}">
                  <a16:creationId xmlns:a16="http://schemas.microsoft.com/office/drawing/2014/main" id="{C108BB46-A5C3-4D01-B126-B2031937C6B6}"/>
                </a:ext>
              </a:extLst>
            </p:cNvPr>
            <p:cNvSpPr>
              <a:spLocks noChangeShapeType="1"/>
            </p:cNvSpPr>
            <p:nvPr/>
          </p:nvSpPr>
          <p:spPr bwMode="auto">
            <a:xfrm>
              <a:off x="3168" y="816"/>
              <a:ext cx="0" cy="336"/>
            </a:xfrm>
            <a:prstGeom prst="line">
              <a:avLst/>
            </a:prstGeom>
            <a:noFill/>
            <a:ln w="76200" cap="sq">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1800" b="1" i="0" u="none" strike="noStrike" kern="1200" cap="none" spc="0" normalizeH="0" baseline="0" noProof="0">
                <a:ln>
                  <a:noFill/>
                </a:ln>
                <a:solidFill>
                  <a:srgbClr val="FFFFFF"/>
                </a:solidFill>
                <a:effectLst/>
                <a:uLnTx/>
                <a:uFillTx/>
                <a:latin typeface="Garamond"/>
                <a:ea typeface="宋体"/>
                <a:cs typeface="宋体" charset="0"/>
              </a:endParaRPr>
            </a:p>
          </p:txBody>
        </p:sp>
      </p:grpSp>
      <p:grpSp>
        <p:nvGrpSpPr>
          <p:cNvPr id="202817" name="Group 65">
            <a:extLst>
              <a:ext uri="{FF2B5EF4-FFF2-40B4-BE49-F238E27FC236}">
                <a16:creationId xmlns:a16="http://schemas.microsoft.com/office/drawing/2014/main" id="{8D2E3772-9106-49C7-B913-D47D17BBB067}"/>
              </a:ext>
            </a:extLst>
          </p:cNvPr>
          <p:cNvGrpSpPr>
            <a:grpSpLocks/>
          </p:cNvGrpSpPr>
          <p:nvPr/>
        </p:nvGrpSpPr>
        <p:grpSpPr bwMode="auto">
          <a:xfrm>
            <a:off x="2555875" y="4581525"/>
            <a:ext cx="2286000" cy="533400"/>
            <a:chOff x="1728" y="816"/>
            <a:chExt cx="1440" cy="336"/>
          </a:xfrm>
        </p:grpSpPr>
        <p:sp>
          <p:nvSpPr>
            <p:cNvPr id="37918" name="Line 66">
              <a:extLst>
                <a:ext uri="{FF2B5EF4-FFF2-40B4-BE49-F238E27FC236}">
                  <a16:creationId xmlns:a16="http://schemas.microsoft.com/office/drawing/2014/main" id="{6A246531-8AC4-49F2-98DD-92BEAE53D383}"/>
                </a:ext>
              </a:extLst>
            </p:cNvPr>
            <p:cNvSpPr>
              <a:spLocks noChangeShapeType="1"/>
            </p:cNvSpPr>
            <p:nvPr/>
          </p:nvSpPr>
          <p:spPr bwMode="auto">
            <a:xfrm>
              <a:off x="1728" y="816"/>
              <a:ext cx="1440" cy="0"/>
            </a:xfrm>
            <a:prstGeom prst="line">
              <a:avLst/>
            </a:prstGeom>
            <a:noFill/>
            <a:ln w="76200" cap="sq">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1800" b="1" i="0" u="none" strike="noStrike" kern="1200" cap="none" spc="0" normalizeH="0" baseline="0" noProof="0">
                <a:ln>
                  <a:noFill/>
                </a:ln>
                <a:solidFill>
                  <a:srgbClr val="FFFFFF"/>
                </a:solidFill>
                <a:effectLst/>
                <a:uLnTx/>
                <a:uFillTx/>
                <a:latin typeface="Garamond"/>
                <a:ea typeface="宋体"/>
                <a:cs typeface="宋体" charset="0"/>
              </a:endParaRPr>
            </a:p>
          </p:txBody>
        </p:sp>
        <p:sp>
          <p:nvSpPr>
            <p:cNvPr id="37919" name="Line 67">
              <a:extLst>
                <a:ext uri="{FF2B5EF4-FFF2-40B4-BE49-F238E27FC236}">
                  <a16:creationId xmlns:a16="http://schemas.microsoft.com/office/drawing/2014/main" id="{953130FE-4D02-4D40-AAC8-0D21CFE3947D}"/>
                </a:ext>
              </a:extLst>
            </p:cNvPr>
            <p:cNvSpPr>
              <a:spLocks noChangeShapeType="1"/>
            </p:cNvSpPr>
            <p:nvPr/>
          </p:nvSpPr>
          <p:spPr bwMode="auto">
            <a:xfrm>
              <a:off x="3168" y="816"/>
              <a:ext cx="0" cy="336"/>
            </a:xfrm>
            <a:prstGeom prst="line">
              <a:avLst/>
            </a:prstGeom>
            <a:noFill/>
            <a:ln w="76200" cap="sq">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1800" b="1" i="0" u="none" strike="noStrike" kern="1200" cap="none" spc="0" normalizeH="0" baseline="0" noProof="0">
                <a:ln>
                  <a:noFill/>
                </a:ln>
                <a:solidFill>
                  <a:srgbClr val="FFFFFF"/>
                </a:solidFill>
                <a:effectLst/>
                <a:uLnTx/>
                <a:uFillTx/>
                <a:latin typeface="Garamond"/>
                <a:ea typeface="宋体"/>
                <a:cs typeface="宋体" charset="0"/>
              </a:endParaRPr>
            </a:p>
          </p:txBody>
        </p:sp>
      </p:grpSp>
      <p:sp>
        <p:nvSpPr>
          <p:cNvPr id="202820" name="Line 68">
            <a:extLst>
              <a:ext uri="{FF2B5EF4-FFF2-40B4-BE49-F238E27FC236}">
                <a16:creationId xmlns:a16="http://schemas.microsoft.com/office/drawing/2014/main" id="{5EAA03EF-102F-41B4-8B0A-BF2E5B10F6EA}"/>
              </a:ext>
            </a:extLst>
          </p:cNvPr>
          <p:cNvSpPr>
            <a:spLocks noChangeShapeType="1"/>
          </p:cNvSpPr>
          <p:nvPr/>
        </p:nvSpPr>
        <p:spPr bwMode="auto">
          <a:xfrm>
            <a:off x="6732589" y="836615"/>
            <a:ext cx="503237" cy="2447925"/>
          </a:xfrm>
          <a:prstGeom prst="line">
            <a:avLst/>
          </a:prstGeom>
          <a:noFill/>
          <a:ln w="38100" cap="sq">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1800" b="1" i="0" u="none" strike="noStrike" kern="1200" cap="none" spc="0" normalizeH="0" baseline="0" noProof="0">
              <a:ln>
                <a:noFill/>
              </a:ln>
              <a:solidFill>
                <a:srgbClr val="FFFFFF"/>
              </a:solidFill>
              <a:effectLst/>
              <a:uLnTx/>
              <a:uFillTx/>
              <a:latin typeface="Garamond"/>
              <a:ea typeface="宋体"/>
              <a:cs typeface="宋体" charset="0"/>
            </a:endParaRPr>
          </a:p>
        </p:txBody>
      </p:sp>
      <p:sp>
        <p:nvSpPr>
          <p:cNvPr id="202822" name="Line 70">
            <a:extLst>
              <a:ext uri="{FF2B5EF4-FFF2-40B4-BE49-F238E27FC236}">
                <a16:creationId xmlns:a16="http://schemas.microsoft.com/office/drawing/2014/main" id="{E9D9C1C3-1532-4B70-9CCE-4100B7944CB0}"/>
              </a:ext>
            </a:extLst>
          </p:cNvPr>
          <p:cNvSpPr>
            <a:spLocks noChangeShapeType="1"/>
          </p:cNvSpPr>
          <p:nvPr/>
        </p:nvSpPr>
        <p:spPr bwMode="auto">
          <a:xfrm>
            <a:off x="6588125" y="981077"/>
            <a:ext cx="647700" cy="4176713"/>
          </a:xfrm>
          <a:prstGeom prst="line">
            <a:avLst/>
          </a:prstGeom>
          <a:noFill/>
          <a:ln w="38100" cap="sq">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tabLst/>
              <a:defRPr/>
            </a:pPr>
            <a:endParaRPr kumimoji="0" lang="zh-CN" altLang="en-US" sz="1800" b="1" i="0" u="none" strike="noStrike" kern="1200" cap="none" spc="0" normalizeH="0" baseline="0" noProof="0">
              <a:ln>
                <a:noFill/>
              </a:ln>
              <a:solidFill>
                <a:srgbClr val="FFFFFF"/>
              </a:solidFill>
              <a:effectLst/>
              <a:uLnTx/>
              <a:uFillTx/>
              <a:latin typeface="Garamond"/>
              <a:ea typeface="宋体"/>
              <a:cs typeface="宋体" charset="0"/>
            </a:endParaRPr>
          </a:p>
        </p:txBody>
      </p:sp>
    </p:spTree>
    <p:extLst>
      <p:ext uri="{BB962C8B-B14F-4D97-AF65-F5344CB8AC3E}">
        <p14:creationId xmlns:p14="http://schemas.microsoft.com/office/powerpoint/2010/main" val="18879589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02813"/>
                                        </p:tgtEl>
                                        <p:attrNameLst>
                                          <p:attrName>style.visibility</p:attrName>
                                        </p:attrNameLst>
                                      </p:cBhvr>
                                      <p:to>
                                        <p:strVal val="visible"/>
                                      </p:to>
                                    </p:set>
                                    <p:animEffect transition="in" filter="box(in)">
                                      <p:cBhvr>
                                        <p:cTn id="7" dur="500"/>
                                        <p:tgtEl>
                                          <p:spTgt spid="2028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02800"/>
                                        </p:tgtEl>
                                        <p:attrNameLst>
                                          <p:attrName>style.visibility</p:attrName>
                                        </p:attrNameLst>
                                      </p:cBhvr>
                                      <p:to>
                                        <p:strVal val="visible"/>
                                      </p:to>
                                    </p:set>
                                    <p:animEffect transition="in" filter="box(in)">
                                      <p:cBhvr>
                                        <p:cTn id="12" dur="500"/>
                                        <p:tgtEl>
                                          <p:spTgt spid="202800"/>
                                        </p:tgtEl>
                                      </p:cBhvr>
                                    </p:animEffect>
                                  </p:childTnLst>
                                </p:cTn>
                              </p:par>
                              <p:par>
                                <p:cTn id="13" presetID="4" presetClass="entr" presetSubtype="16" fill="hold" nodeType="withEffect">
                                  <p:stCondLst>
                                    <p:cond delay="0"/>
                                  </p:stCondLst>
                                  <p:childTnLst>
                                    <p:set>
                                      <p:cBhvr>
                                        <p:cTn id="14" dur="1" fill="hold">
                                          <p:stCondLst>
                                            <p:cond delay="0"/>
                                          </p:stCondLst>
                                        </p:cTn>
                                        <p:tgtEl>
                                          <p:spTgt spid="202776"/>
                                        </p:tgtEl>
                                        <p:attrNameLst>
                                          <p:attrName>style.visibility</p:attrName>
                                        </p:attrNameLst>
                                      </p:cBhvr>
                                      <p:to>
                                        <p:strVal val="visible"/>
                                      </p:to>
                                    </p:set>
                                    <p:animEffect transition="in" filter="box(in)">
                                      <p:cBhvr>
                                        <p:cTn id="15" dur="500"/>
                                        <p:tgtEl>
                                          <p:spTgt spid="20277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202809"/>
                                        </p:tgtEl>
                                        <p:attrNameLst>
                                          <p:attrName>style.visibility</p:attrName>
                                        </p:attrNameLst>
                                      </p:cBhvr>
                                      <p:to>
                                        <p:strVal val="visible"/>
                                      </p:to>
                                    </p:set>
                                    <p:animEffect transition="in" filter="box(in)">
                                      <p:cBhvr>
                                        <p:cTn id="20" dur="500"/>
                                        <p:tgtEl>
                                          <p:spTgt spid="20280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nodeType="clickEffect">
                                  <p:stCondLst>
                                    <p:cond delay="0"/>
                                  </p:stCondLst>
                                  <p:childTnLst>
                                    <p:set>
                                      <p:cBhvr>
                                        <p:cTn id="24" dur="1" fill="hold">
                                          <p:stCondLst>
                                            <p:cond delay="0"/>
                                          </p:stCondLst>
                                        </p:cTn>
                                        <p:tgtEl>
                                          <p:spTgt spid="202802"/>
                                        </p:tgtEl>
                                        <p:attrNameLst>
                                          <p:attrName>style.visibility</p:attrName>
                                        </p:attrNameLst>
                                      </p:cBhvr>
                                      <p:to>
                                        <p:strVal val="visible"/>
                                      </p:to>
                                    </p:set>
                                    <p:animEffect transition="in" filter="box(in)">
                                      <p:cBhvr>
                                        <p:cTn id="25" dur="500"/>
                                        <p:tgtEl>
                                          <p:spTgt spid="20280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4" presetClass="entr" presetSubtype="16" fill="hold" nodeType="clickEffect">
                                  <p:stCondLst>
                                    <p:cond delay="0"/>
                                  </p:stCondLst>
                                  <p:childTnLst>
                                    <p:set>
                                      <p:cBhvr>
                                        <p:cTn id="29" dur="1" fill="hold">
                                          <p:stCondLst>
                                            <p:cond delay="0"/>
                                          </p:stCondLst>
                                        </p:cTn>
                                        <p:tgtEl>
                                          <p:spTgt spid="202814"/>
                                        </p:tgtEl>
                                        <p:attrNameLst>
                                          <p:attrName>style.visibility</p:attrName>
                                        </p:attrNameLst>
                                      </p:cBhvr>
                                      <p:to>
                                        <p:strVal val="visible"/>
                                      </p:to>
                                    </p:set>
                                    <p:animEffect transition="in" filter="box(in)">
                                      <p:cBhvr>
                                        <p:cTn id="30" dur="500"/>
                                        <p:tgtEl>
                                          <p:spTgt spid="20281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4" presetClass="entr" presetSubtype="16" fill="hold" nodeType="clickEffect">
                                  <p:stCondLst>
                                    <p:cond delay="0"/>
                                  </p:stCondLst>
                                  <p:childTnLst>
                                    <p:set>
                                      <p:cBhvr>
                                        <p:cTn id="34" dur="1" fill="hold">
                                          <p:stCondLst>
                                            <p:cond delay="0"/>
                                          </p:stCondLst>
                                        </p:cTn>
                                        <p:tgtEl>
                                          <p:spTgt spid="202798"/>
                                        </p:tgtEl>
                                        <p:attrNameLst>
                                          <p:attrName>style.visibility</p:attrName>
                                        </p:attrNameLst>
                                      </p:cBhvr>
                                      <p:to>
                                        <p:strVal val="visible"/>
                                      </p:to>
                                    </p:set>
                                    <p:animEffect transition="in" filter="box(in)">
                                      <p:cBhvr>
                                        <p:cTn id="35" dur="500"/>
                                        <p:tgtEl>
                                          <p:spTgt spid="202798"/>
                                        </p:tgtEl>
                                      </p:cBhvr>
                                    </p:animEffect>
                                  </p:childTnLst>
                                </p:cTn>
                              </p:par>
                              <p:par>
                                <p:cTn id="36" presetID="4" presetClass="entr" presetSubtype="16" fill="hold" nodeType="withEffect">
                                  <p:stCondLst>
                                    <p:cond delay="0"/>
                                  </p:stCondLst>
                                  <p:childTnLst>
                                    <p:set>
                                      <p:cBhvr>
                                        <p:cTn id="37" dur="1" fill="hold">
                                          <p:stCondLst>
                                            <p:cond delay="0"/>
                                          </p:stCondLst>
                                        </p:cTn>
                                        <p:tgtEl>
                                          <p:spTgt spid="202820"/>
                                        </p:tgtEl>
                                        <p:attrNameLst>
                                          <p:attrName>style.visibility</p:attrName>
                                        </p:attrNameLst>
                                      </p:cBhvr>
                                      <p:to>
                                        <p:strVal val="visible"/>
                                      </p:to>
                                    </p:set>
                                    <p:animEffect transition="in" filter="box(in)">
                                      <p:cBhvr>
                                        <p:cTn id="38" dur="500"/>
                                        <p:tgtEl>
                                          <p:spTgt spid="202820"/>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4" presetClass="entr" presetSubtype="16" fill="hold" grpId="0" nodeType="clickEffect">
                                  <p:stCondLst>
                                    <p:cond delay="0"/>
                                  </p:stCondLst>
                                  <p:childTnLst>
                                    <p:set>
                                      <p:cBhvr>
                                        <p:cTn id="42" dur="1" fill="hold">
                                          <p:stCondLst>
                                            <p:cond delay="0"/>
                                          </p:stCondLst>
                                        </p:cTn>
                                        <p:tgtEl>
                                          <p:spTgt spid="202804"/>
                                        </p:tgtEl>
                                        <p:attrNameLst>
                                          <p:attrName>style.visibility</p:attrName>
                                        </p:attrNameLst>
                                      </p:cBhvr>
                                      <p:to>
                                        <p:strVal val="visible"/>
                                      </p:to>
                                    </p:set>
                                    <p:animEffect transition="in" filter="box(in)">
                                      <p:cBhvr>
                                        <p:cTn id="43" dur="500"/>
                                        <p:tgtEl>
                                          <p:spTgt spid="202804"/>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4" presetClass="entr" presetSubtype="16" fill="hold" nodeType="clickEffect">
                                  <p:stCondLst>
                                    <p:cond delay="0"/>
                                  </p:stCondLst>
                                  <p:childTnLst>
                                    <p:set>
                                      <p:cBhvr>
                                        <p:cTn id="47" dur="1" fill="hold">
                                          <p:stCondLst>
                                            <p:cond delay="0"/>
                                          </p:stCondLst>
                                        </p:cTn>
                                        <p:tgtEl>
                                          <p:spTgt spid="202805"/>
                                        </p:tgtEl>
                                        <p:attrNameLst>
                                          <p:attrName>style.visibility</p:attrName>
                                        </p:attrNameLst>
                                      </p:cBhvr>
                                      <p:to>
                                        <p:strVal val="visible"/>
                                      </p:to>
                                    </p:set>
                                    <p:animEffect transition="in" filter="box(in)">
                                      <p:cBhvr>
                                        <p:cTn id="48" dur="500"/>
                                        <p:tgtEl>
                                          <p:spTgt spid="202805"/>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4" presetClass="entr" presetSubtype="16" fill="hold" nodeType="clickEffect">
                                  <p:stCondLst>
                                    <p:cond delay="0"/>
                                  </p:stCondLst>
                                  <p:childTnLst>
                                    <p:set>
                                      <p:cBhvr>
                                        <p:cTn id="52" dur="1" fill="hold">
                                          <p:stCondLst>
                                            <p:cond delay="0"/>
                                          </p:stCondLst>
                                        </p:cTn>
                                        <p:tgtEl>
                                          <p:spTgt spid="202817"/>
                                        </p:tgtEl>
                                        <p:attrNameLst>
                                          <p:attrName>style.visibility</p:attrName>
                                        </p:attrNameLst>
                                      </p:cBhvr>
                                      <p:to>
                                        <p:strVal val="visible"/>
                                      </p:to>
                                    </p:set>
                                    <p:animEffect transition="in" filter="box(in)">
                                      <p:cBhvr>
                                        <p:cTn id="53" dur="500"/>
                                        <p:tgtEl>
                                          <p:spTgt spid="202817"/>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4" presetClass="entr" presetSubtype="16" fill="hold" nodeType="clickEffect">
                                  <p:stCondLst>
                                    <p:cond delay="0"/>
                                  </p:stCondLst>
                                  <p:childTnLst>
                                    <p:set>
                                      <p:cBhvr>
                                        <p:cTn id="57" dur="1" fill="hold">
                                          <p:stCondLst>
                                            <p:cond delay="0"/>
                                          </p:stCondLst>
                                        </p:cTn>
                                        <p:tgtEl>
                                          <p:spTgt spid="202799"/>
                                        </p:tgtEl>
                                        <p:attrNameLst>
                                          <p:attrName>style.visibility</p:attrName>
                                        </p:attrNameLst>
                                      </p:cBhvr>
                                      <p:to>
                                        <p:strVal val="visible"/>
                                      </p:to>
                                    </p:set>
                                    <p:animEffect transition="in" filter="box(in)">
                                      <p:cBhvr>
                                        <p:cTn id="58" dur="500"/>
                                        <p:tgtEl>
                                          <p:spTgt spid="202799"/>
                                        </p:tgtEl>
                                      </p:cBhvr>
                                    </p:animEffect>
                                  </p:childTnLst>
                                </p:cTn>
                              </p:par>
                              <p:par>
                                <p:cTn id="59" presetID="4" presetClass="entr" presetSubtype="16" fill="hold" nodeType="withEffect">
                                  <p:stCondLst>
                                    <p:cond delay="0"/>
                                  </p:stCondLst>
                                  <p:childTnLst>
                                    <p:set>
                                      <p:cBhvr>
                                        <p:cTn id="60" dur="1" fill="hold">
                                          <p:stCondLst>
                                            <p:cond delay="0"/>
                                          </p:stCondLst>
                                        </p:cTn>
                                        <p:tgtEl>
                                          <p:spTgt spid="202822"/>
                                        </p:tgtEl>
                                        <p:attrNameLst>
                                          <p:attrName>style.visibility</p:attrName>
                                        </p:attrNameLst>
                                      </p:cBhvr>
                                      <p:to>
                                        <p:strVal val="visible"/>
                                      </p:to>
                                    </p:set>
                                    <p:animEffect transition="in" filter="box(in)">
                                      <p:cBhvr>
                                        <p:cTn id="61" dur="500"/>
                                        <p:tgtEl>
                                          <p:spTgt spid="202822"/>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4" presetClass="entr" presetSubtype="16" fill="hold" grpId="0" nodeType="clickEffect">
                                  <p:stCondLst>
                                    <p:cond delay="0"/>
                                  </p:stCondLst>
                                  <p:childTnLst>
                                    <p:set>
                                      <p:cBhvr>
                                        <p:cTn id="65" dur="1" fill="hold">
                                          <p:stCondLst>
                                            <p:cond delay="0"/>
                                          </p:stCondLst>
                                        </p:cTn>
                                        <p:tgtEl>
                                          <p:spTgt spid="202806"/>
                                        </p:tgtEl>
                                        <p:attrNameLst>
                                          <p:attrName>style.visibility</p:attrName>
                                        </p:attrNameLst>
                                      </p:cBhvr>
                                      <p:to>
                                        <p:strVal val="visible"/>
                                      </p:to>
                                    </p:set>
                                    <p:animEffect transition="in" filter="box(in)">
                                      <p:cBhvr>
                                        <p:cTn id="66" dur="500"/>
                                        <p:tgtEl>
                                          <p:spTgt spid="202806"/>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4" presetClass="entr" presetSubtype="16" fill="hold" nodeType="clickEffect">
                                  <p:stCondLst>
                                    <p:cond delay="0"/>
                                  </p:stCondLst>
                                  <p:childTnLst>
                                    <p:set>
                                      <p:cBhvr>
                                        <p:cTn id="70" dur="1" fill="hold">
                                          <p:stCondLst>
                                            <p:cond delay="0"/>
                                          </p:stCondLst>
                                        </p:cTn>
                                        <p:tgtEl>
                                          <p:spTgt spid="202810"/>
                                        </p:tgtEl>
                                        <p:attrNameLst>
                                          <p:attrName>style.visibility</p:attrName>
                                        </p:attrNameLst>
                                      </p:cBhvr>
                                      <p:to>
                                        <p:strVal val="visible"/>
                                      </p:to>
                                    </p:set>
                                    <p:animEffect transition="in" filter="box(in)">
                                      <p:cBhvr>
                                        <p:cTn id="71" dur="500"/>
                                        <p:tgtEl>
                                          <p:spTgt spid="202810"/>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4" presetClass="entr" presetSubtype="16" fill="hold" nodeType="clickEffect">
                                  <p:stCondLst>
                                    <p:cond delay="0"/>
                                  </p:stCondLst>
                                  <p:childTnLst>
                                    <p:set>
                                      <p:cBhvr>
                                        <p:cTn id="75" dur="1" fill="hold">
                                          <p:stCondLst>
                                            <p:cond delay="0"/>
                                          </p:stCondLst>
                                        </p:cTn>
                                        <p:tgtEl>
                                          <p:spTgt spid="202812"/>
                                        </p:tgtEl>
                                        <p:attrNameLst>
                                          <p:attrName>style.visibility</p:attrName>
                                        </p:attrNameLst>
                                      </p:cBhvr>
                                      <p:to>
                                        <p:strVal val="visible"/>
                                      </p:to>
                                    </p:set>
                                    <p:animEffect transition="in" filter="box(in)">
                                      <p:cBhvr>
                                        <p:cTn id="76" dur="500"/>
                                        <p:tgtEl>
                                          <p:spTgt spid="202812"/>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4" presetClass="entr" presetSubtype="16" fill="hold" grpId="0" nodeType="clickEffect">
                                  <p:stCondLst>
                                    <p:cond delay="0"/>
                                  </p:stCondLst>
                                  <p:childTnLst>
                                    <p:set>
                                      <p:cBhvr>
                                        <p:cTn id="80" dur="1" fill="hold">
                                          <p:stCondLst>
                                            <p:cond delay="0"/>
                                          </p:stCondLst>
                                        </p:cTn>
                                        <p:tgtEl>
                                          <p:spTgt spid="202808"/>
                                        </p:tgtEl>
                                        <p:attrNameLst>
                                          <p:attrName>style.visibility</p:attrName>
                                        </p:attrNameLst>
                                      </p:cBhvr>
                                      <p:to>
                                        <p:strVal val="visible"/>
                                      </p:to>
                                    </p:set>
                                    <p:animEffect transition="in" filter="box(in)">
                                      <p:cBhvr>
                                        <p:cTn id="81" dur="500"/>
                                        <p:tgtEl>
                                          <p:spTgt spid="2028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804" grpId="0"/>
      <p:bldP spid="202806" grpId="0"/>
      <p:bldP spid="202808" grpId="0"/>
      <p:bldP spid="20280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4273" name="Object 2">
            <a:extLst>
              <a:ext uri="{FF2B5EF4-FFF2-40B4-BE49-F238E27FC236}">
                <a16:creationId xmlns:a16="http://schemas.microsoft.com/office/drawing/2014/main" id="{975A2E10-19A1-4473-9838-459204043313}"/>
              </a:ext>
            </a:extLst>
          </p:cNvPr>
          <p:cNvGraphicFramePr>
            <a:graphicFrameLocks noChangeAspect="1"/>
          </p:cNvGraphicFramePr>
          <p:nvPr>
            <p:extLst/>
          </p:nvPr>
        </p:nvGraphicFramePr>
        <p:xfrm>
          <a:off x="44931" y="198388"/>
          <a:ext cx="9063573" cy="6470972"/>
        </p:xfrm>
        <a:graphic>
          <a:graphicData uri="http://schemas.openxmlformats.org/presentationml/2006/ole">
            <mc:AlternateContent xmlns:mc="http://schemas.openxmlformats.org/markup-compatibility/2006">
              <mc:Choice xmlns:v="urn:schemas-microsoft-com:vml" Requires="v">
                <p:oleObj spid="_x0000_s19504" name="Picture" r:id="rId3" imgW="5161280" imgH="4180840" progId="Word.Picture.8">
                  <p:embed/>
                </p:oleObj>
              </mc:Choice>
              <mc:Fallback>
                <p:oleObj name="Picture" r:id="rId3" imgW="5161280" imgH="4180840" progId="Word.Picture.8">
                  <p:embed/>
                  <p:pic>
                    <p:nvPicPr>
                      <p:cNvPr id="54273" name="Object 2">
                        <a:extLst>
                          <a:ext uri="{FF2B5EF4-FFF2-40B4-BE49-F238E27FC236}">
                            <a16:creationId xmlns:a16="http://schemas.microsoft.com/office/drawing/2014/main" id="{975A2E10-19A1-4473-9838-4592040433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31" y="198388"/>
                        <a:ext cx="9063573" cy="6470972"/>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2357732105"/>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a:extLst>
              <a:ext uri="{FF2B5EF4-FFF2-40B4-BE49-F238E27FC236}">
                <a16:creationId xmlns:a16="http://schemas.microsoft.com/office/drawing/2014/main" id="{1D1B5E15-E088-4FE5-B672-CEAC13DE72EF}"/>
              </a:ext>
            </a:extLst>
          </p:cNvPr>
          <p:cNvSpPr>
            <a:spLocks noGrp="1" noRot="1" noChangeArrowheads="1"/>
          </p:cNvSpPr>
          <p:nvPr>
            <p:ph type="title"/>
          </p:nvPr>
        </p:nvSpPr>
        <p:spPr/>
        <p:txBody>
          <a:bodyPr/>
          <a:lstStyle/>
          <a:p>
            <a:pPr eaLnBrk="1" hangingPunct="1"/>
            <a:r>
              <a:rPr lang="zh-CN" altLang="en-US"/>
              <a:t>函数的嵌套调用</a:t>
            </a:r>
          </a:p>
        </p:txBody>
      </p:sp>
      <p:sp>
        <p:nvSpPr>
          <p:cNvPr id="266243" name="Rectangle 3">
            <a:extLst>
              <a:ext uri="{FF2B5EF4-FFF2-40B4-BE49-F238E27FC236}">
                <a16:creationId xmlns:a16="http://schemas.microsoft.com/office/drawing/2014/main" id="{6DDDA483-EE03-464E-9E2E-164B19F57255}"/>
              </a:ext>
            </a:extLst>
          </p:cNvPr>
          <p:cNvSpPr>
            <a:spLocks noGrp="1" noChangeArrowheads="1"/>
          </p:cNvSpPr>
          <p:nvPr>
            <p:ph type="body" idx="1"/>
          </p:nvPr>
        </p:nvSpPr>
        <p:spPr>
          <a:xfrm>
            <a:off x="457200" y="1600200"/>
            <a:ext cx="8229600" cy="1174750"/>
          </a:xfrm>
        </p:spPr>
        <p:txBody>
          <a:bodyPr/>
          <a:lstStyle/>
          <a:p>
            <a:pPr eaLnBrk="1" hangingPunct="1"/>
            <a:r>
              <a:rPr lang="zh-CN" altLang="en-US" b="0" dirty="0">
                <a:solidFill>
                  <a:srgbClr val="0099FF"/>
                </a:solidFill>
              </a:rPr>
              <a:t>嵌套调用</a:t>
            </a:r>
            <a:r>
              <a:rPr lang="en-US" altLang="zh-CN" dirty="0">
                <a:latin typeface="Arial" panose="020B0604020202020204" pitchFamily="34" charset="0"/>
              </a:rPr>
              <a:t>——</a:t>
            </a:r>
            <a:r>
              <a:rPr lang="zh-CN" altLang="en-US" dirty="0"/>
              <a:t>在调用一个函数的过程中又调用另一个函数。</a:t>
            </a:r>
          </a:p>
        </p:txBody>
      </p:sp>
      <p:grpSp>
        <p:nvGrpSpPr>
          <p:cNvPr id="40963" name="Group 4">
            <a:extLst>
              <a:ext uri="{FF2B5EF4-FFF2-40B4-BE49-F238E27FC236}">
                <a16:creationId xmlns:a16="http://schemas.microsoft.com/office/drawing/2014/main" id="{29EAE4C0-DC11-4BBD-87AD-D118D7B83E7A}"/>
              </a:ext>
            </a:extLst>
          </p:cNvPr>
          <p:cNvGrpSpPr>
            <a:grpSpLocks/>
          </p:cNvGrpSpPr>
          <p:nvPr/>
        </p:nvGrpSpPr>
        <p:grpSpPr bwMode="auto">
          <a:xfrm>
            <a:off x="304800" y="3276600"/>
            <a:ext cx="8534400" cy="1905000"/>
            <a:chOff x="192" y="2064"/>
            <a:chExt cx="5376" cy="1200"/>
          </a:xfrm>
        </p:grpSpPr>
        <p:sp>
          <p:nvSpPr>
            <p:cNvPr id="28677" name="Rectangle 5">
              <a:extLst>
                <a:ext uri="{FF2B5EF4-FFF2-40B4-BE49-F238E27FC236}">
                  <a16:creationId xmlns:a16="http://schemas.microsoft.com/office/drawing/2014/main" id="{B2C5EB93-8AE9-4915-BCFB-7CD44750ECFF}"/>
                </a:ext>
              </a:extLst>
            </p:cNvPr>
            <p:cNvSpPr>
              <a:spLocks noChangeArrowheads="1"/>
            </p:cNvSpPr>
            <p:nvPr/>
          </p:nvSpPr>
          <p:spPr bwMode="auto">
            <a:xfrm>
              <a:off x="192" y="2400"/>
              <a:ext cx="1344"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0"/>
                </a:spcBef>
                <a:defRPr/>
              </a:pPr>
              <a:r>
                <a:rPr kumimoji="1" lang="en-US" altLang="zh-CN" sz="2400" b="0">
                  <a:latin typeface="Times New Roman" charset="0"/>
                  <a:ea typeface="宋体" charset="0"/>
                  <a:cs typeface="宋体" charset="0"/>
                </a:rPr>
                <a:t>{</a:t>
              </a:r>
            </a:p>
            <a:p>
              <a:pPr>
                <a:spcBef>
                  <a:spcPct val="0"/>
                </a:spcBef>
                <a:defRPr/>
              </a:pPr>
              <a:r>
                <a:rPr kumimoji="1" lang="en-US" altLang="zh-CN" sz="2400" b="0">
                  <a:latin typeface="Times New Roman" charset="0"/>
                  <a:ea typeface="宋体" charset="0"/>
                  <a:cs typeface="宋体" charset="0"/>
                </a:rPr>
                <a:t>      u = f1( i, t );</a:t>
              </a:r>
            </a:p>
            <a:p>
              <a:pPr>
                <a:spcBef>
                  <a:spcPct val="0"/>
                </a:spcBef>
                <a:defRPr/>
              </a:pPr>
              <a:r>
                <a:rPr kumimoji="1" lang="en-US" altLang="zh-CN" sz="2400" b="0">
                  <a:latin typeface="Times New Roman" charset="0"/>
                  <a:ea typeface="宋体" charset="0"/>
                  <a:cs typeface="宋体" charset="0"/>
                </a:rPr>
                <a:t>}</a:t>
              </a:r>
            </a:p>
          </p:txBody>
        </p:sp>
        <p:sp>
          <p:nvSpPr>
            <p:cNvPr id="28678" name="Rectangle 6">
              <a:extLst>
                <a:ext uri="{FF2B5EF4-FFF2-40B4-BE49-F238E27FC236}">
                  <a16:creationId xmlns:a16="http://schemas.microsoft.com/office/drawing/2014/main" id="{43F4BF86-3242-4C35-8039-95E25DABF287}"/>
                </a:ext>
              </a:extLst>
            </p:cNvPr>
            <p:cNvSpPr>
              <a:spLocks noChangeArrowheads="1"/>
            </p:cNvSpPr>
            <p:nvPr/>
          </p:nvSpPr>
          <p:spPr bwMode="auto">
            <a:xfrm>
              <a:off x="2208" y="2400"/>
              <a:ext cx="1488" cy="86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0"/>
                </a:spcBef>
                <a:defRPr/>
              </a:pPr>
              <a:r>
                <a:rPr kumimoji="1" lang="en-US" altLang="zh-CN" sz="2400" b="0">
                  <a:latin typeface="Times New Roman" charset="0"/>
                  <a:ea typeface="宋体" charset="0"/>
                  <a:cs typeface="宋体" charset="0"/>
                </a:rPr>
                <a:t>{</a:t>
              </a:r>
            </a:p>
            <a:p>
              <a:pPr>
                <a:spcBef>
                  <a:spcPct val="0"/>
                </a:spcBef>
                <a:defRPr/>
              </a:pPr>
              <a:r>
                <a:rPr kumimoji="1" lang="en-US" altLang="zh-CN" sz="2400" b="0">
                  <a:latin typeface="Times New Roman" charset="0"/>
                  <a:ea typeface="宋体" charset="0"/>
                  <a:cs typeface="宋体" charset="0"/>
                </a:rPr>
                <a:t>      c = f2( m, n );</a:t>
              </a:r>
            </a:p>
            <a:p>
              <a:pPr>
                <a:spcBef>
                  <a:spcPct val="0"/>
                </a:spcBef>
                <a:defRPr/>
              </a:pPr>
              <a:r>
                <a:rPr kumimoji="1" lang="en-US" altLang="zh-CN" sz="2400" b="0">
                  <a:latin typeface="Times New Roman" charset="0"/>
                  <a:ea typeface="宋体" charset="0"/>
                  <a:cs typeface="宋体" charset="0"/>
                </a:rPr>
                <a:t>}</a:t>
              </a:r>
            </a:p>
          </p:txBody>
        </p:sp>
        <p:sp>
          <p:nvSpPr>
            <p:cNvPr id="28679" name="Rectangle 7">
              <a:extLst>
                <a:ext uri="{FF2B5EF4-FFF2-40B4-BE49-F238E27FC236}">
                  <a16:creationId xmlns:a16="http://schemas.microsoft.com/office/drawing/2014/main" id="{3C7C672B-EB5E-484E-AA39-EE9D64253268}"/>
                </a:ext>
              </a:extLst>
            </p:cNvPr>
            <p:cNvSpPr>
              <a:spLocks noChangeArrowheads="1"/>
            </p:cNvSpPr>
            <p:nvPr/>
          </p:nvSpPr>
          <p:spPr bwMode="auto">
            <a:xfrm>
              <a:off x="4224" y="2400"/>
              <a:ext cx="1344" cy="81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spcBef>
                  <a:spcPct val="0"/>
                </a:spcBef>
                <a:defRPr/>
              </a:pPr>
              <a:r>
                <a:rPr kumimoji="1" lang="en-US" altLang="zh-CN" sz="2400" b="0">
                  <a:latin typeface="Times New Roman" charset="0"/>
                  <a:ea typeface="宋体" charset="0"/>
                  <a:cs typeface="宋体" charset="0"/>
                </a:rPr>
                <a:t>{</a:t>
              </a:r>
            </a:p>
            <a:p>
              <a:pPr>
                <a:spcBef>
                  <a:spcPct val="0"/>
                </a:spcBef>
                <a:defRPr/>
              </a:pPr>
              <a:r>
                <a:rPr kumimoji="1" lang="en-US" altLang="zh-CN" sz="2400" b="0">
                  <a:latin typeface="Times New Roman" charset="0"/>
                  <a:ea typeface="宋体" charset="0"/>
                  <a:cs typeface="宋体" charset="0"/>
                </a:rPr>
                <a:t>      u = f1( i, t );</a:t>
              </a:r>
            </a:p>
            <a:p>
              <a:pPr>
                <a:spcBef>
                  <a:spcPct val="0"/>
                </a:spcBef>
                <a:defRPr/>
              </a:pPr>
              <a:r>
                <a:rPr kumimoji="1" lang="en-US" altLang="zh-CN" sz="2400" b="0">
                  <a:latin typeface="Times New Roman" charset="0"/>
                  <a:ea typeface="宋体" charset="0"/>
                  <a:cs typeface="宋体" charset="0"/>
                </a:rPr>
                <a:t>}</a:t>
              </a:r>
            </a:p>
          </p:txBody>
        </p:sp>
        <p:sp>
          <p:nvSpPr>
            <p:cNvPr id="28680" name="Text Box 8">
              <a:extLst>
                <a:ext uri="{FF2B5EF4-FFF2-40B4-BE49-F238E27FC236}">
                  <a16:creationId xmlns:a16="http://schemas.microsoft.com/office/drawing/2014/main" id="{2AFE6F0F-A84A-4ED6-B4A2-154FDA9E4665}"/>
                </a:ext>
              </a:extLst>
            </p:cNvPr>
            <p:cNvSpPr txBox="1">
              <a:spLocks noChangeArrowheads="1"/>
            </p:cNvSpPr>
            <p:nvPr/>
          </p:nvSpPr>
          <p:spPr bwMode="auto">
            <a:xfrm>
              <a:off x="384" y="2064"/>
              <a:ext cx="9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b="1">
                  <a:solidFill>
                    <a:schemeClr val="tx1"/>
                  </a:solidFill>
                  <a:latin typeface="Garamond" charset="0"/>
                  <a:ea typeface="宋体" charset="0"/>
                  <a:cs typeface="宋体" charset="0"/>
                </a:defRPr>
              </a:lvl1pPr>
              <a:lvl2pPr marL="742950" indent="-285750" eaLnBrk="0" hangingPunct="0">
                <a:defRPr b="1">
                  <a:solidFill>
                    <a:schemeClr val="tx1"/>
                  </a:solidFill>
                  <a:latin typeface="Garamond" charset="0"/>
                  <a:ea typeface="宋体" charset="0"/>
                </a:defRPr>
              </a:lvl2pPr>
              <a:lvl3pPr marL="1143000" indent="-228600" eaLnBrk="0" hangingPunct="0">
                <a:defRPr b="1">
                  <a:solidFill>
                    <a:schemeClr val="tx1"/>
                  </a:solidFill>
                  <a:latin typeface="Garamond" charset="0"/>
                  <a:ea typeface="宋体" charset="0"/>
                </a:defRPr>
              </a:lvl3pPr>
              <a:lvl4pPr marL="1600200" indent="-228600" eaLnBrk="0" hangingPunct="0">
                <a:defRPr b="1">
                  <a:solidFill>
                    <a:schemeClr val="tx1"/>
                  </a:solidFill>
                  <a:latin typeface="Garamond" charset="0"/>
                  <a:ea typeface="宋体" charset="0"/>
                </a:defRPr>
              </a:lvl4pPr>
              <a:lvl5pPr marL="2057400" indent="-228600" eaLnBrk="0" hangingPunct="0">
                <a:defRPr b="1">
                  <a:solidFill>
                    <a:schemeClr val="tx1"/>
                  </a:solidFill>
                  <a:latin typeface="Garamond" charset="0"/>
                  <a:ea typeface="宋体" charset="0"/>
                </a:defRPr>
              </a:lvl5pPr>
              <a:lvl6pPr marL="2514600" indent="-228600" eaLnBrk="0" fontAlgn="base" hangingPunct="0">
                <a:spcBef>
                  <a:spcPct val="50000"/>
                </a:spcBef>
                <a:spcAft>
                  <a:spcPct val="0"/>
                </a:spcAft>
                <a:defRPr b="1">
                  <a:solidFill>
                    <a:schemeClr val="tx1"/>
                  </a:solidFill>
                  <a:latin typeface="Garamond" charset="0"/>
                  <a:ea typeface="宋体" charset="0"/>
                </a:defRPr>
              </a:lvl6pPr>
              <a:lvl7pPr marL="2971800" indent="-228600" eaLnBrk="0" fontAlgn="base" hangingPunct="0">
                <a:spcBef>
                  <a:spcPct val="50000"/>
                </a:spcBef>
                <a:spcAft>
                  <a:spcPct val="0"/>
                </a:spcAft>
                <a:defRPr b="1">
                  <a:solidFill>
                    <a:schemeClr val="tx1"/>
                  </a:solidFill>
                  <a:latin typeface="Garamond" charset="0"/>
                  <a:ea typeface="宋体" charset="0"/>
                </a:defRPr>
              </a:lvl7pPr>
              <a:lvl8pPr marL="3429000" indent="-228600" eaLnBrk="0" fontAlgn="base" hangingPunct="0">
                <a:spcBef>
                  <a:spcPct val="50000"/>
                </a:spcBef>
                <a:spcAft>
                  <a:spcPct val="0"/>
                </a:spcAft>
                <a:defRPr b="1">
                  <a:solidFill>
                    <a:schemeClr val="tx1"/>
                  </a:solidFill>
                  <a:latin typeface="Garamond" charset="0"/>
                  <a:ea typeface="宋体" charset="0"/>
                </a:defRPr>
              </a:lvl8pPr>
              <a:lvl9pPr marL="3886200" indent="-228600" eaLnBrk="0" fontAlgn="base" hangingPunct="0">
                <a:spcBef>
                  <a:spcPct val="50000"/>
                </a:spcBef>
                <a:spcAft>
                  <a:spcPct val="0"/>
                </a:spcAft>
                <a:defRPr b="1">
                  <a:solidFill>
                    <a:schemeClr val="tx1"/>
                  </a:solidFill>
                  <a:latin typeface="Garamond" charset="0"/>
                  <a:ea typeface="宋体" charset="0"/>
                </a:defRPr>
              </a:lvl9pPr>
            </a:lstStyle>
            <a:p>
              <a:pPr eaLnBrk="1" hangingPunct="1">
                <a:defRPr/>
              </a:pPr>
              <a:r>
                <a:rPr kumimoji="1" lang="en-US" altLang="zh-CN" sz="2400" b="0">
                  <a:latin typeface="Times New Roman" charset="0"/>
                </a:rPr>
                <a:t>main</a:t>
              </a:r>
              <a:r>
                <a:rPr kumimoji="1" lang="zh-CN" altLang="en-US" sz="2400" b="0">
                  <a:latin typeface="Times New Roman" charset="0"/>
                </a:rPr>
                <a:t>函数</a:t>
              </a:r>
            </a:p>
          </p:txBody>
        </p:sp>
        <p:sp>
          <p:nvSpPr>
            <p:cNvPr id="28681" name="Text Box 9">
              <a:extLst>
                <a:ext uri="{FF2B5EF4-FFF2-40B4-BE49-F238E27FC236}">
                  <a16:creationId xmlns:a16="http://schemas.microsoft.com/office/drawing/2014/main" id="{ECB0AAEF-758A-45F5-96C9-A10725DC6738}"/>
                </a:ext>
              </a:extLst>
            </p:cNvPr>
            <p:cNvSpPr txBox="1">
              <a:spLocks noChangeArrowheads="1"/>
            </p:cNvSpPr>
            <p:nvPr/>
          </p:nvSpPr>
          <p:spPr bwMode="auto">
            <a:xfrm>
              <a:off x="2640" y="2112"/>
              <a:ext cx="6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b="1">
                  <a:solidFill>
                    <a:schemeClr val="tx1"/>
                  </a:solidFill>
                  <a:latin typeface="Garamond" charset="0"/>
                  <a:ea typeface="宋体" charset="0"/>
                  <a:cs typeface="宋体" charset="0"/>
                </a:defRPr>
              </a:lvl1pPr>
              <a:lvl2pPr marL="742950" indent="-285750" eaLnBrk="0" hangingPunct="0">
                <a:defRPr b="1">
                  <a:solidFill>
                    <a:schemeClr val="tx1"/>
                  </a:solidFill>
                  <a:latin typeface="Garamond" charset="0"/>
                  <a:ea typeface="宋体" charset="0"/>
                </a:defRPr>
              </a:lvl2pPr>
              <a:lvl3pPr marL="1143000" indent="-228600" eaLnBrk="0" hangingPunct="0">
                <a:defRPr b="1">
                  <a:solidFill>
                    <a:schemeClr val="tx1"/>
                  </a:solidFill>
                  <a:latin typeface="Garamond" charset="0"/>
                  <a:ea typeface="宋体" charset="0"/>
                </a:defRPr>
              </a:lvl3pPr>
              <a:lvl4pPr marL="1600200" indent="-228600" eaLnBrk="0" hangingPunct="0">
                <a:defRPr b="1">
                  <a:solidFill>
                    <a:schemeClr val="tx1"/>
                  </a:solidFill>
                  <a:latin typeface="Garamond" charset="0"/>
                  <a:ea typeface="宋体" charset="0"/>
                </a:defRPr>
              </a:lvl4pPr>
              <a:lvl5pPr marL="2057400" indent="-228600" eaLnBrk="0" hangingPunct="0">
                <a:defRPr b="1">
                  <a:solidFill>
                    <a:schemeClr val="tx1"/>
                  </a:solidFill>
                  <a:latin typeface="Garamond" charset="0"/>
                  <a:ea typeface="宋体" charset="0"/>
                </a:defRPr>
              </a:lvl5pPr>
              <a:lvl6pPr marL="2514600" indent="-228600" eaLnBrk="0" fontAlgn="base" hangingPunct="0">
                <a:spcBef>
                  <a:spcPct val="50000"/>
                </a:spcBef>
                <a:spcAft>
                  <a:spcPct val="0"/>
                </a:spcAft>
                <a:defRPr b="1">
                  <a:solidFill>
                    <a:schemeClr val="tx1"/>
                  </a:solidFill>
                  <a:latin typeface="Garamond" charset="0"/>
                  <a:ea typeface="宋体" charset="0"/>
                </a:defRPr>
              </a:lvl6pPr>
              <a:lvl7pPr marL="2971800" indent="-228600" eaLnBrk="0" fontAlgn="base" hangingPunct="0">
                <a:spcBef>
                  <a:spcPct val="50000"/>
                </a:spcBef>
                <a:spcAft>
                  <a:spcPct val="0"/>
                </a:spcAft>
                <a:defRPr b="1">
                  <a:solidFill>
                    <a:schemeClr val="tx1"/>
                  </a:solidFill>
                  <a:latin typeface="Garamond" charset="0"/>
                  <a:ea typeface="宋体" charset="0"/>
                </a:defRPr>
              </a:lvl7pPr>
              <a:lvl8pPr marL="3429000" indent="-228600" eaLnBrk="0" fontAlgn="base" hangingPunct="0">
                <a:spcBef>
                  <a:spcPct val="50000"/>
                </a:spcBef>
                <a:spcAft>
                  <a:spcPct val="0"/>
                </a:spcAft>
                <a:defRPr b="1">
                  <a:solidFill>
                    <a:schemeClr val="tx1"/>
                  </a:solidFill>
                  <a:latin typeface="Garamond" charset="0"/>
                  <a:ea typeface="宋体" charset="0"/>
                </a:defRPr>
              </a:lvl8pPr>
              <a:lvl9pPr marL="3886200" indent="-228600" eaLnBrk="0" fontAlgn="base" hangingPunct="0">
                <a:spcBef>
                  <a:spcPct val="50000"/>
                </a:spcBef>
                <a:spcAft>
                  <a:spcPct val="0"/>
                </a:spcAft>
                <a:defRPr b="1">
                  <a:solidFill>
                    <a:schemeClr val="tx1"/>
                  </a:solidFill>
                  <a:latin typeface="Garamond" charset="0"/>
                  <a:ea typeface="宋体" charset="0"/>
                </a:defRPr>
              </a:lvl9pPr>
            </a:lstStyle>
            <a:p>
              <a:pPr eaLnBrk="1" hangingPunct="1">
                <a:defRPr/>
              </a:pPr>
              <a:r>
                <a:rPr kumimoji="1" lang="en-US" altLang="zh-CN" sz="2400" b="0">
                  <a:latin typeface="Times New Roman" charset="0"/>
                </a:rPr>
                <a:t>f1</a:t>
              </a:r>
              <a:r>
                <a:rPr kumimoji="1" lang="zh-CN" altLang="en-US" sz="2400" b="0">
                  <a:latin typeface="Times New Roman" charset="0"/>
                </a:rPr>
                <a:t>函数</a:t>
              </a:r>
            </a:p>
          </p:txBody>
        </p:sp>
        <p:sp>
          <p:nvSpPr>
            <p:cNvPr id="28682" name="Text Box 10">
              <a:extLst>
                <a:ext uri="{FF2B5EF4-FFF2-40B4-BE49-F238E27FC236}">
                  <a16:creationId xmlns:a16="http://schemas.microsoft.com/office/drawing/2014/main" id="{765DBCD0-1771-4B97-AE57-53008E68329D}"/>
                </a:ext>
              </a:extLst>
            </p:cNvPr>
            <p:cNvSpPr txBox="1">
              <a:spLocks noChangeArrowheads="1"/>
            </p:cNvSpPr>
            <p:nvPr/>
          </p:nvSpPr>
          <p:spPr bwMode="auto">
            <a:xfrm>
              <a:off x="4608" y="2112"/>
              <a:ext cx="6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eaLnBrk="0" hangingPunct="0">
                <a:defRPr b="1">
                  <a:solidFill>
                    <a:schemeClr val="tx1"/>
                  </a:solidFill>
                  <a:latin typeface="Garamond" charset="0"/>
                  <a:ea typeface="宋体" charset="0"/>
                  <a:cs typeface="宋体" charset="0"/>
                </a:defRPr>
              </a:lvl1pPr>
              <a:lvl2pPr marL="742950" indent="-285750" eaLnBrk="0" hangingPunct="0">
                <a:defRPr b="1">
                  <a:solidFill>
                    <a:schemeClr val="tx1"/>
                  </a:solidFill>
                  <a:latin typeface="Garamond" charset="0"/>
                  <a:ea typeface="宋体" charset="0"/>
                </a:defRPr>
              </a:lvl2pPr>
              <a:lvl3pPr marL="1143000" indent="-228600" eaLnBrk="0" hangingPunct="0">
                <a:defRPr b="1">
                  <a:solidFill>
                    <a:schemeClr val="tx1"/>
                  </a:solidFill>
                  <a:latin typeface="Garamond" charset="0"/>
                  <a:ea typeface="宋体" charset="0"/>
                </a:defRPr>
              </a:lvl3pPr>
              <a:lvl4pPr marL="1600200" indent="-228600" eaLnBrk="0" hangingPunct="0">
                <a:defRPr b="1">
                  <a:solidFill>
                    <a:schemeClr val="tx1"/>
                  </a:solidFill>
                  <a:latin typeface="Garamond" charset="0"/>
                  <a:ea typeface="宋体" charset="0"/>
                </a:defRPr>
              </a:lvl4pPr>
              <a:lvl5pPr marL="2057400" indent="-228600" eaLnBrk="0" hangingPunct="0">
                <a:defRPr b="1">
                  <a:solidFill>
                    <a:schemeClr val="tx1"/>
                  </a:solidFill>
                  <a:latin typeface="Garamond" charset="0"/>
                  <a:ea typeface="宋体" charset="0"/>
                </a:defRPr>
              </a:lvl5pPr>
              <a:lvl6pPr marL="2514600" indent="-228600" eaLnBrk="0" fontAlgn="base" hangingPunct="0">
                <a:spcBef>
                  <a:spcPct val="50000"/>
                </a:spcBef>
                <a:spcAft>
                  <a:spcPct val="0"/>
                </a:spcAft>
                <a:defRPr b="1">
                  <a:solidFill>
                    <a:schemeClr val="tx1"/>
                  </a:solidFill>
                  <a:latin typeface="Garamond" charset="0"/>
                  <a:ea typeface="宋体" charset="0"/>
                </a:defRPr>
              </a:lvl6pPr>
              <a:lvl7pPr marL="2971800" indent="-228600" eaLnBrk="0" fontAlgn="base" hangingPunct="0">
                <a:spcBef>
                  <a:spcPct val="50000"/>
                </a:spcBef>
                <a:spcAft>
                  <a:spcPct val="0"/>
                </a:spcAft>
                <a:defRPr b="1">
                  <a:solidFill>
                    <a:schemeClr val="tx1"/>
                  </a:solidFill>
                  <a:latin typeface="Garamond" charset="0"/>
                  <a:ea typeface="宋体" charset="0"/>
                </a:defRPr>
              </a:lvl7pPr>
              <a:lvl8pPr marL="3429000" indent="-228600" eaLnBrk="0" fontAlgn="base" hangingPunct="0">
                <a:spcBef>
                  <a:spcPct val="50000"/>
                </a:spcBef>
                <a:spcAft>
                  <a:spcPct val="0"/>
                </a:spcAft>
                <a:defRPr b="1">
                  <a:solidFill>
                    <a:schemeClr val="tx1"/>
                  </a:solidFill>
                  <a:latin typeface="Garamond" charset="0"/>
                  <a:ea typeface="宋体" charset="0"/>
                </a:defRPr>
              </a:lvl8pPr>
              <a:lvl9pPr marL="3886200" indent="-228600" eaLnBrk="0" fontAlgn="base" hangingPunct="0">
                <a:spcBef>
                  <a:spcPct val="50000"/>
                </a:spcBef>
                <a:spcAft>
                  <a:spcPct val="0"/>
                </a:spcAft>
                <a:defRPr b="1">
                  <a:solidFill>
                    <a:schemeClr val="tx1"/>
                  </a:solidFill>
                  <a:latin typeface="Garamond" charset="0"/>
                  <a:ea typeface="宋体" charset="0"/>
                </a:defRPr>
              </a:lvl9pPr>
            </a:lstStyle>
            <a:p>
              <a:pPr eaLnBrk="1" hangingPunct="1">
                <a:defRPr/>
              </a:pPr>
              <a:r>
                <a:rPr kumimoji="1" lang="en-US" altLang="zh-CN" sz="2400" b="0">
                  <a:latin typeface="Times New Roman" charset="0"/>
                </a:rPr>
                <a:t>f2</a:t>
              </a:r>
              <a:r>
                <a:rPr kumimoji="1" lang="zh-CN" altLang="en-US" sz="2400" b="0">
                  <a:latin typeface="Times New Roman" charset="0"/>
                </a:rPr>
                <a:t>函数</a:t>
              </a:r>
            </a:p>
          </p:txBody>
        </p:sp>
        <p:sp>
          <p:nvSpPr>
            <p:cNvPr id="28683" name="Line 11">
              <a:extLst>
                <a:ext uri="{FF2B5EF4-FFF2-40B4-BE49-F238E27FC236}">
                  <a16:creationId xmlns:a16="http://schemas.microsoft.com/office/drawing/2014/main" id="{D86F6175-6936-43B2-9B62-A78980D0F2F9}"/>
                </a:ext>
              </a:extLst>
            </p:cNvPr>
            <p:cNvSpPr>
              <a:spLocks noChangeShapeType="1"/>
            </p:cNvSpPr>
            <p:nvPr/>
          </p:nvSpPr>
          <p:spPr bwMode="auto">
            <a:xfrm flipV="1">
              <a:off x="1488" y="2448"/>
              <a:ext cx="672" cy="384"/>
            </a:xfrm>
            <a:prstGeom prst="line">
              <a:avLst/>
            </a:prstGeom>
            <a:noFill/>
            <a:ln w="28575">
              <a:solidFill>
                <a:srgbClr val="FF33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Garamond" charset="0"/>
                <a:ea typeface="宋体" charset="0"/>
                <a:cs typeface="宋体" charset="0"/>
              </a:endParaRPr>
            </a:p>
          </p:txBody>
        </p:sp>
        <p:sp>
          <p:nvSpPr>
            <p:cNvPr id="28684" name="Line 12">
              <a:extLst>
                <a:ext uri="{FF2B5EF4-FFF2-40B4-BE49-F238E27FC236}">
                  <a16:creationId xmlns:a16="http://schemas.microsoft.com/office/drawing/2014/main" id="{9F8E551F-5F79-406D-BCE8-15927D5E90D9}"/>
                </a:ext>
              </a:extLst>
            </p:cNvPr>
            <p:cNvSpPr>
              <a:spLocks noChangeShapeType="1"/>
            </p:cNvSpPr>
            <p:nvPr/>
          </p:nvSpPr>
          <p:spPr bwMode="auto">
            <a:xfrm flipH="1" flipV="1">
              <a:off x="1008" y="3024"/>
              <a:ext cx="1296" cy="48"/>
            </a:xfrm>
            <a:prstGeom prst="line">
              <a:avLst/>
            </a:prstGeom>
            <a:noFill/>
            <a:ln w="28575">
              <a:solidFill>
                <a:srgbClr val="FF33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Garamond" charset="0"/>
                <a:ea typeface="宋体" charset="0"/>
                <a:cs typeface="宋体" charset="0"/>
              </a:endParaRPr>
            </a:p>
          </p:txBody>
        </p:sp>
        <p:sp>
          <p:nvSpPr>
            <p:cNvPr id="28685" name="Line 13">
              <a:extLst>
                <a:ext uri="{FF2B5EF4-FFF2-40B4-BE49-F238E27FC236}">
                  <a16:creationId xmlns:a16="http://schemas.microsoft.com/office/drawing/2014/main" id="{14189BB9-DD01-4693-926D-AF4CC3DD10C7}"/>
                </a:ext>
              </a:extLst>
            </p:cNvPr>
            <p:cNvSpPr>
              <a:spLocks noChangeShapeType="1"/>
            </p:cNvSpPr>
            <p:nvPr/>
          </p:nvSpPr>
          <p:spPr bwMode="auto">
            <a:xfrm flipV="1">
              <a:off x="3552" y="2496"/>
              <a:ext cx="624" cy="288"/>
            </a:xfrm>
            <a:prstGeom prst="line">
              <a:avLst/>
            </a:prstGeom>
            <a:noFill/>
            <a:ln w="28575">
              <a:solidFill>
                <a:srgbClr val="FF33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Garamond" charset="0"/>
                <a:ea typeface="宋体" charset="0"/>
                <a:cs typeface="宋体" charset="0"/>
              </a:endParaRPr>
            </a:p>
          </p:txBody>
        </p:sp>
        <p:sp>
          <p:nvSpPr>
            <p:cNvPr id="28686" name="Line 14">
              <a:extLst>
                <a:ext uri="{FF2B5EF4-FFF2-40B4-BE49-F238E27FC236}">
                  <a16:creationId xmlns:a16="http://schemas.microsoft.com/office/drawing/2014/main" id="{7382B402-047E-4546-9028-FD49D8F7492B}"/>
                </a:ext>
              </a:extLst>
            </p:cNvPr>
            <p:cNvSpPr>
              <a:spLocks noChangeShapeType="1"/>
            </p:cNvSpPr>
            <p:nvPr/>
          </p:nvSpPr>
          <p:spPr bwMode="auto">
            <a:xfrm flipH="1" flipV="1">
              <a:off x="3072" y="2976"/>
              <a:ext cx="1200" cy="144"/>
            </a:xfrm>
            <a:prstGeom prst="line">
              <a:avLst/>
            </a:prstGeom>
            <a:noFill/>
            <a:ln w="28575">
              <a:solidFill>
                <a:srgbClr val="FF33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zh-CN" altLang="en-US">
                <a:latin typeface="Garamond" charset="0"/>
                <a:ea typeface="宋体" charset="0"/>
                <a:cs typeface="宋体" charset="0"/>
              </a:endParaRPr>
            </a:p>
          </p:txBody>
        </p:sp>
      </p:grpSp>
    </p:spTree>
    <p:extLst>
      <p:ext uri="{BB962C8B-B14F-4D97-AF65-F5344CB8AC3E}">
        <p14:creationId xmlns:p14="http://schemas.microsoft.com/office/powerpoint/2010/main" val="2714682654"/>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嵌套调用</a:t>
            </a:r>
          </a:p>
        </p:txBody>
      </p:sp>
      <p:sp>
        <p:nvSpPr>
          <p:cNvPr id="4" name="MH_Desc_1"/>
          <p:cNvSpPr/>
          <p:nvPr>
            <p:custDataLst>
              <p:tags r:id="rId1"/>
            </p:custDataLst>
          </p:nvPr>
        </p:nvSpPr>
        <p:spPr>
          <a:xfrm>
            <a:off x="191390" y="2593475"/>
            <a:ext cx="8845108" cy="378785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cmpd="sng" algn="ctr">
            <a:solidFill>
              <a:srgbClr val="E84C22"/>
            </a:solidFill>
            <a:prstDash val="solid"/>
            <a:bevel/>
          </a:ln>
          <a:effectLst/>
        </p:spPr>
        <p:txBody>
          <a:bodyPr lIns="72000" tIns="72000" rIns="72000" bIns="72000" anchor="t">
            <a:noAutofit/>
          </a:bodyPr>
          <a:lstStyle/>
          <a:p>
            <a:pPr marL="0" marR="0" lvl="0" indent="0" algn="just" defTabSz="914400" eaLnBrk="1" fontAlgn="auto" latinLnBrk="0" hangingPunct="1">
              <a:lnSpc>
                <a:spcPct val="15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prstClr val="black"/>
                </a:solidFill>
                <a:effectLst/>
                <a:uLnTx/>
                <a:uFillTx/>
                <a:latin typeface="等线"/>
                <a:ea typeface="等线"/>
                <a:cs typeface="+mn-cs"/>
              </a:rPr>
              <a:t>① 执行</a:t>
            </a:r>
            <a:r>
              <a:rPr kumimoji="0" lang="en-US" altLang="zh-CN" sz="1600" b="0" i="0" u="none" strike="noStrike" kern="0" cap="none" spc="0" normalizeH="0" baseline="0" noProof="0" dirty="0">
                <a:ln>
                  <a:noFill/>
                </a:ln>
                <a:solidFill>
                  <a:prstClr val="black"/>
                </a:solidFill>
                <a:effectLst/>
                <a:uLnTx/>
                <a:uFillTx/>
                <a:latin typeface="等线"/>
                <a:ea typeface="等线"/>
                <a:cs typeface="+mn-cs"/>
              </a:rPr>
              <a:t>main</a:t>
            </a:r>
            <a:r>
              <a:rPr kumimoji="0" lang="zh-CN" altLang="en-US" sz="1600" b="0" i="0" u="none" strike="noStrike" kern="0" cap="none" spc="0" normalizeH="0" baseline="0" noProof="0" dirty="0">
                <a:ln>
                  <a:noFill/>
                </a:ln>
                <a:solidFill>
                  <a:prstClr val="black"/>
                </a:solidFill>
                <a:effectLst/>
                <a:uLnTx/>
                <a:uFillTx/>
                <a:latin typeface="等线"/>
                <a:ea typeface="等线"/>
                <a:cs typeface="+mn-cs"/>
              </a:rPr>
              <a:t>函数的开头部分；</a:t>
            </a:r>
          </a:p>
          <a:p>
            <a:pPr marL="0" marR="0" lvl="0" indent="0" algn="just" defTabSz="914400" eaLnBrk="1" fontAlgn="auto" latinLnBrk="0" hangingPunct="1">
              <a:lnSpc>
                <a:spcPct val="15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prstClr val="black"/>
                </a:solidFill>
                <a:effectLst/>
                <a:uLnTx/>
                <a:uFillTx/>
                <a:latin typeface="等线"/>
                <a:ea typeface="等线"/>
                <a:cs typeface="+mn-cs"/>
              </a:rPr>
              <a:t>② 遇函数调用语句，调用函数</a:t>
            </a:r>
            <a:r>
              <a:rPr kumimoji="0" lang="en-US" altLang="zh-CN" sz="1600" b="0" i="0" u="none" strike="noStrike" kern="0" cap="none" spc="0" normalizeH="0" baseline="0" noProof="0" dirty="0">
                <a:ln>
                  <a:noFill/>
                </a:ln>
                <a:solidFill>
                  <a:prstClr val="black"/>
                </a:solidFill>
                <a:effectLst/>
                <a:uLnTx/>
                <a:uFillTx/>
                <a:latin typeface="等线"/>
                <a:ea typeface="等线"/>
                <a:cs typeface="+mn-cs"/>
              </a:rPr>
              <a:t>a</a:t>
            </a:r>
            <a:r>
              <a:rPr kumimoji="0" lang="zh-CN" altLang="en-US" sz="1600" b="0" i="0" u="none" strike="noStrike" kern="0" cap="none" spc="0" normalizeH="0" baseline="0" noProof="0" dirty="0">
                <a:ln>
                  <a:noFill/>
                </a:ln>
                <a:solidFill>
                  <a:prstClr val="black"/>
                </a:solidFill>
                <a:effectLst/>
                <a:uLnTx/>
                <a:uFillTx/>
                <a:latin typeface="等线"/>
                <a:ea typeface="等线"/>
                <a:cs typeface="+mn-cs"/>
              </a:rPr>
              <a:t>，流程转去</a:t>
            </a:r>
            <a:r>
              <a:rPr kumimoji="0" lang="en-US" altLang="zh-CN" sz="1600" b="0" i="0" u="none" strike="noStrike" kern="0" cap="none" spc="0" normalizeH="0" baseline="0" noProof="0" dirty="0">
                <a:ln>
                  <a:noFill/>
                </a:ln>
                <a:solidFill>
                  <a:prstClr val="black"/>
                </a:solidFill>
                <a:effectLst/>
                <a:uLnTx/>
                <a:uFillTx/>
                <a:latin typeface="等线"/>
                <a:ea typeface="等线"/>
                <a:cs typeface="+mn-cs"/>
              </a:rPr>
              <a:t>a</a:t>
            </a:r>
            <a:r>
              <a:rPr kumimoji="0" lang="zh-CN" altLang="en-US" sz="1600" b="0" i="0" u="none" strike="noStrike" kern="0" cap="none" spc="0" normalizeH="0" baseline="0" noProof="0" dirty="0">
                <a:ln>
                  <a:noFill/>
                </a:ln>
                <a:solidFill>
                  <a:prstClr val="black"/>
                </a:solidFill>
                <a:effectLst/>
                <a:uLnTx/>
                <a:uFillTx/>
                <a:latin typeface="等线"/>
                <a:ea typeface="等线"/>
                <a:cs typeface="+mn-cs"/>
              </a:rPr>
              <a:t>函数；</a:t>
            </a:r>
          </a:p>
          <a:p>
            <a:pPr marL="0" marR="0" lvl="0" indent="0" algn="just" defTabSz="914400" eaLnBrk="1" fontAlgn="auto" latinLnBrk="0" hangingPunct="1">
              <a:lnSpc>
                <a:spcPct val="15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prstClr val="black"/>
                </a:solidFill>
                <a:effectLst/>
                <a:uLnTx/>
                <a:uFillTx/>
                <a:latin typeface="等线"/>
                <a:ea typeface="等线"/>
                <a:cs typeface="+mn-cs"/>
              </a:rPr>
              <a:t>③ 执行</a:t>
            </a:r>
            <a:r>
              <a:rPr kumimoji="0" lang="en-US" altLang="zh-CN" sz="1600" b="0" i="0" u="none" strike="noStrike" kern="0" cap="none" spc="0" normalizeH="0" baseline="0" noProof="0" dirty="0">
                <a:ln>
                  <a:noFill/>
                </a:ln>
                <a:solidFill>
                  <a:prstClr val="black"/>
                </a:solidFill>
                <a:effectLst/>
                <a:uLnTx/>
                <a:uFillTx/>
                <a:latin typeface="等线"/>
                <a:ea typeface="等线"/>
                <a:cs typeface="+mn-cs"/>
              </a:rPr>
              <a:t>a</a:t>
            </a:r>
            <a:r>
              <a:rPr kumimoji="0" lang="zh-CN" altLang="en-US" sz="1600" b="0" i="0" u="none" strike="noStrike" kern="0" cap="none" spc="0" normalizeH="0" baseline="0" noProof="0" dirty="0">
                <a:ln>
                  <a:noFill/>
                </a:ln>
                <a:solidFill>
                  <a:prstClr val="black"/>
                </a:solidFill>
                <a:effectLst/>
                <a:uLnTx/>
                <a:uFillTx/>
                <a:latin typeface="等线"/>
                <a:ea typeface="等线"/>
                <a:cs typeface="+mn-cs"/>
              </a:rPr>
              <a:t>函数的开头部分；</a:t>
            </a:r>
          </a:p>
          <a:p>
            <a:pPr marL="0" marR="0" lvl="0" indent="0" algn="just" defTabSz="914400" eaLnBrk="1" fontAlgn="auto" latinLnBrk="0" hangingPunct="1">
              <a:lnSpc>
                <a:spcPct val="15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prstClr val="black"/>
                </a:solidFill>
                <a:effectLst/>
                <a:uLnTx/>
                <a:uFillTx/>
                <a:latin typeface="等线"/>
                <a:ea typeface="等线"/>
                <a:cs typeface="+mn-cs"/>
              </a:rPr>
              <a:t>④ 遇函数调用语句，调用函数</a:t>
            </a:r>
            <a:r>
              <a:rPr kumimoji="0" lang="en-US" altLang="zh-CN" sz="1600" b="0" i="0" u="none" strike="noStrike" kern="0" cap="none" spc="0" normalizeH="0" baseline="0" noProof="0" dirty="0">
                <a:ln>
                  <a:noFill/>
                </a:ln>
                <a:solidFill>
                  <a:prstClr val="black"/>
                </a:solidFill>
                <a:effectLst/>
                <a:uLnTx/>
                <a:uFillTx/>
                <a:latin typeface="等线"/>
                <a:ea typeface="等线"/>
                <a:cs typeface="+mn-cs"/>
              </a:rPr>
              <a:t>b</a:t>
            </a:r>
            <a:r>
              <a:rPr kumimoji="0" lang="zh-CN" altLang="en-US" sz="1600" b="0" i="0" u="none" strike="noStrike" kern="0" cap="none" spc="0" normalizeH="0" baseline="0" noProof="0" dirty="0">
                <a:ln>
                  <a:noFill/>
                </a:ln>
                <a:solidFill>
                  <a:prstClr val="black"/>
                </a:solidFill>
                <a:effectLst/>
                <a:uLnTx/>
                <a:uFillTx/>
                <a:latin typeface="等线"/>
                <a:ea typeface="等线"/>
                <a:cs typeface="+mn-cs"/>
              </a:rPr>
              <a:t>，流程转去函数</a:t>
            </a:r>
            <a:r>
              <a:rPr kumimoji="0" lang="en-US" altLang="zh-CN" sz="1600" b="0" i="0" u="none" strike="noStrike" kern="0" cap="none" spc="0" normalizeH="0" baseline="0" noProof="0" dirty="0">
                <a:ln>
                  <a:noFill/>
                </a:ln>
                <a:solidFill>
                  <a:prstClr val="black"/>
                </a:solidFill>
                <a:effectLst/>
                <a:uLnTx/>
                <a:uFillTx/>
                <a:latin typeface="等线"/>
                <a:ea typeface="等线"/>
                <a:cs typeface="+mn-cs"/>
              </a:rPr>
              <a:t>b</a:t>
            </a:r>
            <a:r>
              <a:rPr kumimoji="0" lang="zh-CN" altLang="en-US" sz="1600" b="0" i="0" u="none" strike="noStrike" kern="0" cap="none" spc="0" normalizeH="0" baseline="0" noProof="0" dirty="0">
                <a:ln>
                  <a:noFill/>
                </a:ln>
                <a:solidFill>
                  <a:prstClr val="black"/>
                </a:solidFill>
                <a:effectLst/>
                <a:uLnTx/>
                <a:uFillTx/>
                <a:latin typeface="等线"/>
                <a:ea typeface="等线"/>
                <a:cs typeface="+mn-cs"/>
              </a:rPr>
              <a:t>；</a:t>
            </a:r>
          </a:p>
          <a:p>
            <a:pPr marL="0" marR="0" lvl="0" indent="0" algn="just" defTabSz="914400" eaLnBrk="1" fontAlgn="auto" latinLnBrk="0" hangingPunct="1">
              <a:lnSpc>
                <a:spcPct val="15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prstClr val="black"/>
                </a:solidFill>
                <a:effectLst/>
                <a:uLnTx/>
                <a:uFillTx/>
                <a:latin typeface="等线"/>
                <a:ea typeface="等线"/>
                <a:cs typeface="+mn-cs"/>
              </a:rPr>
              <a:t>⑤ 执行</a:t>
            </a:r>
            <a:r>
              <a:rPr kumimoji="0" lang="en-US" altLang="zh-CN" sz="1600" b="0" i="0" u="none" strike="noStrike" kern="0" cap="none" spc="0" normalizeH="0" baseline="0" noProof="0" dirty="0">
                <a:ln>
                  <a:noFill/>
                </a:ln>
                <a:solidFill>
                  <a:prstClr val="black"/>
                </a:solidFill>
                <a:effectLst/>
                <a:uLnTx/>
                <a:uFillTx/>
                <a:latin typeface="等线"/>
                <a:ea typeface="等线"/>
                <a:cs typeface="+mn-cs"/>
              </a:rPr>
              <a:t>b</a:t>
            </a:r>
            <a:r>
              <a:rPr kumimoji="0" lang="zh-CN" altLang="en-US" sz="1600" b="0" i="0" u="none" strike="noStrike" kern="0" cap="none" spc="0" normalizeH="0" baseline="0" noProof="0" dirty="0">
                <a:ln>
                  <a:noFill/>
                </a:ln>
                <a:solidFill>
                  <a:prstClr val="black"/>
                </a:solidFill>
                <a:effectLst/>
                <a:uLnTx/>
                <a:uFillTx/>
                <a:latin typeface="等线"/>
                <a:ea typeface="等线"/>
                <a:cs typeface="+mn-cs"/>
              </a:rPr>
              <a:t>函数，如果再无其他嵌套的函数，</a:t>
            </a:r>
            <a:endParaRPr lang="en-US" altLang="zh-CN" sz="1600" kern="0" dirty="0">
              <a:solidFill>
                <a:prstClr val="black"/>
              </a:solidFill>
              <a:latin typeface="等线"/>
              <a:ea typeface="等线"/>
            </a:endParaRPr>
          </a:p>
          <a:p>
            <a:pPr marL="0" marR="0" lvl="0" indent="0" algn="just" defTabSz="914400" eaLnBrk="1" fontAlgn="auto" latinLnBrk="0" hangingPunct="1">
              <a:lnSpc>
                <a:spcPct val="150000"/>
              </a:lnSpc>
              <a:spcBef>
                <a:spcPts val="0"/>
              </a:spcBef>
              <a:spcAft>
                <a:spcPts val="0"/>
              </a:spcAft>
              <a:buClrTx/>
              <a:buSzTx/>
              <a:buFontTx/>
              <a:buNone/>
              <a:tabLst/>
              <a:defRPr/>
            </a:pPr>
            <a:r>
              <a:rPr kumimoji="0" lang="en-US" altLang="zh-CN" sz="1600" b="0" i="0" u="none" strike="noStrike" kern="0" cap="none" spc="0" normalizeH="0" noProof="0" dirty="0">
                <a:ln>
                  <a:noFill/>
                </a:ln>
                <a:solidFill>
                  <a:prstClr val="black"/>
                </a:solidFill>
                <a:effectLst/>
                <a:uLnTx/>
                <a:uFillTx/>
                <a:latin typeface="等线"/>
                <a:ea typeface="等线"/>
                <a:cs typeface="+mn-cs"/>
              </a:rPr>
              <a:t>     </a:t>
            </a:r>
            <a:r>
              <a:rPr kumimoji="0" lang="zh-CN" altLang="en-US" sz="1600" b="0" i="0" u="none" strike="noStrike" kern="0" cap="none" spc="0" normalizeH="0" baseline="0" noProof="0" dirty="0">
                <a:ln>
                  <a:noFill/>
                </a:ln>
                <a:solidFill>
                  <a:prstClr val="black"/>
                </a:solidFill>
                <a:effectLst/>
                <a:uLnTx/>
                <a:uFillTx/>
                <a:latin typeface="等线"/>
                <a:ea typeface="等线"/>
                <a:cs typeface="+mn-cs"/>
              </a:rPr>
              <a:t>则完成</a:t>
            </a:r>
            <a:r>
              <a:rPr kumimoji="0" lang="en-US" altLang="zh-CN" sz="1600" b="0" i="0" u="none" strike="noStrike" kern="0" cap="none" spc="0" normalizeH="0" baseline="0" noProof="0" dirty="0">
                <a:ln>
                  <a:noFill/>
                </a:ln>
                <a:solidFill>
                  <a:prstClr val="black"/>
                </a:solidFill>
                <a:effectLst/>
                <a:uLnTx/>
                <a:uFillTx/>
                <a:latin typeface="等线"/>
                <a:ea typeface="等线"/>
                <a:cs typeface="+mn-cs"/>
              </a:rPr>
              <a:t>b</a:t>
            </a:r>
            <a:r>
              <a:rPr kumimoji="0" lang="zh-CN" altLang="en-US" sz="1600" b="0" i="0" u="none" strike="noStrike" kern="0" cap="none" spc="0" normalizeH="0" baseline="0" noProof="0" dirty="0">
                <a:ln>
                  <a:noFill/>
                </a:ln>
                <a:solidFill>
                  <a:prstClr val="black"/>
                </a:solidFill>
                <a:effectLst/>
                <a:uLnTx/>
                <a:uFillTx/>
                <a:latin typeface="等线"/>
                <a:ea typeface="等线"/>
                <a:cs typeface="+mn-cs"/>
              </a:rPr>
              <a:t>函数的全部操作；</a:t>
            </a:r>
          </a:p>
          <a:p>
            <a:pPr marL="0" marR="0" lvl="0" indent="0" algn="just" defTabSz="914400" eaLnBrk="1" fontAlgn="auto" latinLnBrk="0" hangingPunct="1">
              <a:lnSpc>
                <a:spcPct val="15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prstClr val="black"/>
                </a:solidFill>
                <a:effectLst/>
                <a:uLnTx/>
                <a:uFillTx/>
                <a:latin typeface="等线"/>
                <a:ea typeface="等线"/>
                <a:cs typeface="+mn-cs"/>
              </a:rPr>
              <a:t>⑥ 返回到</a:t>
            </a:r>
            <a:r>
              <a:rPr kumimoji="0" lang="en-US" altLang="zh-CN" sz="1600" b="0" i="0" u="none" strike="noStrike" kern="0" cap="none" spc="0" normalizeH="0" baseline="0" noProof="0" dirty="0">
                <a:ln>
                  <a:noFill/>
                </a:ln>
                <a:solidFill>
                  <a:prstClr val="black"/>
                </a:solidFill>
                <a:effectLst/>
                <a:uLnTx/>
                <a:uFillTx/>
                <a:latin typeface="等线"/>
                <a:ea typeface="等线"/>
                <a:cs typeface="+mn-cs"/>
              </a:rPr>
              <a:t>a</a:t>
            </a:r>
            <a:r>
              <a:rPr kumimoji="0" lang="zh-CN" altLang="en-US" sz="1600" b="0" i="0" u="none" strike="noStrike" kern="0" cap="none" spc="0" normalizeH="0" baseline="0" noProof="0" dirty="0">
                <a:ln>
                  <a:noFill/>
                </a:ln>
                <a:solidFill>
                  <a:prstClr val="black"/>
                </a:solidFill>
                <a:effectLst/>
                <a:uLnTx/>
                <a:uFillTx/>
                <a:latin typeface="等线"/>
                <a:ea typeface="等线"/>
                <a:cs typeface="+mn-cs"/>
              </a:rPr>
              <a:t>函数中调用</a:t>
            </a:r>
            <a:r>
              <a:rPr kumimoji="0" lang="en-US" altLang="zh-CN" sz="1600" b="0" i="0" u="none" strike="noStrike" kern="0" cap="none" spc="0" normalizeH="0" baseline="0" noProof="0" dirty="0">
                <a:ln>
                  <a:noFill/>
                </a:ln>
                <a:solidFill>
                  <a:prstClr val="black"/>
                </a:solidFill>
                <a:effectLst/>
                <a:uLnTx/>
                <a:uFillTx/>
                <a:latin typeface="等线"/>
                <a:ea typeface="等线"/>
                <a:cs typeface="+mn-cs"/>
              </a:rPr>
              <a:t>b</a:t>
            </a:r>
            <a:r>
              <a:rPr kumimoji="0" lang="zh-CN" altLang="en-US" sz="1600" b="0" i="0" u="none" strike="noStrike" kern="0" cap="none" spc="0" normalizeH="0" baseline="0" noProof="0" dirty="0">
                <a:ln>
                  <a:noFill/>
                </a:ln>
                <a:solidFill>
                  <a:prstClr val="black"/>
                </a:solidFill>
                <a:effectLst/>
                <a:uLnTx/>
                <a:uFillTx/>
                <a:latin typeface="等线"/>
                <a:ea typeface="等线"/>
                <a:cs typeface="+mn-cs"/>
              </a:rPr>
              <a:t>函数的位置；</a:t>
            </a:r>
          </a:p>
          <a:p>
            <a:pPr marL="0" marR="0" lvl="0" indent="0" algn="just" defTabSz="914400" eaLnBrk="1" fontAlgn="auto" latinLnBrk="0" hangingPunct="1">
              <a:lnSpc>
                <a:spcPct val="15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prstClr val="black"/>
                </a:solidFill>
                <a:effectLst/>
                <a:uLnTx/>
                <a:uFillTx/>
                <a:latin typeface="等线"/>
                <a:ea typeface="等线"/>
                <a:cs typeface="+mn-cs"/>
              </a:rPr>
              <a:t>⑦ 继续执行</a:t>
            </a:r>
            <a:r>
              <a:rPr kumimoji="0" lang="en-US" altLang="zh-CN" sz="1600" b="0" i="0" u="none" strike="noStrike" kern="0" cap="none" spc="0" normalizeH="0" baseline="0" noProof="0" dirty="0">
                <a:ln>
                  <a:noFill/>
                </a:ln>
                <a:solidFill>
                  <a:prstClr val="black"/>
                </a:solidFill>
                <a:effectLst/>
                <a:uLnTx/>
                <a:uFillTx/>
                <a:latin typeface="等线"/>
                <a:ea typeface="等线"/>
                <a:cs typeface="+mn-cs"/>
              </a:rPr>
              <a:t>a</a:t>
            </a:r>
            <a:r>
              <a:rPr kumimoji="0" lang="zh-CN" altLang="en-US" sz="1600" b="0" i="0" u="none" strike="noStrike" kern="0" cap="none" spc="0" normalizeH="0" baseline="0" noProof="0" dirty="0">
                <a:ln>
                  <a:noFill/>
                </a:ln>
                <a:solidFill>
                  <a:prstClr val="black"/>
                </a:solidFill>
                <a:effectLst/>
                <a:uLnTx/>
                <a:uFillTx/>
                <a:latin typeface="等线"/>
                <a:ea typeface="等线"/>
                <a:cs typeface="+mn-cs"/>
              </a:rPr>
              <a:t>函数中尚未执行的部分，直到</a:t>
            </a:r>
            <a:r>
              <a:rPr kumimoji="0" lang="en-US" altLang="zh-CN" sz="1600" b="0" i="0" u="none" strike="noStrike" kern="0" cap="none" spc="0" normalizeH="0" baseline="0" noProof="0" dirty="0">
                <a:ln>
                  <a:noFill/>
                </a:ln>
                <a:solidFill>
                  <a:prstClr val="black"/>
                </a:solidFill>
                <a:effectLst/>
                <a:uLnTx/>
                <a:uFillTx/>
                <a:latin typeface="等线"/>
                <a:ea typeface="等线"/>
                <a:cs typeface="+mn-cs"/>
              </a:rPr>
              <a:t>a</a:t>
            </a:r>
            <a:r>
              <a:rPr kumimoji="0" lang="zh-CN" altLang="en-US" sz="1600" b="0" i="0" u="none" strike="noStrike" kern="0" cap="none" spc="0" normalizeH="0" baseline="0" noProof="0" dirty="0">
                <a:ln>
                  <a:noFill/>
                </a:ln>
                <a:solidFill>
                  <a:prstClr val="black"/>
                </a:solidFill>
                <a:effectLst/>
                <a:uLnTx/>
                <a:uFillTx/>
                <a:latin typeface="等线"/>
                <a:ea typeface="等线"/>
                <a:cs typeface="+mn-cs"/>
              </a:rPr>
              <a:t>函数结束；</a:t>
            </a:r>
          </a:p>
          <a:p>
            <a:pPr marL="0" marR="0" lvl="0" indent="0" algn="just" defTabSz="914400" eaLnBrk="1" fontAlgn="auto" latinLnBrk="0" hangingPunct="1">
              <a:lnSpc>
                <a:spcPct val="15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prstClr val="black"/>
                </a:solidFill>
                <a:effectLst/>
                <a:uLnTx/>
                <a:uFillTx/>
                <a:latin typeface="等线"/>
                <a:ea typeface="等线"/>
                <a:cs typeface="+mn-cs"/>
              </a:rPr>
              <a:t>⑧ 返回</a:t>
            </a:r>
            <a:r>
              <a:rPr kumimoji="0" lang="en-US" altLang="zh-CN" sz="1600" b="0" i="0" u="none" strike="noStrike" kern="0" cap="none" spc="0" normalizeH="0" baseline="0" noProof="0" dirty="0">
                <a:ln>
                  <a:noFill/>
                </a:ln>
                <a:solidFill>
                  <a:prstClr val="black"/>
                </a:solidFill>
                <a:effectLst/>
                <a:uLnTx/>
                <a:uFillTx/>
                <a:latin typeface="等线"/>
                <a:ea typeface="等线"/>
                <a:cs typeface="+mn-cs"/>
              </a:rPr>
              <a:t>main</a:t>
            </a:r>
            <a:r>
              <a:rPr kumimoji="0" lang="zh-CN" altLang="en-US" sz="1600" b="0" i="0" u="none" strike="noStrike" kern="0" cap="none" spc="0" normalizeH="0" baseline="0" noProof="0" dirty="0">
                <a:ln>
                  <a:noFill/>
                </a:ln>
                <a:solidFill>
                  <a:prstClr val="black"/>
                </a:solidFill>
                <a:effectLst/>
                <a:uLnTx/>
                <a:uFillTx/>
                <a:latin typeface="等线"/>
                <a:ea typeface="等线"/>
                <a:cs typeface="+mn-cs"/>
              </a:rPr>
              <a:t>函数中调用</a:t>
            </a:r>
            <a:r>
              <a:rPr kumimoji="0" lang="en-US" altLang="zh-CN" sz="1600" b="0" i="0" u="none" strike="noStrike" kern="0" cap="none" spc="0" normalizeH="0" baseline="0" noProof="0" dirty="0">
                <a:ln>
                  <a:noFill/>
                </a:ln>
                <a:solidFill>
                  <a:prstClr val="black"/>
                </a:solidFill>
                <a:effectLst/>
                <a:uLnTx/>
                <a:uFillTx/>
                <a:latin typeface="等线"/>
                <a:ea typeface="等线"/>
                <a:cs typeface="+mn-cs"/>
              </a:rPr>
              <a:t>a</a:t>
            </a:r>
            <a:r>
              <a:rPr kumimoji="0" lang="zh-CN" altLang="en-US" sz="1600" b="0" i="0" u="none" strike="noStrike" kern="0" cap="none" spc="0" normalizeH="0" baseline="0" noProof="0" dirty="0">
                <a:ln>
                  <a:noFill/>
                </a:ln>
                <a:solidFill>
                  <a:prstClr val="black"/>
                </a:solidFill>
                <a:effectLst/>
                <a:uLnTx/>
                <a:uFillTx/>
                <a:latin typeface="等线"/>
                <a:ea typeface="等线"/>
                <a:cs typeface="+mn-cs"/>
              </a:rPr>
              <a:t>函数的位置；</a:t>
            </a:r>
          </a:p>
          <a:p>
            <a:pPr marL="0" marR="0" lvl="0" indent="0" algn="just" defTabSz="914400" eaLnBrk="1" fontAlgn="auto" latinLnBrk="0" hangingPunct="1">
              <a:lnSpc>
                <a:spcPct val="15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prstClr val="black"/>
                </a:solidFill>
                <a:effectLst/>
                <a:uLnTx/>
                <a:uFillTx/>
                <a:latin typeface="等线"/>
                <a:ea typeface="等线"/>
                <a:cs typeface="+mn-cs"/>
              </a:rPr>
              <a:t>⑨ 继续执行</a:t>
            </a:r>
            <a:r>
              <a:rPr kumimoji="0" lang="en-US" altLang="zh-CN" sz="1600" b="0" i="0" u="none" strike="noStrike" kern="0" cap="none" spc="0" normalizeH="0" baseline="0" noProof="0" dirty="0">
                <a:ln>
                  <a:noFill/>
                </a:ln>
                <a:solidFill>
                  <a:prstClr val="black"/>
                </a:solidFill>
                <a:effectLst/>
                <a:uLnTx/>
                <a:uFillTx/>
                <a:latin typeface="等线"/>
                <a:ea typeface="等线"/>
                <a:cs typeface="+mn-cs"/>
              </a:rPr>
              <a:t>main</a:t>
            </a:r>
            <a:r>
              <a:rPr kumimoji="0" lang="zh-CN" altLang="en-US" sz="1600" b="0" i="0" u="none" strike="noStrike" kern="0" cap="none" spc="0" normalizeH="0" baseline="0" noProof="0" dirty="0">
                <a:ln>
                  <a:noFill/>
                </a:ln>
                <a:solidFill>
                  <a:prstClr val="black"/>
                </a:solidFill>
                <a:effectLst/>
                <a:uLnTx/>
                <a:uFillTx/>
                <a:latin typeface="等线"/>
                <a:ea typeface="等线"/>
                <a:cs typeface="+mn-cs"/>
              </a:rPr>
              <a:t>函数的剩余部分直到结束。</a:t>
            </a:r>
          </a:p>
        </p:txBody>
      </p:sp>
      <p:sp>
        <p:nvSpPr>
          <p:cNvPr id="5" name="矩形 4">
            <a:extLst>
              <a:ext uri="{FF2B5EF4-FFF2-40B4-BE49-F238E27FC236}">
                <a16:creationId xmlns:a16="http://schemas.microsoft.com/office/drawing/2014/main" id="{F5712713-8328-4652-AFD1-020FD40A01A4}"/>
              </a:ext>
            </a:extLst>
          </p:cNvPr>
          <p:cNvSpPr/>
          <p:nvPr/>
        </p:nvSpPr>
        <p:spPr>
          <a:xfrm>
            <a:off x="121815" y="1487309"/>
            <a:ext cx="8826070" cy="923330"/>
          </a:xfrm>
          <a:prstGeom prst="rect">
            <a:avLst/>
          </a:prstGeom>
        </p:spPr>
        <p:txBody>
          <a:bodyPr wrap="square">
            <a:spAutoFit/>
          </a:bodyPr>
          <a:lstStyle/>
          <a:p>
            <a:r>
              <a:rPr lang="en-US" altLang="zh-CN" dirty="0">
                <a:solidFill>
                  <a:srgbClr val="E84C22"/>
                </a:solidFill>
                <a:latin typeface="等线"/>
                <a:ea typeface="等线"/>
              </a:rPr>
              <a:t>C</a:t>
            </a:r>
            <a:r>
              <a:rPr lang="zh-CN" altLang="en-US" dirty="0">
                <a:solidFill>
                  <a:srgbClr val="E84C22"/>
                </a:solidFill>
                <a:latin typeface="等线"/>
                <a:ea typeface="等线"/>
              </a:rPr>
              <a:t>语言的函数定义是互相平行、独立的，也就是说，在定义函数时，一个函数内不能再定义另一个函数，即不能嵌套定义，但可以嵌套调用函数，即在调用一个函数的过程中，又调用另一个函数。</a:t>
            </a:r>
          </a:p>
        </p:txBody>
      </p:sp>
      <p:grpSp>
        <p:nvGrpSpPr>
          <p:cNvPr id="6" name="组合 5">
            <a:extLst>
              <a:ext uri="{FF2B5EF4-FFF2-40B4-BE49-F238E27FC236}">
                <a16:creationId xmlns:a16="http://schemas.microsoft.com/office/drawing/2014/main" id="{4F62E611-5D3B-4255-92D3-57C52617941F}"/>
              </a:ext>
            </a:extLst>
          </p:cNvPr>
          <p:cNvGrpSpPr/>
          <p:nvPr/>
        </p:nvGrpSpPr>
        <p:grpSpPr>
          <a:xfrm>
            <a:off x="5319195" y="3212978"/>
            <a:ext cx="3717302" cy="2585323"/>
            <a:chOff x="7826004" y="2812568"/>
            <a:chExt cx="3717302" cy="2585323"/>
          </a:xfrm>
        </p:grpSpPr>
        <p:sp>
          <p:nvSpPr>
            <p:cNvPr id="7" name="文本框 2">
              <a:extLst>
                <a:ext uri="{FF2B5EF4-FFF2-40B4-BE49-F238E27FC236}">
                  <a16:creationId xmlns:a16="http://schemas.microsoft.com/office/drawing/2014/main" id="{826795DB-C6DF-460A-900B-CAA4A65842E5}"/>
                </a:ext>
              </a:extLst>
            </p:cNvPr>
            <p:cNvSpPr txBox="1"/>
            <p:nvPr/>
          </p:nvSpPr>
          <p:spPr>
            <a:xfrm>
              <a:off x="7826004" y="2812568"/>
              <a:ext cx="3717302" cy="2585323"/>
            </a:xfrm>
            <a:prstGeom prst="rect">
              <a:avLst/>
            </a:prstGeom>
            <a:solidFill>
              <a:srgbClr val="E84C22"/>
            </a:solidFill>
            <a:ln w="12700" cap="flat" cmpd="sng" algn="ctr">
              <a:solidFill>
                <a:sysClr val="window" lastClr="FFFFFF"/>
              </a:solidFill>
              <a:prstDash val="solid"/>
              <a:miter lim="800000"/>
            </a:ln>
            <a:effectLst/>
          </p:spPr>
          <p:txBody>
            <a:bodyPr wrap="square" rtlCol="0">
              <a:spAutoFit/>
            </a:bodyPr>
            <a:lstStyle/>
            <a:p>
              <a:pPr marL="0" marR="0" lvl="0" indent="0" defTabSz="719138"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a:ln>
                    <a:noFill/>
                  </a:ln>
                  <a:solidFill>
                    <a:prstClr val="white"/>
                  </a:solidFill>
                  <a:effectLst/>
                  <a:uLnTx/>
                  <a:uFillTx/>
                  <a:latin typeface="等线"/>
                  <a:ea typeface="等线"/>
                  <a:cs typeface="+mn-cs"/>
                </a:rPr>
                <a:t>main</a:t>
              </a:r>
              <a:r>
                <a:rPr kumimoji="0" lang="zh-CN" altLang="en-US" sz="1800" b="1" i="0" u="none" strike="noStrike" kern="0" cap="none" spc="0" normalizeH="0" baseline="0" noProof="0" dirty="0">
                  <a:ln>
                    <a:noFill/>
                  </a:ln>
                  <a:solidFill>
                    <a:prstClr val="white"/>
                  </a:solidFill>
                  <a:effectLst/>
                  <a:uLnTx/>
                  <a:uFillTx/>
                  <a:latin typeface="等线"/>
                  <a:ea typeface="等线"/>
                  <a:cs typeface="+mn-cs"/>
                </a:rPr>
                <a:t>函数</a:t>
              </a:r>
              <a:r>
                <a:rPr kumimoji="0" lang="en-US" altLang="zh-CN" sz="1800" b="1" i="0" u="none" strike="noStrike" kern="0" cap="none" spc="0" normalizeH="0" baseline="0" noProof="0" dirty="0">
                  <a:ln>
                    <a:noFill/>
                  </a:ln>
                  <a:solidFill>
                    <a:prstClr val="white"/>
                  </a:solidFill>
                  <a:effectLst/>
                  <a:uLnTx/>
                  <a:uFillTx/>
                  <a:latin typeface="等线"/>
                  <a:ea typeface="等线"/>
                  <a:cs typeface="+mn-cs"/>
                </a:rPr>
                <a:t>	a</a:t>
              </a:r>
              <a:r>
                <a:rPr kumimoji="0" lang="zh-CN" altLang="en-US" sz="1800" b="1" i="0" u="none" strike="noStrike" kern="0" cap="none" spc="0" normalizeH="0" baseline="0" noProof="0" dirty="0">
                  <a:ln>
                    <a:noFill/>
                  </a:ln>
                  <a:solidFill>
                    <a:prstClr val="white"/>
                  </a:solidFill>
                  <a:effectLst/>
                  <a:uLnTx/>
                  <a:uFillTx/>
                  <a:latin typeface="等线"/>
                  <a:ea typeface="等线"/>
                  <a:cs typeface="+mn-cs"/>
                </a:rPr>
                <a:t>函数</a:t>
              </a:r>
              <a:r>
                <a:rPr kumimoji="0" lang="en-US" altLang="zh-CN" sz="1800" b="1" i="0" u="none" strike="noStrike" kern="0" cap="none" spc="0" normalizeH="0" baseline="0" noProof="0" dirty="0">
                  <a:ln>
                    <a:noFill/>
                  </a:ln>
                  <a:solidFill>
                    <a:prstClr val="white"/>
                  </a:solidFill>
                  <a:effectLst/>
                  <a:uLnTx/>
                  <a:uFillTx/>
                  <a:latin typeface="等线"/>
                  <a:ea typeface="等线"/>
                  <a:cs typeface="+mn-cs"/>
                </a:rPr>
                <a:t>		b</a:t>
              </a:r>
              <a:r>
                <a:rPr kumimoji="0" lang="zh-CN" altLang="en-US" sz="1800" b="1" i="0" u="none" strike="noStrike" kern="0" cap="none" spc="0" normalizeH="0" baseline="0" noProof="0" dirty="0">
                  <a:ln>
                    <a:noFill/>
                  </a:ln>
                  <a:solidFill>
                    <a:prstClr val="white"/>
                  </a:solidFill>
                  <a:effectLst/>
                  <a:uLnTx/>
                  <a:uFillTx/>
                  <a:latin typeface="等线"/>
                  <a:ea typeface="等线"/>
                  <a:cs typeface="+mn-cs"/>
                </a:rPr>
                <a:t>函数</a:t>
              </a:r>
              <a:endParaRPr kumimoji="0" lang="en-US" altLang="zh-CN" sz="1800" b="1" i="0" u="none" strike="noStrike" kern="0" cap="none" spc="0" normalizeH="0" baseline="0" noProof="0" dirty="0">
                <a:ln>
                  <a:noFill/>
                </a:ln>
                <a:solidFill>
                  <a:prstClr val="white"/>
                </a:solidFill>
                <a:effectLst/>
                <a:uLnTx/>
                <a:uFillTx/>
                <a:latin typeface="等线"/>
                <a:ea typeface="等线"/>
                <a:cs typeface="+mn-cs"/>
              </a:endParaRPr>
            </a:p>
            <a:p>
              <a:pPr marL="0" marR="0" lvl="0" indent="0" defTabSz="719138" eaLnBrk="1" fontAlgn="auto" latinLnBrk="0" hangingPunct="1">
                <a:lnSpc>
                  <a:spcPct val="100000"/>
                </a:lnSpc>
                <a:spcBef>
                  <a:spcPts val="0"/>
                </a:spcBef>
                <a:spcAft>
                  <a:spcPts val="0"/>
                </a:spcAft>
                <a:buClrTx/>
                <a:buSzTx/>
                <a:buFontTx/>
                <a:buNone/>
                <a:tabLst/>
                <a:defRPr/>
              </a:pPr>
              <a:endParaRPr kumimoji="0" lang="en-US" altLang="zh-CN" sz="1800" b="1" i="0" u="none" strike="noStrike" kern="0" cap="none" spc="0" normalizeH="0" baseline="0" noProof="0" dirty="0">
                <a:ln>
                  <a:noFill/>
                </a:ln>
                <a:solidFill>
                  <a:prstClr val="white"/>
                </a:solidFill>
                <a:effectLst/>
                <a:uLnTx/>
                <a:uFillTx/>
                <a:latin typeface="等线"/>
                <a:ea typeface="等线"/>
                <a:cs typeface="+mn-cs"/>
              </a:endParaRPr>
            </a:p>
            <a:p>
              <a:pPr marL="0" marR="0" lvl="0" indent="0" defTabSz="719138"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prstClr val="white"/>
                  </a:solidFill>
                  <a:effectLst/>
                  <a:uLnTx/>
                  <a:uFillTx/>
                  <a:latin typeface="等线"/>
                  <a:ea typeface="等线"/>
                  <a:cs typeface="+mn-cs"/>
                </a:rPr>
                <a:t>①</a:t>
              </a:r>
              <a:r>
                <a:rPr kumimoji="0" lang="en-US" altLang="zh-CN" sz="1800" b="1" i="0" u="none" strike="noStrike" kern="0" cap="none" spc="0" normalizeH="0" baseline="0" noProof="0" dirty="0">
                  <a:ln>
                    <a:noFill/>
                  </a:ln>
                  <a:solidFill>
                    <a:prstClr val="white"/>
                  </a:solidFill>
                  <a:effectLst/>
                  <a:uLnTx/>
                  <a:uFillTx/>
                  <a:latin typeface="等线"/>
                  <a:ea typeface="等线"/>
                  <a:cs typeface="+mn-cs"/>
                </a:rPr>
                <a:t>	</a:t>
              </a:r>
              <a:r>
                <a:rPr kumimoji="0" lang="zh-CN" altLang="en-US" sz="1800" b="1" i="0" u="none" strike="noStrike" kern="0" cap="none" spc="0" normalizeH="0" baseline="0" noProof="0" dirty="0">
                  <a:ln>
                    <a:noFill/>
                  </a:ln>
                  <a:solidFill>
                    <a:prstClr val="white"/>
                  </a:solidFill>
                  <a:effectLst/>
                  <a:uLnTx/>
                  <a:uFillTx/>
                  <a:latin typeface="等线"/>
                  <a:ea typeface="等线"/>
                  <a:cs typeface="+mn-cs"/>
                </a:rPr>
                <a:t>②</a:t>
              </a:r>
              <a:r>
                <a:rPr kumimoji="0" lang="en-US" altLang="zh-CN" sz="1800" b="1" i="0" u="none" strike="noStrike" kern="0" cap="none" spc="0" normalizeH="0" baseline="0" noProof="0" dirty="0">
                  <a:ln>
                    <a:noFill/>
                  </a:ln>
                  <a:solidFill>
                    <a:prstClr val="white"/>
                  </a:solidFill>
                  <a:effectLst/>
                  <a:uLnTx/>
                  <a:uFillTx/>
                  <a:latin typeface="等线"/>
                  <a:ea typeface="等线"/>
                  <a:cs typeface="+mn-cs"/>
                </a:rPr>
                <a:t>	</a:t>
              </a:r>
              <a:r>
                <a:rPr kumimoji="0" lang="zh-CN" altLang="en-US" sz="1800" b="1" i="0" u="none" strike="noStrike" kern="0" cap="none" spc="0" normalizeH="0" baseline="0" noProof="0" dirty="0">
                  <a:ln>
                    <a:noFill/>
                  </a:ln>
                  <a:solidFill>
                    <a:prstClr val="white"/>
                  </a:solidFill>
                  <a:effectLst/>
                  <a:uLnTx/>
                  <a:uFillTx/>
                  <a:latin typeface="等线"/>
                  <a:ea typeface="等线"/>
                  <a:cs typeface="+mn-cs"/>
                </a:rPr>
                <a:t>③</a:t>
              </a:r>
              <a:r>
                <a:rPr kumimoji="0" lang="en-US" altLang="zh-CN" sz="1800" b="1" i="0" u="none" strike="noStrike" kern="0" cap="none" spc="0" normalizeH="0" baseline="0" noProof="0" dirty="0">
                  <a:ln>
                    <a:noFill/>
                  </a:ln>
                  <a:solidFill>
                    <a:prstClr val="white"/>
                  </a:solidFill>
                  <a:effectLst/>
                  <a:uLnTx/>
                  <a:uFillTx/>
                  <a:latin typeface="等线"/>
                  <a:ea typeface="等线"/>
                  <a:cs typeface="+mn-cs"/>
                </a:rPr>
                <a:t>	</a:t>
              </a:r>
              <a:r>
                <a:rPr kumimoji="0" lang="zh-CN" altLang="en-US" sz="1800" b="1" i="0" u="none" strike="noStrike" kern="0" cap="none" spc="0" normalizeH="0" baseline="0" noProof="0" dirty="0">
                  <a:ln>
                    <a:noFill/>
                  </a:ln>
                  <a:solidFill>
                    <a:prstClr val="white"/>
                  </a:solidFill>
                  <a:effectLst/>
                  <a:uLnTx/>
                  <a:uFillTx/>
                  <a:latin typeface="等线"/>
                  <a:ea typeface="等线"/>
                  <a:cs typeface="+mn-cs"/>
                </a:rPr>
                <a:t>④</a:t>
              </a:r>
              <a:endParaRPr kumimoji="0" lang="en-US" altLang="zh-CN" sz="1800" b="1" i="0" u="none" strike="noStrike" kern="0" cap="none" spc="0" normalizeH="0" baseline="0" noProof="0" dirty="0">
                <a:ln>
                  <a:noFill/>
                </a:ln>
                <a:solidFill>
                  <a:prstClr val="white"/>
                </a:solidFill>
                <a:effectLst/>
                <a:uLnTx/>
                <a:uFillTx/>
                <a:latin typeface="等线"/>
                <a:ea typeface="等线"/>
                <a:cs typeface="+mn-cs"/>
              </a:endParaRPr>
            </a:p>
            <a:p>
              <a:pPr marL="0" marR="0" lvl="0" indent="0" defTabSz="719138" eaLnBrk="1" fontAlgn="auto" latinLnBrk="0" hangingPunct="1">
                <a:lnSpc>
                  <a:spcPct val="100000"/>
                </a:lnSpc>
                <a:spcBef>
                  <a:spcPts val="0"/>
                </a:spcBef>
                <a:spcAft>
                  <a:spcPts val="0"/>
                </a:spcAft>
                <a:buClrTx/>
                <a:buSzTx/>
                <a:buFontTx/>
                <a:buNone/>
                <a:tabLst/>
                <a:defRPr/>
              </a:pPr>
              <a:endParaRPr kumimoji="0" lang="en-US" altLang="zh-CN" sz="1800" b="1" i="0" u="none" strike="noStrike" kern="0" cap="none" spc="0" normalizeH="0" baseline="0" noProof="0" dirty="0">
                <a:ln>
                  <a:noFill/>
                </a:ln>
                <a:solidFill>
                  <a:prstClr val="white"/>
                </a:solidFill>
                <a:effectLst/>
                <a:uLnTx/>
                <a:uFillTx/>
                <a:latin typeface="等线"/>
                <a:ea typeface="等线"/>
                <a:cs typeface="+mn-cs"/>
              </a:endParaRPr>
            </a:p>
            <a:p>
              <a:pPr marL="0" marR="0" lvl="0" indent="0" defTabSz="719138"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prstClr val="white"/>
                  </a:solidFill>
                  <a:effectLst/>
                  <a:uLnTx/>
                  <a:uFillTx/>
                  <a:latin typeface="等线"/>
                  <a:ea typeface="等线"/>
                  <a:cs typeface="+mn-cs"/>
                </a:rPr>
                <a:t>调用</a:t>
              </a:r>
              <a:r>
                <a:rPr kumimoji="0" lang="en-US" altLang="zh-CN" sz="1800" b="1" i="0" u="none" strike="noStrike" kern="0" cap="none" spc="0" normalizeH="0" baseline="0" noProof="0" dirty="0">
                  <a:ln>
                    <a:noFill/>
                  </a:ln>
                  <a:solidFill>
                    <a:prstClr val="white"/>
                  </a:solidFill>
                  <a:effectLst/>
                  <a:uLnTx/>
                  <a:uFillTx/>
                  <a:latin typeface="等线"/>
                  <a:ea typeface="等线"/>
                  <a:cs typeface="+mn-cs"/>
                </a:rPr>
                <a:t>a</a:t>
              </a:r>
              <a:r>
                <a:rPr kumimoji="0" lang="zh-CN" altLang="en-US" sz="1800" b="1" i="0" u="none" strike="noStrike" kern="0" cap="none" spc="0" normalizeH="0" baseline="0" noProof="0" dirty="0">
                  <a:ln>
                    <a:noFill/>
                  </a:ln>
                  <a:solidFill>
                    <a:prstClr val="white"/>
                  </a:solidFill>
                  <a:effectLst/>
                  <a:uLnTx/>
                  <a:uFillTx/>
                  <a:latin typeface="等线"/>
                  <a:ea typeface="等线"/>
                  <a:cs typeface="+mn-cs"/>
                </a:rPr>
                <a:t>函数</a:t>
              </a:r>
              <a:r>
                <a:rPr kumimoji="0" lang="en-US" altLang="zh-CN" sz="1800" b="1" i="0" u="none" strike="noStrike" kern="0" cap="none" spc="0" normalizeH="0" baseline="0" noProof="0" dirty="0">
                  <a:ln>
                    <a:noFill/>
                  </a:ln>
                  <a:solidFill>
                    <a:prstClr val="white"/>
                  </a:solidFill>
                  <a:effectLst/>
                  <a:uLnTx/>
                  <a:uFillTx/>
                  <a:latin typeface="等线"/>
                  <a:ea typeface="等线"/>
                  <a:cs typeface="+mn-cs"/>
                </a:rPr>
                <a:t>	</a:t>
              </a:r>
              <a:r>
                <a:rPr kumimoji="0" lang="zh-CN" altLang="en-US" sz="1800" b="1" i="0" u="none" strike="noStrike" kern="0" cap="none" spc="0" normalizeH="0" baseline="0" noProof="0" dirty="0">
                  <a:ln>
                    <a:noFill/>
                  </a:ln>
                  <a:solidFill>
                    <a:prstClr val="white"/>
                  </a:solidFill>
                  <a:effectLst/>
                  <a:uLnTx/>
                  <a:uFillTx/>
                  <a:latin typeface="等线"/>
                  <a:ea typeface="等线"/>
                  <a:cs typeface="+mn-cs"/>
                </a:rPr>
                <a:t>调用</a:t>
              </a:r>
              <a:r>
                <a:rPr kumimoji="0" lang="en-US" altLang="zh-CN" sz="1800" b="1" i="0" u="none" strike="noStrike" kern="0" cap="none" spc="0" normalizeH="0" baseline="0" noProof="0" dirty="0">
                  <a:ln>
                    <a:noFill/>
                  </a:ln>
                  <a:solidFill>
                    <a:prstClr val="white"/>
                  </a:solidFill>
                  <a:effectLst/>
                  <a:uLnTx/>
                  <a:uFillTx/>
                  <a:latin typeface="等线"/>
                  <a:ea typeface="等线"/>
                  <a:cs typeface="+mn-cs"/>
                </a:rPr>
                <a:t>b</a:t>
              </a:r>
              <a:r>
                <a:rPr kumimoji="0" lang="zh-CN" altLang="en-US" sz="1800" b="1" i="0" u="none" strike="noStrike" kern="0" cap="none" spc="0" normalizeH="0" baseline="0" noProof="0" dirty="0">
                  <a:ln>
                    <a:noFill/>
                  </a:ln>
                  <a:solidFill>
                    <a:prstClr val="white"/>
                  </a:solidFill>
                  <a:effectLst/>
                  <a:uLnTx/>
                  <a:uFillTx/>
                  <a:latin typeface="等线"/>
                  <a:ea typeface="等线"/>
                  <a:cs typeface="+mn-cs"/>
                </a:rPr>
                <a:t>函数</a:t>
              </a:r>
              <a:r>
                <a:rPr kumimoji="0" lang="en-US" altLang="zh-CN" sz="1800" b="1" i="0" u="none" strike="noStrike" kern="0" cap="none" spc="0" normalizeH="0" baseline="0" noProof="0" dirty="0">
                  <a:ln>
                    <a:noFill/>
                  </a:ln>
                  <a:solidFill>
                    <a:prstClr val="white"/>
                  </a:solidFill>
                  <a:effectLst/>
                  <a:uLnTx/>
                  <a:uFillTx/>
                  <a:latin typeface="等线"/>
                  <a:ea typeface="等线"/>
                  <a:cs typeface="+mn-cs"/>
                </a:rPr>
                <a:t>	     </a:t>
              </a:r>
              <a:r>
                <a:rPr kumimoji="0" lang="zh-CN" altLang="en-US" sz="1800" b="1" i="0" u="none" strike="noStrike" kern="0" cap="none" spc="0" normalizeH="0" baseline="0" noProof="0" dirty="0">
                  <a:ln>
                    <a:noFill/>
                  </a:ln>
                  <a:solidFill>
                    <a:prstClr val="white"/>
                  </a:solidFill>
                  <a:effectLst/>
                  <a:uLnTx/>
                  <a:uFillTx/>
                  <a:latin typeface="等线"/>
                  <a:ea typeface="等线"/>
                  <a:cs typeface="+mn-cs"/>
                </a:rPr>
                <a:t>⑤</a:t>
              </a:r>
              <a:endParaRPr kumimoji="0" lang="en-US" altLang="zh-CN" sz="1800" b="1" i="0" u="none" strike="noStrike" kern="0" cap="none" spc="0" normalizeH="0" baseline="0" noProof="0" dirty="0">
                <a:ln>
                  <a:noFill/>
                </a:ln>
                <a:solidFill>
                  <a:prstClr val="white"/>
                </a:solidFill>
                <a:effectLst/>
                <a:uLnTx/>
                <a:uFillTx/>
                <a:latin typeface="等线"/>
                <a:ea typeface="等线"/>
                <a:cs typeface="+mn-cs"/>
              </a:endParaRPr>
            </a:p>
            <a:p>
              <a:pPr marL="0" marR="0" lvl="0" indent="0" defTabSz="719138" eaLnBrk="1" fontAlgn="auto" latinLnBrk="0" hangingPunct="1">
                <a:lnSpc>
                  <a:spcPct val="100000"/>
                </a:lnSpc>
                <a:spcBef>
                  <a:spcPts val="0"/>
                </a:spcBef>
                <a:spcAft>
                  <a:spcPts val="0"/>
                </a:spcAft>
                <a:buClrTx/>
                <a:buSzTx/>
                <a:buFontTx/>
                <a:buNone/>
                <a:tabLst/>
                <a:defRPr/>
              </a:pPr>
              <a:endParaRPr kumimoji="0" lang="en-US" altLang="zh-CN" sz="1800" b="1" i="0" u="none" strike="noStrike" kern="0" cap="none" spc="0" normalizeH="0" baseline="0" noProof="0" dirty="0">
                <a:ln>
                  <a:noFill/>
                </a:ln>
                <a:solidFill>
                  <a:prstClr val="white"/>
                </a:solidFill>
                <a:effectLst/>
                <a:uLnTx/>
                <a:uFillTx/>
                <a:latin typeface="等线"/>
                <a:ea typeface="等线"/>
                <a:cs typeface="+mn-cs"/>
              </a:endParaRPr>
            </a:p>
            <a:p>
              <a:pPr marL="0" marR="0" lvl="0" indent="0" defTabSz="719138"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prstClr val="white"/>
                  </a:solidFill>
                  <a:effectLst/>
                  <a:uLnTx/>
                  <a:uFillTx/>
                  <a:latin typeface="等线"/>
                  <a:ea typeface="等线"/>
                  <a:cs typeface="+mn-cs"/>
                </a:rPr>
                <a:t>⑨</a:t>
              </a:r>
              <a:r>
                <a:rPr kumimoji="0" lang="en-US" altLang="zh-CN" sz="1800" b="1" i="0" u="none" strike="noStrike" kern="0" cap="none" spc="0" normalizeH="0" baseline="0" noProof="0" dirty="0">
                  <a:ln>
                    <a:noFill/>
                  </a:ln>
                  <a:solidFill>
                    <a:prstClr val="white"/>
                  </a:solidFill>
                  <a:effectLst/>
                  <a:uLnTx/>
                  <a:uFillTx/>
                  <a:latin typeface="等线"/>
                  <a:ea typeface="等线"/>
                  <a:cs typeface="+mn-cs"/>
                </a:rPr>
                <a:t>	</a:t>
              </a:r>
              <a:r>
                <a:rPr kumimoji="0" lang="zh-CN" altLang="en-US" sz="1800" b="1" i="0" u="none" strike="noStrike" kern="0" cap="none" spc="0" normalizeH="0" baseline="0" noProof="0" dirty="0">
                  <a:ln>
                    <a:noFill/>
                  </a:ln>
                  <a:solidFill>
                    <a:prstClr val="white"/>
                  </a:solidFill>
                  <a:effectLst/>
                  <a:uLnTx/>
                  <a:uFillTx/>
                  <a:latin typeface="等线"/>
                  <a:ea typeface="等线"/>
                  <a:cs typeface="+mn-cs"/>
                </a:rPr>
                <a:t>⑧</a:t>
              </a:r>
              <a:r>
                <a:rPr kumimoji="0" lang="en-US" altLang="zh-CN" sz="1800" b="1" i="0" u="none" strike="noStrike" kern="0" cap="none" spc="0" normalizeH="0" baseline="0" noProof="0" dirty="0">
                  <a:ln>
                    <a:noFill/>
                  </a:ln>
                  <a:solidFill>
                    <a:prstClr val="white"/>
                  </a:solidFill>
                  <a:effectLst/>
                  <a:uLnTx/>
                  <a:uFillTx/>
                  <a:latin typeface="等线"/>
                  <a:ea typeface="等线"/>
                  <a:cs typeface="+mn-cs"/>
                </a:rPr>
                <a:t>	</a:t>
              </a:r>
              <a:r>
                <a:rPr kumimoji="0" lang="zh-CN" altLang="en-US" sz="1800" b="1" i="0" u="none" strike="noStrike" kern="0" cap="none" spc="0" normalizeH="0" baseline="0" noProof="0" dirty="0">
                  <a:ln>
                    <a:noFill/>
                  </a:ln>
                  <a:solidFill>
                    <a:prstClr val="white"/>
                  </a:solidFill>
                  <a:effectLst/>
                  <a:uLnTx/>
                  <a:uFillTx/>
                  <a:latin typeface="等线"/>
                  <a:ea typeface="等线"/>
                  <a:cs typeface="+mn-cs"/>
                </a:rPr>
                <a:t>⑦</a:t>
              </a:r>
              <a:r>
                <a:rPr kumimoji="0" lang="en-US" altLang="zh-CN" sz="1800" b="1" i="0" u="none" strike="noStrike" kern="0" cap="none" spc="0" normalizeH="0" baseline="0" noProof="0" dirty="0">
                  <a:ln>
                    <a:noFill/>
                  </a:ln>
                  <a:solidFill>
                    <a:prstClr val="white"/>
                  </a:solidFill>
                  <a:effectLst/>
                  <a:uLnTx/>
                  <a:uFillTx/>
                  <a:latin typeface="等线"/>
                  <a:ea typeface="等线"/>
                  <a:cs typeface="+mn-cs"/>
                </a:rPr>
                <a:t>	</a:t>
              </a:r>
              <a:r>
                <a:rPr kumimoji="0" lang="zh-CN" altLang="en-US" sz="1800" b="1" i="0" u="none" strike="noStrike" kern="0" cap="none" spc="0" normalizeH="0" baseline="0" noProof="0" dirty="0">
                  <a:ln>
                    <a:noFill/>
                  </a:ln>
                  <a:solidFill>
                    <a:prstClr val="white"/>
                  </a:solidFill>
                  <a:effectLst/>
                  <a:uLnTx/>
                  <a:uFillTx/>
                  <a:latin typeface="等线"/>
                  <a:ea typeface="等线"/>
                  <a:cs typeface="+mn-cs"/>
                </a:rPr>
                <a:t>⑥</a:t>
              </a:r>
              <a:endParaRPr kumimoji="0" lang="en-US" altLang="zh-CN" sz="1800" b="1" i="0" u="none" strike="noStrike" kern="0" cap="none" spc="0" normalizeH="0" baseline="0" noProof="0" dirty="0">
                <a:ln>
                  <a:noFill/>
                </a:ln>
                <a:solidFill>
                  <a:prstClr val="white"/>
                </a:solidFill>
                <a:effectLst/>
                <a:uLnTx/>
                <a:uFillTx/>
                <a:latin typeface="等线"/>
                <a:ea typeface="等线"/>
                <a:cs typeface="+mn-cs"/>
              </a:endParaRPr>
            </a:p>
            <a:p>
              <a:pPr marL="0" marR="0" lvl="0" indent="0" defTabSz="719138" eaLnBrk="1" fontAlgn="auto" latinLnBrk="0" hangingPunct="1">
                <a:lnSpc>
                  <a:spcPct val="100000"/>
                </a:lnSpc>
                <a:spcBef>
                  <a:spcPts val="0"/>
                </a:spcBef>
                <a:spcAft>
                  <a:spcPts val="0"/>
                </a:spcAft>
                <a:buClrTx/>
                <a:buSzTx/>
                <a:buFontTx/>
                <a:buNone/>
                <a:tabLst/>
                <a:defRPr/>
              </a:pPr>
              <a:endParaRPr kumimoji="0" lang="en-US" altLang="zh-CN" sz="1800" b="1" i="0" u="none" strike="noStrike" kern="0" cap="none" spc="0" normalizeH="0" baseline="0" noProof="0" dirty="0">
                <a:ln>
                  <a:noFill/>
                </a:ln>
                <a:solidFill>
                  <a:prstClr val="white"/>
                </a:solidFill>
                <a:effectLst/>
                <a:uLnTx/>
                <a:uFillTx/>
                <a:latin typeface="等线"/>
                <a:ea typeface="等线"/>
                <a:cs typeface="+mn-cs"/>
              </a:endParaRPr>
            </a:p>
            <a:p>
              <a:pPr marL="0" marR="0" lvl="0" indent="0" defTabSz="719138"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prstClr val="white"/>
                  </a:solidFill>
                  <a:effectLst/>
                  <a:uLnTx/>
                  <a:uFillTx/>
                  <a:latin typeface="等线"/>
                  <a:ea typeface="等线"/>
                  <a:cs typeface="+mn-cs"/>
                </a:rPr>
                <a:t>  结 束</a:t>
              </a:r>
            </a:p>
          </p:txBody>
        </p:sp>
        <p:cxnSp>
          <p:nvCxnSpPr>
            <p:cNvPr id="8" name="直接箭头连接符 7">
              <a:extLst>
                <a:ext uri="{FF2B5EF4-FFF2-40B4-BE49-F238E27FC236}">
                  <a16:creationId xmlns:a16="http://schemas.microsoft.com/office/drawing/2014/main" id="{48B446D9-9A8A-4EC3-94E5-09B9895D3C8F}"/>
                </a:ext>
              </a:extLst>
            </p:cNvPr>
            <p:cNvCxnSpPr/>
            <p:nvPr/>
          </p:nvCxnSpPr>
          <p:spPr>
            <a:xfrm>
              <a:off x="8280050" y="3090041"/>
              <a:ext cx="0" cy="807195"/>
            </a:xfrm>
            <a:prstGeom prst="straightConnector1">
              <a:avLst/>
            </a:prstGeom>
            <a:noFill/>
            <a:ln w="6350" cap="flat" cmpd="sng" algn="ctr">
              <a:solidFill>
                <a:sysClr val="window" lastClr="FFFFFF"/>
              </a:solidFill>
              <a:prstDash val="solid"/>
              <a:miter lim="800000"/>
              <a:tailEnd type="triangle"/>
            </a:ln>
            <a:effectLst/>
          </p:spPr>
        </p:cxnSp>
        <p:cxnSp>
          <p:nvCxnSpPr>
            <p:cNvPr id="9" name="直接箭头连接符 8">
              <a:extLst>
                <a:ext uri="{FF2B5EF4-FFF2-40B4-BE49-F238E27FC236}">
                  <a16:creationId xmlns:a16="http://schemas.microsoft.com/office/drawing/2014/main" id="{0D30DD41-A3D5-48CF-9168-ABC6E8FAD058}"/>
                </a:ext>
              </a:extLst>
            </p:cNvPr>
            <p:cNvCxnSpPr/>
            <p:nvPr/>
          </p:nvCxnSpPr>
          <p:spPr>
            <a:xfrm>
              <a:off x="8298969" y="4250383"/>
              <a:ext cx="0" cy="807195"/>
            </a:xfrm>
            <a:prstGeom prst="straightConnector1">
              <a:avLst/>
            </a:prstGeom>
            <a:noFill/>
            <a:ln w="6350" cap="flat" cmpd="sng" algn="ctr">
              <a:solidFill>
                <a:sysClr val="window" lastClr="FFFFFF"/>
              </a:solidFill>
              <a:prstDash val="solid"/>
              <a:miter lim="800000"/>
              <a:tailEnd type="triangle"/>
            </a:ln>
            <a:effectLst/>
          </p:spPr>
        </p:cxnSp>
        <p:cxnSp>
          <p:nvCxnSpPr>
            <p:cNvPr id="10" name="直接箭头连接符 9">
              <a:extLst>
                <a:ext uri="{FF2B5EF4-FFF2-40B4-BE49-F238E27FC236}">
                  <a16:creationId xmlns:a16="http://schemas.microsoft.com/office/drawing/2014/main" id="{2CC8F29C-7C46-4C5B-AEE0-3F2F952AE665}"/>
                </a:ext>
              </a:extLst>
            </p:cNvPr>
            <p:cNvCxnSpPr>
              <a:cxnSpLocks/>
            </p:cNvCxnSpPr>
            <p:nvPr/>
          </p:nvCxnSpPr>
          <p:spPr>
            <a:xfrm flipV="1">
              <a:off x="8649168" y="3197248"/>
              <a:ext cx="933318" cy="699988"/>
            </a:xfrm>
            <a:prstGeom prst="straightConnector1">
              <a:avLst/>
            </a:prstGeom>
            <a:noFill/>
            <a:ln w="6350" cap="flat" cmpd="sng" algn="ctr">
              <a:solidFill>
                <a:sysClr val="window" lastClr="FFFFFF"/>
              </a:solidFill>
              <a:prstDash val="solid"/>
              <a:miter lim="800000"/>
              <a:tailEnd type="triangle"/>
            </a:ln>
            <a:effectLst/>
          </p:spPr>
        </p:cxnSp>
        <p:cxnSp>
          <p:nvCxnSpPr>
            <p:cNvPr id="11" name="直接箭头连接符 10">
              <a:extLst>
                <a:ext uri="{FF2B5EF4-FFF2-40B4-BE49-F238E27FC236}">
                  <a16:creationId xmlns:a16="http://schemas.microsoft.com/office/drawing/2014/main" id="{4CF09738-E154-4B90-ABE1-B8ACCB95CCFF}"/>
                </a:ext>
              </a:extLst>
            </p:cNvPr>
            <p:cNvCxnSpPr/>
            <p:nvPr/>
          </p:nvCxnSpPr>
          <p:spPr>
            <a:xfrm>
              <a:off x="9648497" y="3159410"/>
              <a:ext cx="0" cy="807195"/>
            </a:xfrm>
            <a:prstGeom prst="straightConnector1">
              <a:avLst/>
            </a:prstGeom>
            <a:noFill/>
            <a:ln w="6350" cap="flat" cmpd="sng" algn="ctr">
              <a:solidFill>
                <a:sysClr val="window" lastClr="FFFFFF"/>
              </a:solidFill>
              <a:prstDash val="solid"/>
              <a:miter lim="800000"/>
              <a:tailEnd type="triangle"/>
            </a:ln>
            <a:effectLst/>
          </p:spPr>
        </p:cxnSp>
        <p:cxnSp>
          <p:nvCxnSpPr>
            <p:cNvPr id="12" name="直接箭头连接符 11">
              <a:extLst>
                <a:ext uri="{FF2B5EF4-FFF2-40B4-BE49-F238E27FC236}">
                  <a16:creationId xmlns:a16="http://schemas.microsoft.com/office/drawing/2014/main" id="{CAAFB137-7844-4525-B163-60C6996A1DB0}"/>
                </a:ext>
              </a:extLst>
            </p:cNvPr>
            <p:cNvCxnSpPr/>
            <p:nvPr/>
          </p:nvCxnSpPr>
          <p:spPr>
            <a:xfrm>
              <a:off x="9686334" y="4250383"/>
              <a:ext cx="0" cy="807195"/>
            </a:xfrm>
            <a:prstGeom prst="straightConnector1">
              <a:avLst/>
            </a:prstGeom>
            <a:noFill/>
            <a:ln w="6350" cap="flat" cmpd="sng" algn="ctr">
              <a:solidFill>
                <a:sysClr val="window" lastClr="FFFFFF"/>
              </a:solidFill>
              <a:prstDash val="solid"/>
              <a:miter lim="800000"/>
              <a:tailEnd type="triangle"/>
            </a:ln>
            <a:effectLst/>
          </p:spPr>
        </p:cxnSp>
        <p:cxnSp>
          <p:nvCxnSpPr>
            <p:cNvPr id="13" name="直接箭头连接符 12">
              <a:extLst>
                <a:ext uri="{FF2B5EF4-FFF2-40B4-BE49-F238E27FC236}">
                  <a16:creationId xmlns:a16="http://schemas.microsoft.com/office/drawing/2014/main" id="{721C6D28-34AC-46E8-AD86-F3000F379F6B}"/>
                </a:ext>
              </a:extLst>
            </p:cNvPr>
            <p:cNvCxnSpPr>
              <a:cxnSpLocks/>
            </p:cNvCxnSpPr>
            <p:nvPr/>
          </p:nvCxnSpPr>
          <p:spPr>
            <a:xfrm flipV="1">
              <a:off x="9951194" y="3197248"/>
              <a:ext cx="933318" cy="699988"/>
            </a:xfrm>
            <a:prstGeom prst="straightConnector1">
              <a:avLst/>
            </a:prstGeom>
            <a:noFill/>
            <a:ln w="6350" cap="flat" cmpd="sng" algn="ctr">
              <a:solidFill>
                <a:sysClr val="window" lastClr="FFFFFF"/>
              </a:solidFill>
              <a:prstDash val="solid"/>
              <a:miter lim="800000"/>
              <a:tailEnd type="triangle"/>
            </a:ln>
            <a:effectLst/>
          </p:spPr>
        </p:cxnSp>
        <p:cxnSp>
          <p:nvCxnSpPr>
            <p:cNvPr id="14" name="直接箭头连接符 13">
              <a:extLst>
                <a:ext uri="{FF2B5EF4-FFF2-40B4-BE49-F238E27FC236}">
                  <a16:creationId xmlns:a16="http://schemas.microsoft.com/office/drawing/2014/main" id="{01A65591-F710-45E2-A46C-B3A7D75A6A9A}"/>
                </a:ext>
              </a:extLst>
            </p:cNvPr>
            <p:cNvCxnSpPr>
              <a:cxnSpLocks/>
            </p:cNvCxnSpPr>
            <p:nvPr/>
          </p:nvCxnSpPr>
          <p:spPr>
            <a:xfrm flipH="1" flipV="1">
              <a:off x="8649168" y="4262885"/>
              <a:ext cx="886226" cy="769356"/>
            </a:xfrm>
            <a:prstGeom prst="straightConnector1">
              <a:avLst/>
            </a:prstGeom>
            <a:noFill/>
            <a:ln w="6350" cap="flat" cmpd="sng" algn="ctr">
              <a:solidFill>
                <a:sysClr val="window" lastClr="FFFFFF"/>
              </a:solidFill>
              <a:prstDash val="solid"/>
              <a:miter lim="800000"/>
              <a:tailEnd type="triangle"/>
            </a:ln>
            <a:effectLst/>
          </p:spPr>
        </p:cxnSp>
        <p:cxnSp>
          <p:nvCxnSpPr>
            <p:cNvPr id="15" name="直接箭头连接符 14">
              <a:extLst>
                <a:ext uri="{FF2B5EF4-FFF2-40B4-BE49-F238E27FC236}">
                  <a16:creationId xmlns:a16="http://schemas.microsoft.com/office/drawing/2014/main" id="{E674DD46-EF3A-4583-9B34-270DD3F856C6}"/>
                </a:ext>
              </a:extLst>
            </p:cNvPr>
            <p:cNvCxnSpPr>
              <a:cxnSpLocks/>
            </p:cNvCxnSpPr>
            <p:nvPr/>
          </p:nvCxnSpPr>
          <p:spPr>
            <a:xfrm>
              <a:off x="11010637" y="3197248"/>
              <a:ext cx="0" cy="1860330"/>
            </a:xfrm>
            <a:prstGeom prst="straightConnector1">
              <a:avLst/>
            </a:prstGeom>
            <a:noFill/>
            <a:ln w="6350" cap="flat" cmpd="sng" algn="ctr">
              <a:solidFill>
                <a:sysClr val="window" lastClr="FFFFFF"/>
              </a:solidFill>
              <a:prstDash val="solid"/>
              <a:miter lim="800000"/>
              <a:tailEnd type="triangle"/>
            </a:ln>
            <a:effectLst/>
          </p:spPr>
        </p:cxnSp>
        <p:cxnSp>
          <p:nvCxnSpPr>
            <p:cNvPr id="16" name="直接箭头连接符 15">
              <a:extLst>
                <a:ext uri="{FF2B5EF4-FFF2-40B4-BE49-F238E27FC236}">
                  <a16:creationId xmlns:a16="http://schemas.microsoft.com/office/drawing/2014/main" id="{135CD77D-FBE6-4B5B-8F00-B924232D07E8}"/>
                </a:ext>
              </a:extLst>
            </p:cNvPr>
            <p:cNvCxnSpPr>
              <a:cxnSpLocks/>
            </p:cNvCxnSpPr>
            <p:nvPr/>
          </p:nvCxnSpPr>
          <p:spPr>
            <a:xfrm flipH="1" flipV="1">
              <a:off x="10020563" y="4269302"/>
              <a:ext cx="886226" cy="769356"/>
            </a:xfrm>
            <a:prstGeom prst="straightConnector1">
              <a:avLst/>
            </a:prstGeom>
            <a:noFill/>
            <a:ln w="6350" cap="flat" cmpd="sng" algn="ctr">
              <a:solidFill>
                <a:sysClr val="window" lastClr="FFFFFF"/>
              </a:solidFill>
              <a:prstDash val="solid"/>
              <a:miter lim="800000"/>
              <a:tailEnd type="triangle"/>
            </a:ln>
            <a:effectLst/>
          </p:spPr>
        </p:cxnSp>
      </p:grpSp>
    </p:spTree>
    <p:extLst>
      <p:ext uri="{BB962C8B-B14F-4D97-AF65-F5344CB8AC3E}">
        <p14:creationId xmlns:p14="http://schemas.microsoft.com/office/powerpoint/2010/main" val="5328967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A01041-71B1-49DA-A3E7-ED070BB7BEBF}"/>
              </a:ext>
            </a:extLst>
          </p:cNvPr>
          <p:cNvSpPr>
            <a:spLocks noGrp="1"/>
          </p:cNvSpPr>
          <p:nvPr>
            <p:ph type="title"/>
          </p:nvPr>
        </p:nvSpPr>
        <p:spPr/>
        <p:txBody>
          <a:bodyPr/>
          <a:lstStyle/>
          <a:p>
            <a:r>
              <a:rPr lang="zh-CN" altLang="en-US" dirty="0"/>
              <a:t>递归调用</a:t>
            </a:r>
            <a:endParaRPr lang="en-US" dirty="0"/>
          </a:p>
        </p:txBody>
      </p:sp>
      <p:sp>
        <p:nvSpPr>
          <p:cNvPr id="3" name="内容占位符 2">
            <a:extLst>
              <a:ext uri="{FF2B5EF4-FFF2-40B4-BE49-F238E27FC236}">
                <a16:creationId xmlns:a16="http://schemas.microsoft.com/office/drawing/2014/main" id="{7A4F041B-DAA9-4F65-86A5-2BFCCCD89404}"/>
              </a:ext>
            </a:extLst>
          </p:cNvPr>
          <p:cNvSpPr>
            <a:spLocks noGrp="1"/>
          </p:cNvSpPr>
          <p:nvPr>
            <p:ph idx="1"/>
          </p:nvPr>
        </p:nvSpPr>
        <p:spPr/>
        <p:txBody>
          <a:bodyPr>
            <a:normAutofit lnSpcReduction="10000"/>
          </a:bodyPr>
          <a:lstStyle/>
          <a:p>
            <a:r>
              <a:rPr lang="zh-CN" altLang="en-US" dirty="0"/>
              <a:t>在调用一个函数的过程中又出现</a:t>
            </a:r>
            <a:r>
              <a:rPr lang="zh-CN" altLang="en-US" dirty="0">
                <a:solidFill>
                  <a:srgbClr val="FF0000"/>
                </a:solidFill>
              </a:rPr>
              <a:t>直接或间接地调用该函数本身</a:t>
            </a:r>
            <a:r>
              <a:rPr lang="zh-CN" altLang="en-US" dirty="0"/>
              <a:t>，称为函数的递归调用。</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程序中不应出现无终止的递归调用，而只应出现有限次数的、有终止的递归调用，这可以用</a:t>
            </a:r>
            <a:r>
              <a:rPr lang="en-US" altLang="zh-CN" dirty="0"/>
              <a:t>if</a:t>
            </a:r>
            <a:r>
              <a:rPr lang="zh-CN" altLang="en-US" dirty="0"/>
              <a:t>语句来控制，只有在某一条件成立时才继续执行递归调用；否则就不再继续。</a:t>
            </a:r>
          </a:p>
          <a:p>
            <a:pPr lvl="1"/>
            <a:r>
              <a:rPr lang="zh-CN" altLang="en-US" dirty="0">
                <a:solidFill>
                  <a:srgbClr val="FF0000"/>
                </a:solidFill>
              </a:rPr>
              <a:t>递归调用需要设置一个终止条件，已使得递归能正常结束。</a:t>
            </a:r>
          </a:p>
          <a:p>
            <a:endParaRPr lang="zh-CN" altLang="en-US" dirty="0"/>
          </a:p>
          <a:p>
            <a:endParaRPr lang="en-US" dirty="0"/>
          </a:p>
        </p:txBody>
      </p:sp>
      <p:grpSp>
        <p:nvGrpSpPr>
          <p:cNvPr id="14" name="组合 13">
            <a:extLst>
              <a:ext uri="{FF2B5EF4-FFF2-40B4-BE49-F238E27FC236}">
                <a16:creationId xmlns:a16="http://schemas.microsoft.com/office/drawing/2014/main" id="{D8B72E86-8C84-4110-B01A-7DF5F4E8B108}"/>
              </a:ext>
            </a:extLst>
          </p:cNvPr>
          <p:cNvGrpSpPr/>
          <p:nvPr/>
        </p:nvGrpSpPr>
        <p:grpSpPr>
          <a:xfrm>
            <a:off x="2749506" y="2393442"/>
            <a:ext cx="4942455" cy="2029094"/>
            <a:chOff x="2749506" y="2393442"/>
            <a:chExt cx="4942455" cy="2029094"/>
          </a:xfrm>
        </p:grpSpPr>
        <p:grpSp>
          <p:nvGrpSpPr>
            <p:cNvPr id="8" name="组合 7">
              <a:extLst>
                <a:ext uri="{FF2B5EF4-FFF2-40B4-BE49-F238E27FC236}">
                  <a16:creationId xmlns:a16="http://schemas.microsoft.com/office/drawing/2014/main" id="{18ADC9E3-33A5-4154-9121-2F125D2DD294}"/>
                </a:ext>
              </a:extLst>
            </p:cNvPr>
            <p:cNvGrpSpPr/>
            <p:nvPr/>
          </p:nvGrpSpPr>
          <p:grpSpPr>
            <a:xfrm>
              <a:off x="2749506" y="2393442"/>
              <a:ext cx="4942455" cy="2029094"/>
              <a:chOff x="2749506" y="2393442"/>
              <a:chExt cx="4942455" cy="2029094"/>
            </a:xfrm>
          </p:grpSpPr>
          <p:sp>
            <p:nvSpPr>
              <p:cNvPr id="4" name="文本框 3">
                <a:extLst>
                  <a:ext uri="{FF2B5EF4-FFF2-40B4-BE49-F238E27FC236}">
                    <a16:creationId xmlns:a16="http://schemas.microsoft.com/office/drawing/2014/main" id="{80643C46-9A56-46D1-8253-6FD7531487EC}"/>
                  </a:ext>
                </a:extLst>
              </p:cNvPr>
              <p:cNvSpPr txBox="1"/>
              <p:nvPr/>
            </p:nvSpPr>
            <p:spPr>
              <a:xfrm>
                <a:off x="2749506" y="2668210"/>
                <a:ext cx="1822494" cy="1754326"/>
              </a:xfrm>
              <a:prstGeom prst="rect">
                <a:avLst/>
              </a:prstGeom>
              <a:noFill/>
            </p:spPr>
            <p:txBody>
              <a:bodyPr wrap="square" rtlCol="0">
                <a:spAutoFit/>
              </a:bodyPr>
              <a:lstStyle/>
              <a:p>
                <a:pPr algn="ctr"/>
                <a:r>
                  <a:rPr lang="en-US" altLang="zh-CN" dirty="0">
                    <a:solidFill>
                      <a:prstClr val="black"/>
                    </a:solidFill>
                    <a:latin typeface="等线"/>
                    <a:ea typeface="等线"/>
                  </a:rPr>
                  <a:t>f</a:t>
                </a:r>
                <a:r>
                  <a:rPr lang="zh-CN" altLang="en-US" dirty="0">
                    <a:solidFill>
                      <a:prstClr val="black"/>
                    </a:solidFill>
                    <a:latin typeface="等线"/>
                    <a:ea typeface="等线"/>
                  </a:rPr>
                  <a:t>函数</a:t>
                </a:r>
                <a:endParaRPr lang="en-US" altLang="zh-CN" dirty="0">
                  <a:solidFill>
                    <a:prstClr val="black"/>
                  </a:solidFill>
                  <a:latin typeface="等线"/>
                  <a:ea typeface="等线"/>
                </a:endParaRPr>
              </a:p>
              <a:p>
                <a:pPr algn="ctr"/>
                <a:endParaRPr lang="en-US" altLang="zh-CN" dirty="0">
                  <a:solidFill>
                    <a:prstClr val="black"/>
                  </a:solidFill>
                  <a:latin typeface="等线"/>
                  <a:ea typeface="等线"/>
                </a:endParaRPr>
              </a:p>
              <a:p>
                <a:pPr algn="ctr"/>
                <a:endParaRPr lang="en-US" altLang="zh-CN" dirty="0">
                  <a:solidFill>
                    <a:prstClr val="black"/>
                  </a:solidFill>
                  <a:latin typeface="等线"/>
                  <a:ea typeface="等线"/>
                </a:endParaRPr>
              </a:p>
              <a:p>
                <a:pPr algn="ctr"/>
                <a:r>
                  <a:rPr lang="zh-CN" altLang="en-US" dirty="0">
                    <a:solidFill>
                      <a:prstClr val="black"/>
                    </a:solidFill>
                    <a:latin typeface="等线"/>
                    <a:ea typeface="等线"/>
                  </a:rPr>
                  <a:t>调用</a:t>
                </a:r>
                <a:r>
                  <a:rPr lang="en-US" altLang="zh-CN" dirty="0">
                    <a:solidFill>
                      <a:prstClr val="black"/>
                    </a:solidFill>
                    <a:latin typeface="等线"/>
                    <a:ea typeface="等线"/>
                  </a:rPr>
                  <a:t>f</a:t>
                </a:r>
                <a:r>
                  <a:rPr lang="zh-CN" altLang="en-US" dirty="0">
                    <a:solidFill>
                      <a:prstClr val="black"/>
                    </a:solidFill>
                    <a:latin typeface="等线"/>
                    <a:ea typeface="等线"/>
                  </a:rPr>
                  <a:t>函数</a:t>
                </a:r>
                <a:endParaRPr lang="en-US" altLang="zh-CN" dirty="0">
                  <a:solidFill>
                    <a:prstClr val="black"/>
                  </a:solidFill>
                  <a:latin typeface="等线"/>
                  <a:ea typeface="等线"/>
                </a:endParaRPr>
              </a:p>
              <a:p>
                <a:pPr algn="ctr"/>
                <a:endParaRPr lang="en-US" altLang="zh-CN" dirty="0">
                  <a:solidFill>
                    <a:prstClr val="black"/>
                  </a:solidFill>
                  <a:latin typeface="等线"/>
                  <a:ea typeface="等线"/>
                </a:endParaRPr>
              </a:p>
              <a:p>
                <a:pPr algn="ctr"/>
                <a:r>
                  <a:rPr lang="zh-CN" altLang="en-US" b="1" dirty="0">
                    <a:solidFill>
                      <a:srgbClr val="E84C22"/>
                    </a:solidFill>
                    <a:latin typeface="等线"/>
                    <a:ea typeface="等线"/>
                  </a:rPr>
                  <a:t>直接递归</a:t>
                </a:r>
              </a:p>
            </p:txBody>
          </p:sp>
          <p:sp>
            <p:nvSpPr>
              <p:cNvPr id="5" name="文本框 9">
                <a:extLst>
                  <a:ext uri="{FF2B5EF4-FFF2-40B4-BE49-F238E27FC236}">
                    <a16:creationId xmlns:a16="http://schemas.microsoft.com/office/drawing/2014/main" id="{B25D071A-5ED3-4E55-9466-B9EF3A25983E}"/>
                  </a:ext>
                </a:extLst>
              </p:cNvPr>
              <p:cNvSpPr txBox="1"/>
              <p:nvPr/>
            </p:nvSpPr>
            <p:spPr>
              <a:xfrm>
                <a:off x="4355976" y="2668210"/>
                <a:ext cx="3241392" cy="1754326"/>
              </a:xfrm>
              <a:prstGeom prst="rect">
                <a:avLst/>
              </a:prstGeom>
              <a:noFill/>
            </p:spPr>
            <p:txBody>
              <a:bodyPr wrap="square" rtlCol="0">
                <a:spAutoFit/>
              </a:bodyPr>
              <a:lstStyle/>
              <a:p>
                <a:pPr algn="ctr"/>
                <a:r>
                  <a:rPr lang="en-US" altLang="zh-CN" dirty="0">
                    <a:solidFill>
                      <a:prstClr val="black"/>
                    </a:solidFill>
                    <a:latin typeface="等线"/>
                    <a:ea typeface="等线"/>
                  </a:rPr>
                  <a:t>f1</a:t>
                </a:r>
                <a:r>
                  <a:rPr lang="zh-CN" altLang="en-US" dirty="0">
                    <a:solidFill>
                      <a:prstClr val="black"/>
                    </a:solidFill>
                    <a:latin typeface="等线"/>
                    <a:ea typeface="等线"/>
                  </a:rPr>
                  <a:t>函数</a:t>
                </a:r>
                <a:r>
                  <a:rPr lang="en-US" altLang="zh-CN" dirty="0">
                    <a:solidFill>
                      <a:prstClr val="black"/>
                    </a:solidFill>
                    <a:latin typeface="等线"/>
                    <a:ea typeface="等线"/>
                  </a:rPr>
                  <a:t>		f2</a:t>
                </a:r>
                <a:r>
                  <a:rPr lang="zh-CN" altLang="en-US" dirty="0">
                    <a:solidFill>
                      <a:prstClr val="black"/>
                    </a:solidFill>
                    <a:latin typeface="等线"/>
                    <a:ea typeface="等线"/>
                  </a:rPr>
                  <a:t>函数</a:t>
                </a:r>
                <a:endParaRPr lang="en-US" altLang="zh-CN" dirty="0">
                  <a:solidFill>
                    <a:prstClr val="black"/>
                  </a:solidFill>
                  <a:latin typeface="等线"/>
                  <a:ea typeface="等线"/>
                </a:endParaRPr>
              </a:p>
              <a:p>
                <a:pPr algn="ctr"/>
                <a:endParaRPr lang="en-US" altLang="zh-CN" dirty="0">
                  <a:solidFill>
                    <a:prstClr val="black"/>
                  </a:solidFill>
                  <a:latin typeface="等线"/>
                  <a:ea typeface="等线"/>
                </a:endParaRPr>
              </a:p>
              <a:p>
                <a:pPr algn="ctr"/>
                <a:endParaRPr lang="en-US" altLang="zh-CN" dirty="0">
                  <a:solidFill>
                    <a:prstClr val="black"/>
                  </a:solidFill>
                  <a:latin typeface="等线"/>
                  <a:ea typeface="等线"/>
                </a:endParaRPr>
              </a:p>
              <a:p>
                <a:pPr algn="ctr"/>
                <a:r>
                  <a:rPr lang="zh-CN" altLang="en-US" dirty="0">
                    <a:solidFill>
                      <a:prstClr val="black"/>
                    </a:solidFill>
                    <a:latin typeface="等线"/>
                    <a:ea typeface="等线"/>
                  </a:rPr>
                  <a:t>调用</a:t>
                </a:r>
                <a:r>
                  <a:rPr lang="en-US" altLang="zh-CN" dirty="0">
                    <a:solidFill>
                      <a:prstClr val="black"/>
                    </a:solidFill>
                    <a:latin typeface="等线"/>
                    <a:ea typeface="等线"/>
                  </a:rPr>
                  <a:t>f2</a:t>
                </a:r>
                <a:r>
                  <a:rPr lang="zh-CN" altLang="en-US" dirty="0">
                    <a:solidFill>
                      <a:prstClr val="black"/>
                    </a:solidFill>
                    <a:latin typeface="等线"/>
                    <a:ea typeface="等线"/>
                  </a:rPr>
                  <a:t>函数</a:t>
                </a:r>
                <a:r>
                  <a:rPr lang="en-US" altLang="zh-CN" dirty="0">
                    <a:solidFill>
                      <a:prstClr val="black"/>
                    </a:solidFill>
                    <a:latin typeface="等线"/>
                    <a:ea typeface="等线"/>
                  </a:rPr>
                  <a:t>	</a:t>
                </a:r>
                <a:r>
                  <a:rPr lang="zh-CN" altLang="en-US" dirty="0">
                    <a:solidFill>
                      <a:prstClr val="black"/>
                    </a:solidFill>
                    <a:latin typeface="等线"/>
                    <a:ea typeface="等线"/>
                  </a:rPr>
                  <a:t>调用</a:t>
                </a:r>
                <a:r>
                  <a:rPr lang="en-US" altLang="zh-CN" dirty="0">
                    <a:solidFill>
                      <a:prstClr val="black"/>
                    </a:solidFill>
                    <a:latin typeface="等线"/>
                    <a:ea typeface="等线"/>
                  </a:rPr>
                  <a:t>f1</a:t>
                </a:r>
                <a:r>
                  <a:rPr lang="zh-CN" altLang="en-US" dirty="0">
                    <a:solidFill>
                      <a:prstClr val="black"/>
                    </a:solidFill>
                    <a:latin typeface="等线"/>
                    <a:ea typeface="等线"/>
                  </a:rPr>
                  <a:t>函数</a:t>
                </a:r>
                <a:endParaRPr lang="en-US" altLang="zh-CN" dirty="0">
                  <a:solidFill>
                    <a:prstClr val="black"/>
                  </a:solidFill>
                  <a:latin typeface="等线"/>
                  <a:ea typeface="等线"/>
                </a:endParaRPr>
              </a:p>
              <a:p>
                <a:pPr algn="ctr"/>
                <a:endParaRPr lang="en-US" altLang="zh-CN" dirty="0">
                  <a:solidFill>
                    <a:prstClr val="black"/>
                  </a:solidFill>
                  <a:latin typeface="等线"/>
                  <a:ea typeface="等线"/>
                </a:endParaRPr>
              </a:p>
              <a:p>
                <a:pPr algn="ctr"/>
                <a:r>
                  <a:rPr lang="zh-CN" altLang="en-US" b="1" dirty="0">
                    <a:solidFill>
                      <a:srgbClr val="E84C22"/>
                    </a:solidFill>
                    <a:latin typeface="等线"/>
                    <a:ea typeface="等线"/>
                  </a:rPr>
                  <a:t>间接递归</a:t>
                </a:r>
              </a:p>
            </p:txBody>
          </p:sp>
          <p:cxnSp>
            <p:nvCxnSpPr>
              <p:cNvPr id="6" name="直接连接符 5">
                <a:extLst>
                  <a:ext uri="{FF2B5EF4-FFF2-40B4-BE49-F238E27FC236}">
                    <a16:creationId xmlns:a16="http://schemas.microsoft.com/office/drawing/2014/main" id="{9FD1BBD3-B6D1-4FF7-A3A0-879E0481B971}"/>
                  </a:ext>
                </a:extLst>
              </p:cNvPr>
              <p:cNvCxnSpPr>
                <a:cxnSpLocks/>
              </p:cNvCxnSpPr>
              <p:nvPr/>
            </p:nvCxnSpPr>
            <p:spPr>
              <a:xfrm>
                <a:off x="4355976" y="2393442"/>
                <a:ext cx="0" cy="2029094"/>
              </a:xfrm>
              <a:prstGeom prst="line">
                <a:avLst/>
              </a:prstGeom>
              <a:noFill/>
              <a:ln w="6350" cap="flat" cmpd="sng" algn="ctr">
                <a:gradFill>
                  <a:gsLst>
                    <a:gs pos="0">
                      <a:srgbClr val="E84C22">
                        <a:lumMod val="5000"/>
                        <a:lumOff val="95000"/>
                      </a:srgbClr>
                    </a:gs>
                    <a:gs pos="33000">
                      <a:srgbClr val="E84C22"/>
                    </a:gs>
                    <a:gs pos="66000">
                      <a:srgbClr val="E84C22"/>
                    </a:gs>
                    <a:gs pos="100000">
                      <a:sysClr val="window" lastClr="FFFFFF"/>
                    </a:gs>
                  </a:gsLst>
                  <a:lin ang="5400000" scaled="1"/>
                </a:gradFill>
                <a:prstDash val="solid"/>
                <a:miter lim="800000"/>
              </a:ln>
              <a:effectLst/>
            </p:spPr>
          </p:cxnSp>
          <p:sp>
            <p:nvSpPr>
              <p:cNvPr id="7" name="任意多边形: 形状 23">
                <a:extLst>
                  <a:ext uri="{FF2B5EF4-FFF2-40B4-BE49-F238E27FC236}">
                    <a16:creationId xmlns:a16="http://schemas.microsoft.com/office/drawing/2014/main" id="{62746EAB-201E-42CB-99DB-14A090CBB485}"/>
                  </a:ext>
                </a:extLst>
              </p:cNvPr>
              <p:cNvSpPr/>
              <p:nvPr/>
            </p:nvSpPr>
            <p:spPr>
              <a:xfrm>
                <a:off x="4532552" y="2607855"/>
                <a:ext cx="3159409" cy="1078361"/>
              </a:xfrm>
              <a:custGeom>
                <a:avLst/>
                <a:gdLst>
                  <a:gd name="connsiteX0" fmla="*/ 2926080 w 3159409"/>
                  <a:gd name="connsiteY0" fmla="*/ 1078361 h 1078361"/>
                  <a:gd name="connsiteX1" fmla="*/ 3159409 w 3159409"/>
                  <a:gd name="connsiteY1" fmla="*/ 1078361 h 1078361"/>
                  <a:gd name="connsiteX2" fmla="*/ 3159409 w 3159409"/>
                  <a:gd name="connsiteY2" fmla="*/ 0 h 1078361"/>
                  <a:gd name="connsiteX3" fmla="*/ 0 w 3159409"/>
                  <a:gd name="connsiteY3" fmla="*/ 0 h 1078361"/>
                  <a:gd name="connsiteX4" fmla="*/ 0 w 3159409"/>
                  <a:gd name="connsiteY4" fmla="*/ 290085 h 1078361"/>
                  <a:gd name="connsiteX5" fmla="*/ 195492 w 3159409"/>
                  <a:gd name="connsiteY5" fmla="*/ 290085 h 1078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59409" h="1078361">
                    <a:moveTo>
                      <a:pt x="2926080" y="1078361"/>
                    </a:moveTo>
                    <a:lnTo>
                      <a:pt x="3159409" y="1078361"/>
                    </a:lnTo>
                    <a:lnTo>
                      <a:pt x="3159409" y="0"/>
                    </a:lnTo>
                    <a:lnTo>
                      <a:pt x="0" y="0"/>
                    </a:lnTo>
                    <a:lnTo>
                      <a:pt x="0" y="290085"/>
                    </a:lnTo>
                    <a:lnTo>
                      <a:pt x="195492" y="290085"/>
                    </a:lnTo>
                  </a:path>
                </a:pathLst>
              </a:custGeom>
              <a:noFill/>
              <a:ln w="6350" cap="flat" cmpd="sng" algn="ctr">
                <a:solidFill>
                  <a:srgbClr val="E84C22"/>
                </a:solidFill>
                <a:prstDash val="solid"/>
                <a:miter lim="800000"/>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等线"/>
                  <a:ea typeface="等线"/>
                  <a:cs typeface="+mn-cs"/>
                </a:endParaRPr>
              </a:p>
            </p:txBody>
          </p:sp>
        </p:grpSp>
        <p:cxnSp>
          <p:nvCxnSpPr>
            <p:cNvPr id="9" name="直接箭头连接符 8">
              <a:extLst>
                <a:ext uri="{FF2B5EF4-FFF2-40B4-BE49-F238E27FC236}">
                  <a16:creationId xmlns:a16="http://schemas.microsoft.com/office/drawing/2014/main" id="{BDB66BDD-5859-4DC7-BD5D-0A536DF59C9D}"/>
                </a:ext>
              </a:extLst>
            </p:cNvPr>
            <p:cNvCxnSpPr/>
            <p:nvPr/>
          </p:nvCxnSpPr>
          <p:spPr>
            <a:xfrm>
              <a:off x="3607172" y="3078586"/>
              <a:ext cx="0" cy="435128"/>
            </a:xfrm>
            <a:prstGeom prst="straightConnector1">
              <a:avLst/>
            </a:prstGeom>
            <a:noFill/>
            <a:ln w="6350" cap="flat" cmpd="sng" algn="ctr">
              <a:solidFill>
                <a:srgbClr val="E84C22"/>
              </a:solidFill>
              <a:prstDash val="solid"/>
              <a:miter lim="800000"/>
              <a:tailEnd type="triangle"/>
            </a:ln>
            <a:effectLst/>
          </p:spPr>
        </p:cxnSp>
        <p:sp>
          <p:nvSpPr>
            <p:cNvPr id="10" name="任意多边形: 形状 12">
              <a:extLst>
                <a:ext uri="{FF2B5EF4-FFF2-40B4-BE49-F238E27FC236}">
                  <a16:creationId xmlns:a16="http://schemas.microsoft.com/office/drawing/2014/main" id="{EE9665B2-B25C-41D0-AC0B-167215BE6A47}"/>
                </a:ext>
              </a:extLst>
            </p:cNvPr>
            <p:cNvSpPr/>
            <p:nvPr/>
          </p:nvSpPr>
          <p:spPr>
            <a:xfrm>
              <a:off x="2866195" y="2933543"/>
              <a:ext cx="403597" cy="800888"/>
            </a:xfrm>
            <a:custGeom>
              <a:avLst/>
              <a:gdLst>
                <a:gd name="connsiteX0" fmla="*/ 264860 w 403597"/>
                <a:gd name="connsiteY0" fmla="*/ 800888 h 800888"/>
                <a:gd name="connsiteX1" fmla="*/ 0 w 403597"/>
                <a:gd name="connsiteY1" fmla="*/ 800888 h 800888"/>
                <a:gd name="connsiteX2" fmla="*/ 0 w 403597"/>
                <a:gd name="connsiteY2" fmla="*/ 0 h 800888"/>
                <a:gd name="connsiteX3" fmla="*/ 403597 w 403597"/>
                <a:gd name="connsiteY3" fmla="*/ 0 h 800888"/>
              </a:gdLst>
              <a:ahLst/>
              <a:cxnLst>
                <a:cxn ang="0">
                  <a:pos x="connsiteX0" y="connsiteY0"/>
                </a:cxn>
                <a:cxn ang="0">
                  <a:pos x="connsiteX1" y="connsiteY1"/>
                </a:cxn>
                <a:cxn ang="0">
                  <a:pos x="connsiteX2" y="connsiteY2"/>
                </a:cxn>
                <a:cxn ang="0">
                  <a:pos x="connsiteX3" y="connsiteY3"/>
                </a:cxn>
              </a:cxnLst>
              <a:rect l="l" t="t" r="r" b="b"/>
              <a:pathLst>
                <a:path w="403597" h="800888">
                  <a:moveTo>
                    <a:pt x="264860" y="800888"/>
                  </a:moveTo>
                  <a:lnTo>
                    <a:pt x="0" y="800888"/>
                  </a:lnTo>
                  <a:lnTo>
                    <a:pt x="0" y="0"/>
                  </a:lnTo>
                  <a:lnTo>
                    <a:pt x="403597" y="0"/>
                  </a:lnTo>
                </a:path>
              </a:pathLst>
            </a:custGeom>
            <a:noFill/>
            <a:ln w="6350" cap="flat" cmpd="sng" algn="ctr">
              <a:solidFill>
                <a:srgbClr val="E84C22"/>
              </a:solidFill>
              <a:prstDash val="solid"/>
              <a:miter lim="800000"/>
              <a:tailEnd type="triangle"/>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等线"/>
                <a:ea typeface="等线"/>
                <a:cs typeface="+mn-cs"/>
              </a:endParaRPr>
            </a:p>
          </p:txBody>
        </p:sp>
        <p:cxnSp>
          <p:nvCxnSpPr>
            <p:cNvPr id="11" name="直接箭头连接符 10">
              <a:extLst>
                <a:ext uri="{FF2B5EF4-FFF2-40B4-BE49-F238E27FC236}">
                  <a16:creationId xmlns:a16="http://schemas.microsoft.com/office/drawing/2014/main" id="{D4F2F228-9AE1-4983-8E64-699E14FFDF36}"/>
                </a:ext>
              </a:extLst>
            </p:cNvPr>
            <p:cNvCxnSpPr/>
            <p:nvPr/>
          </p:nvCxnSpPr>
          <p:spPr>
            <a:xfrm>
              <a:off x="4999231" y="3075433"/>
              <a:ext cx="0" cy="435128"/>
            </a:xfrm>
            <a:prstGeom prst="straightConnector1">
              <a:avLst/>
            </a:prstGeom>
            <a:noFill/>
            <a:ln w="6350" cap="flat" cmpd="sng" algn="ctr">
              <a:solidFill>
                <a:srgbClr val="E84C22"/>
              </a:solidFill>
              <a:prstDash val="solid"/>
              <a:miter lim="800000"/>
              <a:tailEnd type="triangle"/>
            </a:ln>
            <a:effectLst/>
          </p:spPr>
        </p:cxnSp>
        <p:cxnSp>
          <p:nvCxnSpPr>
            <p:cNvPr id="12" name="直接箭头连接符 11">
              <a:extLst>
                <a:ext uri="{FF2B5EF4-FFF2-40B4-BE49-F238E27FC236}">
                  <a16:creationId xmlns:a16="http://schemas.microsoft.com/office/drawing/2014/main" id="{818A684B-6A3B-405F-8AD6-4258071FB77F}"/>
                </a:ext>
              </a:extLst>
            </p:cNvPr>
            <p:cNvCxnSpPr/>
            <p:nvPr/>
          </p:nvCxnSpPr>
          <p:spPr>
            <a:xfrm>
              <a:off x="6796500" y="3110889"/>
              <a:ext cx="0" cy="435128"/>
            </a:xfrm>
            <a:prstGeom prst="straightConnector1">
              <a:avLst/>
            </a:prstGeom>
            <a:noFill/>
            <a:ln w="6350" cap="flat" cmpd="sng" algn="ctr">
              <a:solidFill>
                <a:srgbClr val="E84C22"/>
              </a:solidFill>
              <a:prstDash val="solid"/>
              <a:miter lim="800000"/>
              <a:tailEnd type="triangle"/>
            </a:ln>
            <a:effectLst/>
          </p:spPr>
        </p:cxnSp>
        <p:cxnSp>
          <p:nvCxnSpPr>
            <p:cNvPr id="13" name="直接箭头连接符 12">
              <a:extLst>
                <a:ext uri="{FF2B5EF4-FFF2-40B4-BE49-F238E27FC236}">
                  <a16:creationId xmlns:a16="http://schemas.microsoft.com/office/drawing/2014/main" id="{90DAAEC1-E878-49BD-81C6-4806A8972249}"/>
                </a:ext>
              </a:extLst>
            </p:cNvPr>
            <p:cNvCxnSpPr>
              <a:cxnSpLocks/>
            </p:cNvCxnSpPr>
            <p:nvPr/>
          </p:nvCxnSpPr>
          <p:spPr>
            <a:xfrm flipV="1">
              <a:off x="5204185" y="3110889"/>
              <a:ext cx="1381059" cy="399672"/>
            </a:xfrm>
            <a:prstGeom prst="straightConnector1">
              <a:avLst/>
            </a:prstGeom>
            <a:noFill/>
            <a:ln w="6350" cap="flat" cmpd="sng" algn="ctr">
              <a:solidFill>
                <a:srgbClr val="E84C22"/>
              </a:solidFill>
              <a:prstDash val="solid"/>
              <a:miter lim="800000"/>
              <a:tailEnd type="triangle"/>
            </a:ln>
            <a:effectLst/>
          </p:spPr>
        </p:cxnSp>
      </p:grpSp>
    </p:spTree>
    <p:extLst>
      <p:ext uri="{BB962C8B-B14F-4D97-AF65-F5344CB8AC3E}">
        <p14:creationId xmlns:p14="http://schemas.microsoft.com/office/powerpoint/2010/main" val="41255060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067506-4227-4652-97B2-AB4EC815E277}"/>
              </a:ext>
            </a:extLst>
          </p:cNvPr>
          <p:cNvSpPr>
            <a:spLocks noGrp="1"/>
          </p:cNvSpPr>
          <p:nvPr>
            <p:ph type="title"/>
          </p:nvPr>
        </p:nvSpPr>
        <p:spPr/>
        <p:txBody>
          <a:bodyPr/>
          <a:lstStyle/>
          <a:p>
            <a:r>
              <a:rPr lang="zh-CN" altLang="en-US" dirty="0"/>
              <a:t>数组参数</a:t>
            </a:r>
            <a:endParaRPr lang="en-US" dirty="0"/>
          </a:p>
        </p:txBody>
      </p:sp>
      <p:sp>
        <p:nvSpPr>
          <p:cNvPr id="3" name="内容占位符 2">
            <a:extLst>
              <a:ext uri="{FF2B5EF4-FFF2-40B4-BE49-F238E27FC236}">
                <a16:creationId xmlns:a16="http://schemas.microsoft.com/office/drawing/2014/main" id="{124A7206-9A63-4688-A365-0BCD8356DC10}"/>
              </a:ext>
            </a:extLst>
          </p:cNvPr>
          <p:cNvSpPr>
            <a:spLocks noGrp="1"/>
          </p:cNvSpPr>
          <p:nvPr>
            <p:ph idx="1"/>
          </p:nvPr>
        </p:nvSpPr>
        <p:spPr/>
        <p:txBody>
          <a:bodyPr>
            <a:normAutofit/>
          </a:bodyPr>
          <a:lstStyle/>
          <a:p>
            <a:r>
              <a:rPr lang="zh-CN" altLang="en-US" dirty="0"/>
              <a:t>数组元素作为函数参数</a:t>
            </a:r>
            <a:endParaRPr lang="en-US" altLang="zh-CN" dirty="0"/>
          </a:p>
          <a:p>
            <a:pPr lvl="1"/>
            <a:r>
              <a:rPr lang="zh-CN" altLang="en-US" dirty="0"/>
              <a:t>数组元素可以用作函数实参，但是不能用作形参。因为形参是在函数被调用时临时分配存储单元的，不可能为一个数组元素单独分配存储单元</a:t>
            </a:r>
            <a:r>
              <a:rPr lang="en-US" altLang="zh-CN" dirty="0"/>
              <a:t>(</a:t>
            </a:r>
            <a:r>
              <a:rPr lang="zh-CN" altLang="en-US" dirty="0"/>
              <a:t>数组是一个整体，在内存中占连续一段存储单元</a:t>
            </a:r>
            <a:r>
              <a:rPr lang="en-US" altLang="zh-CN" dirty="0"/>
              <a:t>)</a:t>
            </a:r>
          </a:p>
          <a:p>
            <a:pPr lvl="1"/>
            <a:r>
              <a:rPr lang="zh-CN" altLang="en-US" dirty="0"/>
              <a:t>在用数组元素作实参时，把实参的值传给形参，是“</a:t>
            </a:r>
            <a:r>
              <a:rPr lang="zh-CN" altLang="en-US" dirty="0">
                <a:solidFill>
                  <a:srgbClr val="FF0000"/>
                </a:solidFill>
              </a:rPr>
              <a:t>值传递</a:t>
            </a:r>
            <a:r>
              <a:rPr lang="zh-CN" altLang="en-US" dirty="0"/>
              <a:t>”方式。数据传递的方向是从实参传到形参，单向传递</a:t>
            </a:r>
            <a:endParaRPr lang="en-US" altLang="zh-CN" dirty="0"/>
          </a:p>
          <a:p>
            <a:pPr lvl="1"/>
            <a:endParaRPr lang="en-US" altLang="zh-CN" dirty="0"/>
          </a:p>
          <a:p>
            <a:r>
              <a:rPr lang="zh-CN" altLang="en-US" dirty="0"/>
              <a:t>数组名作为函数参数</a:t>
            </a:r>
          </a:p>
          <a:p>
            <a:pPr lvl="1"/>
            <a:r>
              <a:rPr lang="zh-CN" altLang="en-US" dirty="0"/>
              <a:t>数组名可以用作函数的形参和实参</a:t>
            </a:r>
          </a:p>
          <a:p>
            <a:pPr lvl="1"/>
            <a:r>
              <a:rPr lang="zh-CN" altLang="en-US" dirty="0"/>
              <a:t>用数组名做实参时，向形参（数组名或指针变量）传递的是数组首元素的地址，是“</a:t>
            </a:r>
            <a:r>
              <a:rPr lang="zh-CN" altLang="en-US" dirty="0">
                <a:solidFill>
                  <a:srgbClr val="FF0000"/>
                </a:solidFill>
              </a:rPr>
              <a:t>地址传递</a:t>
            </a:r>
            <a:r>
              <a:rPr lang="zh-CN" altLang="en-US" dirty="0"/>
              <a:t>”方式。在被调函数中操作形参指向的数组区域，直接影响主调函数中的数组实参</a:t>
            </a:r>
          </a:p>
          <a:p>
            <a:endParaRPr lang="en-US" altLang="zh-CN" dirty="0"/>
          </a:p>
          <a:p>
            <a:endParaRPr lang="en-US" dirty="0"/>
          </a:p>
        </p:txBody>
      </p:sp>
      <p:graphicFrame>
        <p:nvGraphicFramePr>
          <p:cNvPr id="4" name="表格 3">
            <a:extLst>
              <a:ext uri="{FF2B5EF4-FFF2-40B4-BE49-F238E27FC236}">
                <a16:creationId xmlns:a16="http://schemas.microsoft.com/office/drawing/2014/main" id="{00B9B941-DBBB-4332-B393-14794088694F}"/>
              </a:ext>
            </a:extLst>
          </p:cNvPr>
          <p:cNvGraphicFramePr>
            <a:graphicFrameLocks noGrp="1"/>
          </p:cNvGraphicFramePr>
          <p:nvPr>
            <p:extLst>
              <p:ext uri="{D42A27DB-BD31-4B8C-83A1-F6EECF244321}">
                <p14:modId xmlns:p14="http://schemas.microsoft.com/office/powerpoint/2010/main" val="1271265633"/>
              </p:ext>
            </p:extLst>
          </p:nvPr>
        </p:nvGraphicFramePr>
        <p:xfrm>
          <a:off x="4921856" y="188639"/>
          <a:ext cx="3970623" cy="1138683"/>
        </p:xfrm>
        <a:graphic>
          <a:graphicData uri="http://schemas.openxmlformats.org/drawingml/2006/table">
            <a:tbl>
              <a:tblPr firstRow="1"/>
              <a:tblGrid>
                <a:gridCol w="1895315">
                  <a:extLst>
                    <a:ext uri="{9D8B030D-6E8A-4147-A177-3AD203B41FA5}">
                      <a16:colId xmlns:a16="http://schemas.microsoft.com/office/drawing/2014/main" val="178988089"/>
                    </a:ext>
                  </a:extLst>
                </a:gridCol>
                <a:gridCol w="2075308">
                  <a:extLst>
                    <a:ext uri="{9D8B030D-6E8A-4147-A177-3AD203B41FA5}">
                      <a16:colId xmlns:a16="http://schemas.microsoft.com/office/drawing/2014/main" val="1289128785"/>
                    </a:ext>
                  </a:extLst>
                </a:gridCol>
              </a:tblGrid>
              <a:tr h="350807">
                <a:tc>
                  <a:txBody>
                    <a:bodyPr/>
                    <a:lstStyle>
                      <a:lvl1pPr marL="0" algn="l" defTabSz="685800" rtl="0" eaLnBrk="1" latinLnBrk="0" hangingPunct="1">
                        <a:defRPr sz="1350" b="1" kern="1200">
                          <a:solidFill>
                            <a:schemeClr val="lt1"/>
                          </a:solidFill>
                          <a:latin typeface="等线"/>
                        </a:defRPr>
                      </a:lvl1pPr>
                      <a:lvl2pPr marL="342900" algn="l" defTabSz="685800" rtl="0" eaLnBrk="1" latinLnBrk="0" hangingPunct="1">
                        <a:defRPr sz="1350" b="1" kern="1200">
                          <a:solidFill>
                            <a:schemeClr val="lt1"/>
                          </a:solidFill>
                          <a:latin typeface="等线"/>
                        </a:defRPr>
                      </a:lvl2pPr>
                      <a:lvl3pPr marL="685800" algn="l" defTabSz="685800" rtl="0" eaLnBrk="1" latinLnBrk="0" hangingPunct="1">
                        <a:defRPr sz="1350" b="1" kern="1200">
                          <a:solidFill>
                            <a:schemeClr val="lt1"/>
                          </a:solidFill>
                          <a:latin typeface="等线"/>
                        </a:defRPr>
                      </a:lvl3pPr>
                      <a:lvl4pPr marL="1028700" algn="l" defTabSz="685800" rtl="0" eaLnBrk="1" latinLnBrk="0" hangingPunct="1">
                        <a:defRPr sz="1350" b="1" kern="1200">
                          <a:solidFill>
                            <a:schemeClr val="lt1"/>
                          </a:solidFill>
                          <a:latin typeface="等线"/>
                        </a:defRPr>
                      </a:lvl4pPr>
                      <a:lvl5pPr marL="1371600" algn="l" defTabSz="685800" rtl="0" eaLnBrk="1" latinLnBrk="0" hangingPunct="1">
                        <a:defRPr sz="1350" b="1" kern="1200">
                          <a:solidFill>
                            <a:schemeClr val="lt1"/>
                          </a:solidFill>
                          <a:latin typeface="等线"/>
                        </a:defRPr>
                      </a:lvl5pPr>
                      <a:lvl6pPr marL="1714500" algn="l" defTabSz="685800" rtl="0" eaLnBrk="1" latinLnBrk="0" hangingPunct="1">
                        <a:defRPr sz="1350" b="1" kern="1200">
                          <a:solidFill>
                            <a:schemeClr val="lt1"/>
                          </a:solidFill>
                          <a:latin typeface="等线"/>
                        </a:defRPr>
                      </a:lvl6pPr>
                      <a:lvl7pPr marL="2057400" algn="l" defTabSz="685800" rtl="0" eaLnBrk="1" latinLnBrk="0" hangingPunct="1">
                        <a:defRPr sz="1350" b="1" kern="1200">
                          <a:solidFill>
                            <a:schemeClr val="lt1"/>
                          </a:solidFill>
                          <a:latin typeface="等线"/>
                        </a:defRPr>
                      </a:lvl7pPr>
                      <a:lvl8pPr marL="2400300" algn="l" defTabSz="685800" rtl="0" eaLnBrk="1" latinLnBrk="0" hangingPunct="1">
                        <a:defRPr sz="1350" b="1" kern="1200">
                          <a:solidFill>
                            <a:schemeClr val="lt1"/>
                          </a:solidFill>
                          <a:latin typeface="等线"/>
                        </a:defRPr>
                      </a:lvl8pPr>
                      <a:lvl9pPr marL="2743200" algn="l" defTabSz="685800" rtl="0" eaLnBrk="1" latinLnBrk="0" hangingPunct="1">
                        <a:defRPr sz="1350" b="1" kern="1200">
                          <a:solidFill>
                            <a:schemeClr val="lt1"/>
                          </a:solidFill>
                          <a:latin typeface="等线"/>
                        </a:defRPr>
                      </a:lvl9pPr>
                    </a:lstStyle>
                    <a:p>
                      <a:pPr algn="ctr">
                        <a:lnSpc>
                          <a:spcPct val="200000"/>
                        </a:lnSpc>
                      </a:pPr>
                      <a:r>
                        <a:rPr lang="zh-CN" altLang="en-US" sz="1300" dirty="0"/>
                        <a:t>形式参数</a:t>
                      </a: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E84C22"/>
                    </a:solidFill>
                  </a:tcPr>
                </a:tc>
                <a:tc>
                  <a:txBody>
                    <a:bodyPr/>
                    <a:lstStyle>
                      <a:lvl1pPr marL="0" algn="l" defTabSz="685800" rtl="0" eaLnBrk="1" latinLnBrk="0" hangingPunct="1">
                        <a:defRPr sz="1350" b="1" kern="1200">
                          <a:solidFill>
                            <a:schemeClr val="lt1"/>
                          </a:solidFill>
                          <a:latin typeface="等线"/>
                        </a:defRPr>
                      </a:lvl1pPr>
                      <a:lvl2pPr marL="342900" algn="l" defTabSz="685800" rtl="0" eaLnBrk="1" latinLnBrk="0" hangingPunct="1">
                        <a:defRPr sz="1350" b="1" kern="1200">
                          <a:solidFill>
                            <a:schemeClr val="lt1"/>
                          </a:solidFill>
                          <a:latin typeface="等线"/>
                        </a:defRPr>
                      </a:lvl2pPr>
                      <a:lvl3pPr marL="685800" algn="l" defTabSz="685800" rtl="0" eaLnBrk="1" latinLnBrk="0" hangingPunct="1">
                        <a:defRPr sz="1350" b="1" kern="1200">
                          <a:solidFill>
                            <a:schemeClr val="lt1"/>
                          </a:solidFill>
                          <a:latin typeface="等线"/>
                        </a:defRPr>
                      </a:lvl3pPr>
                      <a:lvl4pPr marL="1028700" algn="l" defTabSz="685800" rtl="0" eaLnBrk="1" latinLnBrk="0" hangingPunct="1">
                        <a:defRPr sz="1350" b="1" kern="1200">
                          <a:solidFill>
                            <a:schemeClr val="lt1"/>
                          </a:solidFill>
                          <a:latin typeface="等线"/>
                        </a:defRPr>
                      </a:lvl4pPr>
                      <a:lvl5pPr marL="1371600" algn="l" defTabSz="685800" rtl="0" eaLnBrk="1" latinLnBrk="0" hangingPunct="1">
                        <a:defRPr sz="1350" b="1" kern="1200">
                          <a:solidFill>
                            <a:schemeClr val="lt1"/>
                          </a:solidFill>
                          <a:latin typeface="等线"/>
                        </a:defRPr>
                      </a:lvl5pPr>
                      <a:lvl6pPr marL="1714500" algn="l" defTabSz="685800" rtl="0" eaLnBrk="1" latinLnBrk="0" hangingPunct="1">
                        <a:defRPr sz="1350" b="1" kern="1200">
                          <a:solidFill>
                            <a:schemeClr val="lt1"/>
                          </a:solidFill>
                          <a:latin typeface="等线"/>
                        </a:defRPr>
                      </a:lvl6pPr>
                      <a:lvl7pPr marL="2057400" algn="l" defTabSz="685800" rtl="0" eaLnBrk="1" latinLnBrk="0" hangingPunct="1">
                        <a:defRPr sz="1350" b="1" kern="1200">
                          <a:solidFill>
                            <a:schemeClr val="lt1"/>
                          </a:solidFill>
                          <a:latin typeface="等线"/>
                        </a:defRPr>
                      </a:lvl7pPr>
                      <a:lvl8pPr marL="2400300" algn="l" defTabSz="685800" rtl="0" eaLnBrk="1" latinLnBrk="0" hangingPunct="1">
                        <a:defRPr sz="1350" b="1" kern="1200">
                          <a:solidFill>
                            <a:schemeClr val="lt1"/>
                          </a:solidFill>
                          <a:latin typeface="等线"/>
                        </a:defRPr>
                      </a:lvl8pPr>
                      <a:lvl9pPr marL="2743200" algn="l" defTabSz="685800" rtl="0" eaLnBrk="1" latinLnBrk="0" hangingPunct="1">
                        <a:defRPr sz="1350" b="1" kern="1200">
                          <a:solidFill>
                            <a:schemeClr val="lt1"/>
                          </a:solidFill>
                          <a:latin typeface="等线"/>
                        </a:defRPr>
                      </a:lvl9pPr>
                    </a:lstStyle>
                    <a:p>
                      <a:pPr algn="ctr">
                        <a:lnSpc>
                          <a:spcPct val="200000"/>
                        </a:lnSpc>
                      </a:pPr>
                      <a:r>
                        <a:rPr lang="zh-CN" altLang="en-US" sz="1300" dirty="0"/>
                        <a:t>实在参数</a:t>
                      </a:r>
                    </a:p>
                  </a:txBody>
                  <a:tcPr anchor="ct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E84C22"/>
                    </a:solidFill>
                  </a:tcPr>
                </a:tc>
                <a:extLst>
                  <a:ext uri="{0D108BD9-81ED-4DB2-BD59-A6C34878D82A}">
                    <a16:rowId xmlns:a16="http://schemas.microsoft.com/office/drawing/2014/main" val="1877167614"/>
                  </a:ext>
                </a:extLst>
              </a:tr>
              <a:tr h="350807">
                <a:tc>
                  <a:txBody>
                    <a:bodyPr/>
                    <a:lstStyle>
                      <a:lvl1pPr marL="0" algn="l" defTabSz="685800" rtl="0" eaLnBrk="1" latinLnBrk="0" hangingPunct="1">
                        <a:defRPr sz="1350" kern="1200">
                          <a:solidFill>
                            <a:schemeClr val="dk1"/>
                          </a:solidFill>
                          <a:latin typeface="等线"/>
                        </a:defRPr>
                      </a:lvl1pPr>
                      <a:lvl2pPr marL="342900" algn="l" defTabSz="685800" rtl="0" eaLnBrk="1" latinLnBrk="0" hangingPunct="1">
                        <a:defRPr sz="1350" kern="1200">
                          <a:solidFill>
                            <a:schemeClr val="dk1"/>
                          </a:solidFill>
                          <a:latin typeface="等线"/>
                        </a:defRPr>
                      </a:lvl2pPr>
                      <a:lvl3pPr marL="685800" algn="l" defTabSz="685800" rtl="0" eaLnBrk="1" latinLnBrk="0" hangingPunct="1">
                        <a:defRPr sz="1350" kern="1200">
                          <a:solidFill>
                            <a:schemeClr val="dk1"/>
                          </a:solidFill>
                          <a:latin typeface="等线"/>
                        </a:defRPr>
                      </a:lvl3pPr>
                      <a:lvl4pPr marL="1028700" algn="l" defTabSz="685800" rtl="0" eaLnBrk="1" latinLnBrk="0" hangingPunct="1">
                        <a:defRPr sz="1350" kern="1200">
                          <a:solidFill>
                            <a:schemeClr val="dk1"/>
                          </a:solidFill>
                          <a:latin typeface="等线"/>
                        </a:defRPr>
                      </a:lvl4pPr>
                      <a:lvl5pPr marL="1371600" algn="l" defTabSz="685800" rtl="0" eaLnBrk="1" latinLnBrk="0" hangingPunct="1">
                        <a:defRPr sz="1350" kern="1200">
                          <a:solidFill>
                            <a:schemeClr val="dk1"/>
                          </a:solidFill>
                          <a:latin typeface="等线"/>
                        </a:defRPr>
                      </a:lvl5pPr>
                      <a:lvl6pPr marL="1714500" algn="l" defTabSz="685800" rtl="0" eaLnBrk="1" latinLnBrk="0" hangingPunct="1">
                        <a:defRPr sz="1350" kern="1200">
                          <a:solidFill>
                            <a:schemeClr val="dk1"/>
                          </a:solidFill>
                          <a:latin typeface="等线"/>
                        </a:defRPr>
                      </a:lvl6pPr>
                      <a:lvl7pPr marL="2057400" algn="l" defTabSz="685800" rtl="0" eaLnBrk="1" latinLnBrk="0" hangingPunct="1">
                        <a:defRPr sz="1350" kern="1200">
                          <a:solidFill>
                            <a:schemeClr val="dk1"/>
                          </a:solidFill>
                          <a:latin typeface="等线"/>
                        </a:defRPr>
                      </a:lvl7pPr>
                      <a:lvl8pPr marL="2400300" algn="l" defTabSz="685800" rtl="0" eaLnBrk="1" latinLnBrk="0" hangingPunct="1">
                        <a:defRPr sz="1350" kern="1200">
                          <a:solidFill>
                            <a:schemeClr val="dk1"/>
                          </a:solidFill>
                          <a:latin typeface="等线"/>
                        </a:defRPr>
                      </a:lvl8pPr>
                      <a:lvl9pPr marL="2743200" algn="l" defTabSz="685800" rtl="0" eaLnBrk="1" latinLnBrk="0" hangingPunct="1">
                        <a:defRPr sz="1350" kern="1200">
                          <a:solidFill>
                            <a:schemeClr val="dk1"/>
                          </a:solidFill>
                          <a:latin typeface="等线"/>
                        </a:defRPr>
                      </a:lvl9pPr>
                    </a:lstStyle>
                    <a:p>
                      <a:pPr>
                        <a:lnSpc>
                          <a:spcPct val="200000"/>
                        </a:lnSpc>
                      </a:pPr>
                      <a:r>
                        <a:rPr lang="zh-CN" altLang="en-US" sz="1000" b="1" dirty="0"/>
                        <a:t>变量</a:t>
                      </a: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84C22">
                        <a:tint val="20000"/>
                      </a:srgbClr>
                    </a:solidFill>
                  </a:tcPr>
                </a:tc>
                <a:tc>
                  <a:txBody>
                    <a:bodyPr/>
                    <a:lstStyle>
                      <a:lvl1pPr marL="0" algn="l" defTabSz="685800" rtl="0" eaLnBrk="1" latinLnBrk="0" hangingPunct="1">
                        <a:defRPr sz="1350" kern="1200">
                          <a:solidFill>
                            <a:schemeClr val="dk1"/>
                          </a:solidFill>
                          <a:latin typeface="等线"/>
                        </a:defRPr>
                      </a:lvl1pPr>
                      <a:lvl2pPr marL="342900" algn="l" defTabSz="685800" rtl="0" eaLnBrk="1" latinLnBrk="0" hangingPunct="1">
                        <a:defRPr sz="1350" kern="1200">
                          <a:solidFill>
                            <a:schemeClr val="dk1"/>
                          </a:solidFill>
                          <a:latin typeface="等线"/>
                        </a:defRPr>
                      </a:lvl2pPr>
                      <a:lvl3pPr marL="685800" algn="l" defTabSz="685800" rtl="0" eaLnBrk="1" latinLnBrk="0" hangingPunct="1">
                        <a:defRPr sz="1350" kern="1200">
                          <a:solidFill>
                            <a:schemeClr val="dk1"/>
                          </a:solidFill>
                          <a:latin typeface="等线"/>
                        </a:defRPr>
                      </a:lvl3pPr>
                      <a:lvl4pPr marL="1028700" algn="l" defTabSz="685800" rtl="0" eaLnBrk="1" latinLnBrk="0" hangingPunct="1">
                        <a:defRPr sz="1350" kern="1200">
                          <a:solidFill>
                            <a:schemeClr val="dk1"/>
                          </a:solidFill>
                          <a:latin typeface="等线"/>
                        </a:defRPr>
                      </a:lvl4pPr>
                      <a:lvl5pPr marL="1371600" algn="l" defTabSz="685800" rtl="0" eaLnBrk="1" latinLnBrk="0" hangingPunct="1">
                        <a:defRPr sz="1350" kern="1200">
                          <a:solidFill>
                            <a:schemeClr val="dk1"/>
                          </a:solidFill>
                          <a:latin typeface="等线"/>
                        </a:defRPr>
                      </a:lvl5pPr>
                      <a:lvl6pPr marL="1714500" algn="l" defTabSz="685800" rtl="0" eaLnBrk="1" latinLnBrk="0" hangingPunct="1">
                        <a:defRPr sz="1350" kern="1200">
                          <a:solidFill>
                            <a:schemeClr val="dk1"/>
                          </a:solidFill>
                          <a:latin typeface="等线"/>
                        </a:defRPr>
                      </a:lvl6pPr>
                      <a:lvl7pPr marL="2057400" algn="l" defTabSz="685800" rtl="0" eaLnBrk="1" latinLnBrk="0" hangingPunct="1">
                        <a:defRPr sz="1350" kern="1200">
                          <a:solidFill>
                            <a:schemeClr val="dk1"/>
                          </a:solidFill>
                          <a:latin typeface="等线"/>
                        </a:defRPr>
                      </a:lvl7pPr>
                      <a:lvl8pPr marL="2400300" algn="l" defTabSz="685800" rtl="0" eaLnBrk="1" latinLnBrk="0" hangingPunct="1">
                        <a:defRPr sz="1350" kern="1200">
                          <a:solidFill>
                            <a:schemeClr val="dk1"/>
                          </a:solidFill>
                          <a:latin typeface="等线"/>
                        </a:defRPr>
                      </a:lvl8pPr>
                      <a:lvl9pPr marL="2743200" algn="l" defTabSz="685800" rtl="0" eaLnBrk="1" latinLnBrk="0" hangingPunct="1">
                        <a:defRPr sz="1350" kern="1200">
                          <a:solidFill>
                            <a:schemeClr val="dk1"/>
                          </a:solidFill>
                          <a:latin typeface="等线"/>
                        </a:defRPr>
                      </a:lvl9pPr>
                    </a:lstStyle>
                    <a:p>
                      <a:pPr>
                        <a:lnSpc>
                          <a:spcPct val="200000"/>
                        </a:lnSpc>
                      </a:pPr>
                      <a:r>
                        <a:rPr lang="zh-CN" altLang="en-US" sz="1000" b="1" dirty="0"/>
                        <a:t>常量、变量、表达式、数组元素</a:t>
                      </a:r>
                    </a:p>
                  </a:txBody>
                  <a:tcPr anchor="ct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84C22">
                        <a:tint val="20000"/>
                      </a:srgbClr>
                    </a:solidFill>
                  </a:tcPr>
                </a:tc>
                <a:extLst>
                  <a:ext uri="{0D108BD9-81ED-4DB2-BD59-A6C34878D82A}">
                    <a16:rowId xmlns:a16="http://schemas.microsoft.com/office/drawing/2014/main" val="765593776"/>
                  </a:ext>
                </a:extLst>
              </a:tr>
              <a:tr h="350807">
                <a:tc>
                  <a:txBody>
                    <a:bodyPr/>
                    <a:lstStyle>
                      <a:lvl1pPr marL="0" algn="l" defTabSz="685800" rtl="0" eaLnBrk="1" latinLnBrk="0" hangingPunct="1">
                        <a:defRPr sz="1350" kern="1200">
                          <a:solidFill>
                            <a:schemeClr val="dk1"/>
                          </a:solidFill>
                          <a:latin typeface="等线"/>
                        </a:defRPr>
                      </a:lvl1pPr>
                      <a:lvl2pPr marL="342900" algn="l" defTabSz="685800" rtl="0" eaLnBrk="1" latinLnBrk="0" hangingPunct="1">
                        <a:defRPr sz="1350" kern="1200">
                          <a:solidFill>
                            <a:schemeClr val="dk1"/>
                          </a:solidFill>
                          <a:latin typeface="等线"/>
                        </a:defRPr>
                      </a:lvl2pPr>
                      <a:lvl3pPr marL="685800" algn="l" defTabSz="685800" rtl="0" eaLnBrk="1" latinLnBrk="0" hangingPunct="1">
                        <a:defRPr sz="1350" kern="1200">
                          <a:solidFill>
                            <a:schemeClr val="dk1"/>
                          </a:solidFill>
                          <a:latin typeface="等线"/>
                        </a:defRPr>
                      </a:lvl3pPr>
                      <a:lvl4pPr marL="1028700" algn="l" defTabSz="685800" rtl="0" eaLnBrk="1" latinLnBrk="0" hangingPunct="1">
                        <a:defRPr sz="1350" kern="1200">
                          <a:solidFill>
                            <a:schemeClr val="dk1"/>
                          </a:solidFill>
                          <a:latin typeface="等线"/>
                        </a:defRPr>
                      </a:lvl4pPr>
                      <a:lvl5pPr marL="1371600" algn="l" defTabSz="685800" rtl="0" eaLnBrk="1" latinLnBrk="0" hangingPunct="1">
                        <a:defRPr sz="1350" kern="1200">
                          <a:solidFill>
                            <a:schemeClr val="dk1"/>
                          </a:solidFill>
                          <a:latin typeface="等线"/>
                        </a:defRPr>
                      </a:lvl5pPr>
                      <a:lvl6pPr marL="1714500" algn="l" defTabSz="685800" rtl="0" eaLnBrk="1" latinLnBrk="0" hangingPunct="1">
                        <a:defRPr sz="1350" kern="1200">
                          <a:solidFill>
                            <a:schemeClr val="dk1"/>
                          </a:solidFill>
                          <a:latin typeface="等线"/>
                        </a:defRPr>
                      </a:lvl6pPr>
                      <a:lvl7pPr marL="2057400" algn="l" defTabSz="685800" rtl="0" eaLnBrk="1" latinLnBrk="0" hangingPunct="1">
                        <a:defRPr sz="1350" kern="1200">
                          <a:solidFill>
                            <a:schemeClr val="dk1"/>
                          </a:solidFill>
                          <a:latin typeface="等线"/>
                        </a:defRPr>
                      </a:lvl7pPr>
                      <a:lvl8pPr marL="2400300" algn="l" defTabSz="685800" rtl="0" eaLnBrk="1" latinLnBrk="0" hangingPunct="1">
                        <a:defRPr sz="1350" kern="1200">
                          <a:solidFill>
                            <a:schemeClr val="dk1"/>
                          </a:solidFill>
                          <a:latin typeface="等线"/>
                        </a:defRPr>
                      </a:lvl8pPr>
                      <a:lvl9pPr marL="2743200" algn="l" defTabSz="685800" rtl="0" eaLnBrk="1" latinLnBrk="0" hangingPunct="1">
                        <a:defRPr sz="1350" kern="1200">
                          <a:solidFill>
                            <a:schemeClr val="dk1"/>
                          </a:solidFill>
                          <a:latin typeface="等线"/>
                        </a:defRPr>
                      </a:lvl9pPr>
                    </a:lstStyle>
                    <a:p>
                      <a:pPr>
                        <a:lnSpc>
                          <a:spcPct val="200000"/>
                        </a:lnSpc>
                      </a:pPr>
                      <a:r>
                        <a:rPr lang="zh-CN" altLang="en-US" sz="1000" b="1" dirty="0"/>
                        <a:t>数组名、</a:t>
                      </a:r>
                      <a:r>
                        <a:rPr lang="zh-CN" altLang="en-US" sz="1000" b="1" dirty="0">
                          <a:solidFill>
                            <a:schemeClr val="bg1">
                              <a:lumMod val="65000"/>
                            </a:schemeClr>
                          </a:solidFill>
                        </a:rPr>
                        <a:t>指针变量</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84C22">
                        <a:tint val="20000"/>
                      </a:srgbClr>
                    </a:solidFill>
                  </a:tcPr>
                </a:tc>
                <a:tc>
                  <a:txBody>
                    <a:bodyPr/>
                    <a:lstStyle>
                      <a:lvl1pPr marL="0" algn="l" defTabSz="685800" rtl="0" eaLnBrk="1" latinLnBrk="0" hangingPunct="1">
                        <a:defRPr sz="1350" kern="1200">
                          <a:solidFill>
                            <a:schemeClr val="dk1"/>
                          </a:solidFill>
                          <a:latin typeface="等线"/>
                        </a:defRPr>
                      </a:lvl1pPr>
                      <a:lvl2pPr marL="342900" algn="l" defTabSz="685800" rtl="0" eaLnBrk="1" latinLnBrk="0" hangingPunct="1">
                        <a:defRPr sz="1350" kern="1200">
                          <a:solidFill>
                            <a:schemeClr val="dk1"/>
                          </a:solidFill>
                          <a:latin typeface="等线"/>
                        </a:defRPr>
                      </a:lvl2pPr>
                      <a:lvl3pPr marL="685800" algn="l" defTabSz="685800" rtl="0" eaLnBrk="1" latinLnBrk="0" hangingPunct="1">
                        <a:defRPr sz="1350" kern="1200">
                          <a:solidFill>
                            <a:schemeClr val="dk1"/>
                          </a:solidFill>
                          <a:latin typeface="等线"/>
                        </a:defRPr>
                      </a:lvl3pPr>
                      <a:lvl4pPr marL="1028700" algn="l" defTabSz="685800" rtl="0" eaLnBrk="1" latinLnBrk="0" hangingPunct="1">
                        <a:defRPr sz="1350" kern="1200">
                          <a:solidFill>
                            <a:schemeClr val="dk1"/>
                          </a:solidFill>
                          <a:latin typeface="等线"/>
                        </a:defRPr>
                      </a:lvl4pPr>
                      <a:lvl5pPr marL="1371600" algn="l" defTabSz="685800" rtl="0" eaLnBrk="1" latinLnBrk="0" hangingPunct="1">
                        <a:defRPr sz="1350" kern="1200">
                          <a:solidFill>
                            <a:schemeClr val="dk1"/>
                          </a:solidFill>
                          <a:latin typeface="等线"/>
                        </a:defRPr>
                      </a:lvl5pPr>
                      <a:lvl6pPr marL="1714500" algn="l" defTabSz="685800" rtl="0" eaLnBrk="1" latinLnBrk="0" hangingPunct="1">
                        <a:defRPr sz="1350" kern="1200">
                          <a:solidFill>
                            <a:schemeClr val="dk1"/>
                          </a:solidFill>
                          <a:latin typeface="等线"/>
                        </a:defRPr>
                      </a:lvl6pPr>
                      <a:lvl7pPr marL="2057400" algn="l" defTabSz="685800" rtl="0" eaLnBrk="1" latinLnBrk="0" hangingPunct="1">
                        <a:defRPr sz="1350" kern="1200">
                          <a:solidFill>
                            <a:schemeClr val="dk1"/>
                          </a:solidFill>
                          <a:latin typeface="等线"/>
                        </a:defRPr>
                      </a:lvl7pPr>
                      <a:lvl8pPr marL="2400300" algn="l" defTabSz="685800" rtl="0" eaLnBrk="1" latinLnBrk="0" hangingPunct="1">
                        <a:defRPr sz="1350" kern="1200">
                          <a:solidFill>
                            <a:schemeClr val="dk1"/>
                          </a:solidFill>
                          <a:latin typeface="等线"/>
                        </a:defRPr>
                      </a:lvl8pPr>
                      <a:lvl9pPr marL="2743200" algn="l" defTabSz="685800" rtl="0" eaLnBrk="1" latinLnBrk="0" hangingPunct="1">
                        <a:defRPr sz="1350" kern="1200">
                          <a:solidFill>
                            <a:schemeClr val="dk1"/>
                          </a:solidFill>
                          <a:latin typeface="等线"/>
                        </a:defRPr>
                      </a:lvl9pPr>
                    </a:lstStyle>
                    <a:p>
                      <a:pPr>
                        <a:lnSpc>
                          <a:spcPct val="200000"/>
                        </a:lnSpc>
                      </a:pPr>
                      <a:r>
                        <a:rPr lang="zh-CN" altLang="en-US" sz="1000" b="1" dirty="0"/>
                        <a:t>数组名</a:t>
                      </a:r>
                    </a:p>
                  </a:txBody>
                  <a:tcPr anchor="ct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84C22">
                        <a:tint val="20000"/>
                      </a:srgbClr>
                    </a:solidFill>
                  </a:tcPr>
                </a:tc>
                <a:extLst>
                  <a:ext uri="{0D108BD9-81ED-4DB2-BD59-A6C34878D82A}">
                    <a16:rowId xmlns:a16="http://schemas.microsoft.com/office/drawing/2014/main" val="1187610419"/>
                  </a:ext>
                </a:extLst>
              </a:tr>
            </a:tbl>
          </a:graphicData>
        </a:graphic>
      </p:graphicFrame>
    </p:spTree>
    <p:extLst>
      <p:ext uri="{BB962C8B-B14F-4D97-AF65-F5344CB8AC3E}">
        <p14:creationId xmlns:p14="http://schemas.microsoft.com/office/powerpoint/2010/main" val="2728485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a:extLst>
              <a:ext uri="{FF2B5EF4-FFF2-40B4-BE49-F238E27FC236}">
                <a16:creationId xmlns:a16="http://schemas.microsoft.com/office/drawing/2014/main" id="{4AAADB73-FFD0-421A-B469-B3B642A3DA5F}"/>
              </a:ext>
            </a:extLst>
          </p:cNvPr>
          <p:cNvSpPr>
            <a:spLocks noGrp="1" noRot="1" noChangeArrowheads="1"/>
          </p:cNvSpPr>
          <p:nvPr>
            <p:ph type="title"/>
          </p:nvPr>
        </p:nvSpPr>
        <p:spPr/>
        <p:txBody>
          <a:bodyPr>
            <a:normAutofit fontScale="90000"/>
          </a:bodyPr>
          <a:lstStyle/>
          <a:p>
            <a:pPr algn="l" eaLnBrk="1" hangingPunct="1"/>
            <a:r>
              <a:rPr lang="en-US" altLang="zh-CN" sz="4000" dirty="0"/>
              <a:t>		Motivation</a:t>
            </a:r>
            <a:br>
              <a:rPr lang="en-US" altLang="zh-CN" sz="4000" dirty="0"/>
            </a:br>
            <a:r>
              <a:rPr lang="en-US" altLang="zh-CN" sz="4000" dirty="0"/>
              <a:t>			</a:t>
            </a:r>
            <a:r>
              <a:rPr lang="en-US" altLang="zh-CN" sz="4000" dirty="0">
                <a:solidFill>
                  <a:schemeClr val="hlink"/>
                </a:solidFill>
                <a:latin typeface="Arial" panose="020B0604020202020204" pitchFamily="34" charset="0"/>
              </a:rPr>
              <a:t>——</a:t>
            </a:r>
            <a:r>
              <a:rPr lang="zh-CN" altLang="en-US" sz="4000" dirty="0">
                <a:solidFill>
                  <a:schemeClr val="hlink"/>
                </a:solidFill>
              </a:rPr>
              <a:t>为什么需要函数？</a:t>
            </a:r>
          </a:p>
        </p:txBody>
      </p:sp>
      <p:sp>
        <p:nvSpPr>
          <p:cNvPr id="4" name="内容占位符 3">
            <a:extLst>
              <a:ext uri="{FF2B5EF4-FFF2-40B4-BE49-F238E27FC236}">
                <a16:creationId xmlns:a16="http://schemas.microsoft.com/office/drawing/2014/main" id="{E14F49F6-5094-4AE7-BF32-FED12E0D5F71}"/>
              </a:ext>
            </a:extLst>
          </p:cNvPr>
          <p:cNvSpPr>
            <a:spLocks noGrp="1"/>
          </p:cNvSpPr>
          <p:nvPr>
            <p:ph idx="1"/>
          </p:nvPr>
        </p:nvSpPr>
        <p:spPr>
          <a:xfrm>
            <a:off x="325947" y="1535833"/>
            <a:ext cx="4475666" cy="4764163"/>
          </a:xfrm>
        </p:spPr>
        <p:txBody>
          <a:bodyPr/>
          <a:lstStyle/>
          <a:p>
            <a:r>
              <a:rPr lang="zh-CN" altLang="en-US" sz="2000" dirty="0"/>
              <a:t>使用函数可以使程序清晰、精炼、简单、灵活。</a:t>
            </a:r>
          </a:p>
          <a:p>
            <a:r>
              <a:rPr lang="zh-CN" altLang="en-US" sz="2000" dirty="0"/>
              <a:t>函数就是功能。每一个函数用来实现一个特定的功能。函数名应反映其代表的功能。</a:t>
            </a:r>
          </a:p>
          <a:p>
            <a:r>
              <a:rPr lang="zh-CN" altLang="en-US" sz="2000" dirty="0"/>
              <a:t>在设计较大程序时，往往把它分为若干个程序模块，每一个模块包括一个或多个函数，每个函数实现一个特定的功能。</a:t>
            </a:r>
          </a:p>
          <a:p>
            <a:r>
              <a:rPr lang="zh-CN" altLang="en-US" sz="2000" dirty="0"/>
              <a:t>一个</a:t>
            </a:r>
            <a:r>
              <a:rPr lang="en-US" altLang="zh-CN" sz="2000" dirty="0"/>
              <a:t>C</a:t>
            </a:r>
            <a:r>
              <a:rPr lang="zh-CN" altLang="en-US" sz="2000" dirty="0"/>
              <a:t>程序可由一个主函数和若干个其他函数构成。由主函数调用其他函数，其他函数也可以互相调用。</a:t>
            </a:r>
          </a:p>
          <a:p>
            <a:endParaRPr lang="en-US" dirty="0"/>
          </a:p>
        </p:txBody>
      </p:sp>
      <p:grpSp>
        <p:nvGrpSpPr>
          <p:cNvPr id="5" name="组合 4">
            <a:extLst>
              <a:ext uri="{FF2B5EF4-FFF2-40B4-BE49-F238E27FC236}">
                <a16:creationId xmlns:a16="http://schemas.microsoft.com/office/drawing/2014/main" id="{7B6BF234-6CB4-47AF-A7D3-4D950C613857}"/>
              </a:ext>
            </a:extLst>
          </p:cNvPr>
          <p:cNvGrpSpPr/>
          <p:nvPr/>
        </p:nvGrpSpPr>
        <p:grpSpPr>
          <a:xfrm>
            <a:off x="4843720" y="1855547"/>
            <a:ext cx="4248471" cy="4124741"/>
            <a:chOff x="107505" y="2092289"/>
            <a:chExt cx="4248471" cy="4124741"/>
          </a:xfrm>
        </p:grpSpPr>
        <mc:AlternateContent xmlns:mc="http://schemas.openxmlformats.org/markup-compatibility/2006" xmlns:a14="http://schemas.microsoft.com/office/drawing/2010/main">
          <mc:Choice Requires="a14">
            <p:sp>
              <p:nvSpPr>
                <p:cNvPr id="7" name="圆角矩形 3">
                  <a:extLst>
                    <a:ext uri="{FF2B5EF4-FFF2-40B4-BE49-F238E27FC236}">
                      <a16:creationId xmlns:a16="http://schemas.microsoft.com/office/drawing/2014/main" id="{BB10F787-5CE0-498B-B46A-5D9CB8B453A3}"/>
                    </a:ext>
                  </a:extLst>
                </p:cNvPr>
                <p:cNvSpPr/>
                <p:nvPr/>
              </p:nvSpPr>
              <p:spPr>
                <a:xfrm>
                  <a:off x="107505" y="2092291"/>
                  <a:ext cx="1800200" cy="4124739"/>
                </a:xfrm>
                <a:prstGeom prst="roundRect">
                  <a:avLst>
                    <a:gd name="adj" fmla="val 2282"/>
                  </a:avLst>
                </a:prstGeom>
                <a:solidFill>
                  <a:sysClr val="window" lastClr="FFFFFF"/>
                </a:solidFill>
                <a:ln w="12700" cap="flat" cmpd="sng" algn="ctr">
                  <a:solidFill>
                    <a:srgbClr val="E84C22"/>
                  </a:solidFill>
                  <a:prstDash val="solid"/>
                  <a:miter lim="800000"/>
                  <a:tailEnd type="triangle" w="lg" len="lg"/>
                </a:ln>
                <a:effectLst/>
              </p:spPr>
              <p:txBody>
                <a:bodyPr rot="0" spcFirstLastPara="0" vertOverflow="overflow" horzOverflow="overflow" vert="horz" wrap="square" lIns="108000" tIns="45720" rIns="0" bIns="45720" numCol="1" spcCol="0" rtlCol="0" fromWordArt="0" anchor="t" anchorCtr="0" forceAA="0" compatLnSpc="1">
                  <a:prstTxWarp prst="textNoShape">
                    <a:avLst/>
                  </a:prstTxWarp>
                  <a:noAutofit/>
                </a:bodyPr>
                <a:lstStyle/>
                <a:p>
                  <a:pPr marL="0" marR="0" lvl="0" indent="0" defTabSz="357188"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等线"/>
                      <a:ea typeface="等线"/>
                      <a:cs typeface="+mn-cs"/>
                    </a:rPr>
                    <a:t>int main()</a:t>
                  </a:r>
                </a:p>
                <a:p>
                  <a:pPr marL="0" marR="0" lvl="0" indent="0" defTabSz="357188"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等线"/>
                      <a:ea typeface="等线"/>
                      <a:cs typeface="+mn-cs"/>
                    </a:rPr>
                    <a:t>{</a:t>
                  </a:r>
                </a:p>
                <a:p>
                  <a:pPr marL="0" marR="0" lvl="0" indent="0" defTabSz="357188"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等线"/>
                      <a:ea typeface="等线"/>
                      <a:cs typeface="+mn-cs"/>
                    </a:rPr>
                    <a:t>  {</a:t>
                  </a:r>
                </a:p>
                <a:p>
                  <a:pPr marL="0" marR="0" lvl="0" indent="0" defTabSz="357188"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等线"/>
                      <a:ea typeface="等线"/>
                      <a:cs typeface="+mn-cs"/>
                    </a:rPr>
                    <a:t>	</a:t>
                  </a:r>
                  <a14:m>
                    <m:oMath xmlns:m="http://schemas.openxmlformats.org/officeDocument/2006/math">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oMath>
                  </a14:m>
                  <a:r>
                    <a:rPr kumimoji="0" lang="en-US" altLang="zh-CN" sz="1400" b="0" i="0" u="none" strike="noStrike" kern="0" cap="none" spc="0" normalizeH="0" baseline="0" noProof="0" dirty="0">
                      <a:ln>
                        <a:noFill/>
                      </a:ln>
                      <a:solidFill>
                        <a:prstClr val="black"/>
                      </a:solidFill>
                      <a:effectLst/>
                      <a:uLnTx/>
                      <a:uFillTx/>
                      <a:latin typeface="等线"/>
                      <a:ea typeface="等线"/>
                      <a:cs typeface="+mn-cs"/>
                    </a:rPr>
                    <a:t>	</a:t>
                  </a:r>
                  <a:r>
                    <a:rPr kumimoji="0" lang="zh-CN" altLang="en-US" sz="1400" b="0" i="0" u="none" strike="noStrike" kern="0" cap="none" spc="0" normalizeH="0" baseline="0" noProof="0" dirty="0">
                      <a:ln>
                        <a:noFill/>
                      </a:ln>
                      <a:solidFill>
                        <a:prstClr val="black"/>
                      </a:solidFill>
                      <a:effectLst/>
                      <a:uLnTx/>
                      <a:uFillTx/>
                      <a:latin typeface="等线"/>
                      <a:ea typeface="等线"/>
                      <a:cs typeface="+mn-cs"/>
                    </a:rPr>
                    <a:t>功能</a:t>
                  </a:r>
                  <a:r>
                    <a:rPr kumimoji="0" lang="en-US" altLang="zh-CN" sz="1400" b="0" i="0" u="none" strike="noStrike" kern="0" cap="none" spc="0" normalizeH="0" baseline="0" noProof="0" dirty="0">
                      <a:ln>
                        <a:noFill/>
                      </a:ln>
                      <a:solidFill>
                        <a:prstClr val="black"/>
                      </a:solidFill>
                      <a:effectLst/>
                      <a:uLnTx/>
                      <a:uFillTx/>
                      <a:latin typeface="等线"/>
                      <a:ea typeface="等线"/>
                      <a:cs typeface="+mn-cs"/>
                    </a:rPr>
                    <a:t>1</a:t>
                  </a:r>
                  <a:r>
                    <a:rPr kumimoji="0" lang="zh-CN" altLang="en-US" sz="1400" b="0" i="0" u="none" strike="noStrike" kern="0" cap="none" spc="0" normalizeH="0" baseline="0" noProof="0" dirty="0">
                      <a:ln>
                        <a:noFill/>
                      </a:ln>
                      <a:solidFill>
                        <a:prstClr val="black"/>
                      </a:solidFill>
                      <a:effectLst/>
                      <a:uLnTx/>
                      <a:uFillTx/>
                      <a:latin typeface="等线"/>
                      <a:ea typeface="等线"/>
                      <a:cs typeface="+mn-cs"/>
                    </a:rPr>
                    <a:t>内容</a:t>
                  </a:r>
                  <a:endParaRPr kumimoji="0" lang="en-US" altLang="zh-CN" sz="1400" b="0" i="0" u="none" strike="noStrike" kern="0" cap="none" spc="0" normalizeH="0" baseline="0" noProof="0" dirty="0">
                    <a:ln>
                      <a:noFill/>
                    </a:ln>
                    <a:solidFill>
                      <a:prstClr val="black"/>
                    </a:solidFill>
                    <a:effectLst/>
                    <a:uLnTx/>
                    <a:uFillTx/>
                    <a:latin typeface="等线"/>
                    <a:ea typeface="等线"/>
                    <a:cs typeface="+mn-cs"/>
                  </a:endParaRPr>
                </a:p>
                <a:p>
                  <a:pPr marL="0" marR="0" lvl="0" indent="0" defTabSz="357188"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等线"/>
                      <a:ea typeface="等线"/>
                      <a:cs typeface="+mn-cs"/>
                    </a:rPr>
                    <a:t>  }</a:t>
                  </a:r>
                </a:p>
                <a:p>
                  <a:pPr marL="0" marR="0" lvl="0" indent="0" defTabSz="357188" eaLnBrk="1" fontAlgn="auto" latinLnBrk="0" hangingPunct="1">
                    <a:lnSpc>
                      <a:spcPct val="10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prstClr val="black"/>
                    </a:solidFill>
                    <a:effectLst/>
                    <a:uLnTx/>
                    <a:uFillTx/>
                    <a:latin typeface="等线"/>
                    <a:ea typeface="等线"/>
                    <a:cs typeface="+mn-cs"/>
                  </a:endParaRPr>
                </a:p>
                <a:p>
                  <a:pPr marL="0" marR="0" lvl="0" indent="0" defTabSz="357188"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等线"/>
                      <a:ea typeface="等线"/>
                      <a:cs typeface="+mn-cs"/>
                    </a:rPr>
                    <a:t>  {</a:t>
                  </a:r>
                </a:p>
                <a:p>
                  <a:pPr marL="0" marR="0" lvl="0" indent="0" defTabSz="357188"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等线"/>
                      <a:ea typeface="等线"/>
                      <a:cs typeface="+mn-cs"/>
                    </a:rPr>
                    <a:t>	</a:t>
                  </a:r>
                  <a14:m>
                    <m:oMath xmlns:m="http://schemas.openxmlformats.org/officeDocument/2006/math">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oMath>
                  </a14:m>
                  <a:r>
                    <a:rPr kumimoji="0" lang="en-US" altLang="zh-CN" sz="1400" b="0" i="0" u="none" strike="noStrike" kern="0" cap="none" spc="0" normalizeH="0" baseline="0" noProof="0" dirty="0">
                      <a:ln>
                        <a:noFill/>
                      </a:ln>
                      <a:solidFill>
                        <a:prstClr val="black"/>
                      </a:solidFill>
                      <a:effectLst/>
                      <a:uLnTx/>
                      <a:uFillTx/>
                      <a:latin typeface="等线"/>
                      <a:ea typeface="等线"/>
                      <a:cs typeface="+mn-cs"/>
                    </a:rPr>
                    <a:t>	</a:t>
                  </a:r>
                  <a:r>
                    <a:rPr kumimoji="0" lang="zh-CN" altLang="en-US" sz="1400" b="0" i="0" u="none" strike="noStrike" kern="0" cap="none" spc="0" normalizeH="0" baseline="0" noProof="0" dirty="0">
                      <a:ln>
                        <a:noFill/>
                      </a:ln>
                      <a:solidFill>
                        <a:prstClr val="black"/>
                      </a:solidFill>
                      <a:effectLst/>
                      <a:uLnTx/>
                      <a:uFillTx/>
                      <a:latin typeface="等线"/>
                      <a:ea typeface="等线"/>
                      <a:cs typeface="+mn-cs"/>
                    </a:rPr>
                    <a:t>功能</a:t>
                  </a:r>
                  <a:r>
                    <a:rPr kumimoji="0" lang="en-US" altLang="zh-CN" sz="1400" b="0" i="0" u="none" strike="noStrike" kern="0" cap="none" spc="0" normalizeH="0" baseline="0" noProof="0" dirty="0">
                      <a:ln>
                        <a:noFill/>
                      </a:ln>
                      <a:solidFill>
                        <a:prstClr val="black"/>
                      </a:solidFill>
                      <a:effectLst/>
                      <a:uLnTx/>
                      <a:uFillTx/>
                      <a:latin typeface="等线"/>
                      <a:ea typeface="等线"/>
                      <a:cs typeface="+mn-cs"/>
                    </a:rPr>
                    <a:t>2</a:t>
                  </a:r>
                  <a:r>
                    <a:rPr kumimoji="0" lang="zh-CN" altLang="en-US" sz="1400" b="0" i="0" u="none" strike="noStrike" kern="0" cap="none" spc="0" normalizeH="0" baseline="0" noProof="0" dirty="0">
                      <a:ln>
                        <a:noFill/>
                      </a:ln>
                      <a:solidFill>
                        <a:prstClr val="black"/>
                      </a:solidFill>
                      <a:effectLst/>
                      <a:uLnTx/>
                      <a:uFillTx/>
                      <a:latin typeface="等线"/>
                      <a:ea typeface="等线"/>
                      <a:cs typeface="+mn-cs"/>
                    </a:rPr>
                    <a:t>内容</a:t>
                  </a:r>
                  <a:endParaRPr kumimoji="0" lang="en-US" altLang="zh-CN" sz="1400" b="0" i="0" u="none" strike="noStrike" kern="0" cap="none" spc="0" normalizeH="0" baseline="0" noProof="0" dirty="0">
                    <a:ln>
                      <a:noFill/>
                    </a:ln>
                    <a:solidFill>
                      <a:prstClr val="black"/>
                    </a:solidFill>
                    <a:effectLst/>
                    <a:uLnTx/>
                    <a:uFillTx/>
                    <a:latin typeface="等线"/>
                    <a:ea typeface="等线"/>
                    <a:cs typeface="+mn-cs"/>
                  </a:endParaRPr>
                </a:p>
                <a:p>
                  <a:pPr marL="0" marR="0" lvl="0" indent="0" defTabSz="357188"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等线"/>
                      <a:ea typeface="等线"/>
                      <a:cs typeface="+mn-cs"/>
                    </a:rPr>
                    <a:t>  }</a:t>
                  </a:r>
                </a:p>
                <a:p>
                  <a:pPr marL="0" marR="0" lvl="0" indent="0" defTabSz="357188" eaLnBrk="1" fontAlgn="auto" latinLnBrk="0" hangingPunct="1">
                    <a:lnSpc>
                      <a:spcPct val="10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prstClr val="black"/>
                    </a:solidFill>
                    <a:effectLst/>
                    <a:uLnTx/>
                    <a:uFillTx/>
                    <a:latin typeface="等线"/>
                    <a:ea typeface="等线"/>
                    <a:cs typeface="+mn-cs"/>
                  </a:endParaRPr>
                </a:p>
                <a:p>
                  <a:pPr marL="0" marR="0" lvl="0" indent="0" defTabSz="357188"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等线"/>
                      <a:ea typeface="等线"/>
                      <a:cs typeface="+mn-cs"/>
                    </a:rPr>
                    <a:t>  {</a:t>
                  </a:r>
                </a:p>
                <a:p>
                  <a:pPr marL="0" marR="0" lvl="0" indent="0" defTabSz="357188"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等线"/>
                      <a:ea typeface="等线"/>
                      <a:cs typeface="+mn-cs"/>
                    </a:rPr>
                    <a:t>	</a:t>
                  </a:r>
                  <a14:m>
                    <m:oMath xmlns:m="http://schemas.openxmlformats.org/officeDocument/2006/math">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oMath>
                  </a14:m>
                  <a:r>
                    <a:rPr kumimoji="0" lang="en-US" altLang="zh-CN" sz="1400" b="0" i="0" u="none" strike="noStrike" kern="0" cap="none" spc="0" normalizeH="0" baseline="0" noProof="0" dirty="0">
                      <a:ln>
                        <a:noFill/>
                      </a:ln>
                      <a:solidFill>
                        <a:prstClr val="black"/>
                      </a:solidFill>
                      <a:effectLst/>
                      <a:uLnTx/>
                      <a:uFillTx/>
                      <a:latin typeface="等线"/>
                      <a:ea typeface="等线"/>
                      <a:cs typeface="+mn-cs"/>
                    </a:rPr>
                    <a:t>	</a:t>
                  </a:r>
                  <a:r>
                    <a:rPr kumimoji="0" lang="zh-CN" altLang="en-US" sz="1400" b="0" i="0" u="none" strike="noStrike" kern="0" cap="none" spc="0" normalizeH="0" baseline="0" noProof="0" dirty="0">
                      <a:ln>
                        <a:noFill/>
                      </a:ln>
                      <a:solidFill>
                        <a:prstClr val="black"/>
                      </a:solidFill>
                      <a:effectLst/>
                      <a:uLnTx/>
                      <a:uFillTx/>
                      <a:latin typeface="等线"/>
                      <a:ea typeface="等线"/>
                      <a:cs typeface="+mn-cs"/>
                    </a:rPr>
                    <a:t>功能</a:t>
                  </a:r>
                  <a:r>
                    <a:rPr lang="en-US" altLang="zh-CN" sz="1400" kern="0" dirty="0">
                      <a:solidFill>
                        <a:prstClr val="black"/>
                      </a:solidFill>
                      <a:latin typeface="等线"/>
                      <a:ea typeface="等线"/>
                    </a:rPr>
                    <a:t>3</a:t>
                  </a:r>
                  <a:r>
                    <a:rPr kumimoji="0" lang="zh-CN" altLang="en-US" sz="1400" b="0" i="0" u="none" strike="noStrike" kern="0" cap="none" spc="0" normalizeH="0" baseline="0" noProof="0" dirty="0">
                      <a:ln>
                        <a:noFill/>
                      </a:ln>
                      <a:solidFill>
                        <a:prstClr val="black"/>
                      </a:solidFill>
                      <a:effectLst/>
                      <a:uLnTx/>
                      <a:uFillTx/>
                      <a:latin typeface="等线"/>
                      <a:ea typeface="等线"/>
                      <a:cs typeface="+mn-cs"/>
                    </a:rPr>
                    <a:t>内容</a:t>
                  </a:r>
                  <a:endParaRPr kumimoji="0" lang="en-US" altLang="zh-CN" sz="1400" b="0" i="0" u="none" strike="noStrike" kern="0" cap="none" spc="0" normalizeH="0" baseline="0" noProof="0" dirty="0">
                    <a:ln>
                      <a:noFill/>
                    </a:ln>
                    <a:solidFill>
                      <a:prstClr val="black"/>
                    </a:solidFill>
                    <a:effectLst/>
                    <a:uLnTx/>
                    <a:uFillTx/>
                    <a:latin typeface="等线"/>
                    <a:ea typeface="等线"/>
                    <a:cs typeface="+mn-cs"/>
                  </a:endParaRPr>
                </a:p>
                <a:p>
                  <a:pPr marL="0" marR="0" lvl="0" indent="0" defTabSz="357188"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等线"/>
                      <a:ea typeface="等线"/>
                      <a:cs typeface="+mn-cs"/>
                    </a:rPr>
                    <a:t>  }</a:t>
                  </a:r>
                </a:p>
                <a:p>
                  <a:pPr marL="0" marR="0" lvl="0" indent="0" defTabSz="357188" eaLnBrk="1" fontAlgn="auto" latinLnBrk="0" hangingPunct="1">
                    <a:lnSpc>
                      <a:spcPct val="10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prstClr val="black"/>
                    </a:solidFill>
                    <a:effectLst/>
                    <a:uLnTx/>
                    <a:uFillTx/>
                    <a:latin typeface="等线"/>
                    <a:ea typeface="等线"/>
                    <a:cs typeface="+mn-cs"/>
                  </a:endParaRPr>
                </a:p>
                <a:p>
                  <a:pPr marL="0" marR="0" lvl="0" indent="0" defTabSz="357188"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等线"/>
                      <a:ea typeface="等线"/>
                      <a:cs typeface="+mn-cs"/>
                    </a:rPr>
                    <a:t>  {</a:t>
                  </a:r>
                </a:p>
                <a:p>
                  <a:pPr marL="0" marR="0" lvl="0" indent="0" defTabSz="357188"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等线"/>
                      <a:ea typeface="等线"/>
                      <a:cs typeface="+mn-cs"/>
                    </a:rPr>
                    <a:t>	</a:t>
                  </a:r>
                  <a14:m>
                    <m:oMath xmlns:m="http://schemas.openxmlformats.org/officeDocument/2006/math">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oMath>
                  </a14:m>
                  <a:r>
                    <a:rPr kumimoji="0" lang="en-US" altLang="zh-CN" sz="1400" b="0" i="0" u="none" strike="noStrike" kern="0" cap="none" spc="0" normalizeH="0" baseline="0" noProof="0" dirty="0">
                      <a:ln>
                        <a:noFill/>
                      </a:ln>
                      <a:solidFill>
                        <a:prstClr val="black"/>
                      </a:solidFill>
                      <a:effectLst/>
                      <a:uLnTx/>
                      <a:uFillTx/>
                      <a:latin typeface="等线"/>
                      <a:ea typeface="等线"/>
                      <a:cs typeface="+mn-cs"/>
                    </a:rPr>
                    <a:t>	</a:t>
                  </a:r>
                  <a:r>
                    <a:rPr kumimoji="0" lang="zh-CN" altLang="en-US" sz="1400" b="0" i="0" u="none" strike="noStrike" kern="0" cap="none" spc="0" normalizeH="0" baseline="0" noProof="0" dirty="0">
                      <a:ln>
                        <a:noFill/>
                      </a:ln>
                      <a:solidFill>
                        <a:prstClr val="black"/>
                      </a:solidFill>
                      <a:effectLst/>
                      <a:uLnTx/>
                      <a:uFillTx/>
                      <a:latin typeface="等线"/>
                      <a:ea typeface="等线"/>
                      <a:cs typeface="+mn-cs"/>
                    </a:rPr>
                    <a:t>功能</a:t>
                  </a:r>
                  <a:r>
                    <a:rPr lang="en-US" altLang="zh-CN" sz="1400" kern="0" dirty="0">
                      <a:solidFill>
                        <a:prstClr val="black"/>
                      </a:solidFill>
                      <a:latin typeface="等线"/>
                      <a:ea typeface="等线"/>
                    </a:rPr>
                    <a:t>4</a:t>
                  </a:r>
                  <a:r>
                    <a:rPr kumimoji="0" lang="zh-CN" altLang="en-US" sz="1400" b="0" i="0" u="none" strike="noStrike" kern="0" cap="none" spc="0" normalizeH="0" baseline="0" noProof="0" dirty="0">
                      <a:ln>
                        <a:noFill/>
                      </a:ln>
                      <a:solidFill>
                        <a:prstClr val="black"/>
                      </a:solidFill>
                      <a:effectLst/>
                      <a:uLnTx/>
                      <a:uFillTx/>
                      <a:latin typeface="等线"/>
                      <a:ea typeface="等线"/>
                      <a:cs typeface="+mn-cs"/>
                    </a:rPr>
                    <a:t>内容</a:t>
                  </a:r>
                  <a:endParaRPr kumimoji="0" lang="en-US" altLang="zh-CN" sz="1400" b="0" i="0" u="none" strike="noStrike" kern="0" cap="none" spc="0" normalizeH="0" baseline="0" noProof="0" dirty="0">
                    <a:ln>
                      <a:noFill/>
                    </a:ln>
                    <a:solidFill>
                      <a:prstClr val="black"/>
                    </a:solidFill>
                    <a:effectLst/>
                    <a:uLnTx/>
                    <a:uFillTx/>
                    <a:latin typeface="等线"/>
                    <a:ea typeface="等线"/>
                    <a:cs typeface="+mn-cs"/>
                  </a:endParaRPr>
                </a:p>
                <a:p>
                  <a:pPr marL="0" marR="0" lvl="0" indent="0" defTabSz="357188" eaLnBrk="1" fontAlgn="auto" latinLnBrk="0" hangingPunct="1">
                    <a:lnSpc>
                      <a:spcPct val="100000"/>
                    </a:lnSpc>
                    <a:spcBef>
                      <a:spcPts val="0"/>
                    </a:spcBef>
                    <a:spcAft>
                      <a:spcPts val="0"/>
                    </a:spcAft>
                    <a:buClrTx/>
                    <a:buSzTx/>
                    <a:buFontTx/>
                    <a:buNone/>
                    <a:tabLst/>
                    <a:defRPr/>
                  </a:pPr>
                  <a:r>
                    <a:rPr lang="en-US" altLang="zh-CN" sz="1400" kern="0" dirty="0">
                      <a:solidFill>
                        <a:prstClr val="black"/>
                      </a:solidFill>
                      <a:latin typeface="等线"/>
                      <a:ea typeface="等线"/>
                    </a:rPr>
                    <a:t>  </a:t>
                  </a:r>
                  <a:r>
                    <a:rPr kumimoji="0" lang="en-US" altLang="zh-CN" sz="1400" b="0" i="0" u="none" strike="noStrike" kern="0" cap="none" spc="0" normalizeH="0" baseline="0" noProof="0" dirty="0">
                      <a:ln>
                        <a:noFill/>
                      </a:ln>
                      <a:solidFill>
                        <a:prstClr val="black"/>
                      </a:solidFill>
                      <a:effectLst/>
                      <a:uLnTx/>
                      <a:uFillTx/>
                      <a:latin typeface="等线"/>
                      <a:ea typeface="等线"/>
                      <a:cs typeface="+mn-cs"/>
                    </a:rPr>
                    <a:t>}</a:t>
                  </a:r>
                </a:p>
                <a:p>
                  <a:pPr marL="0" marR="0" lvl="0" indent="0" defTabSz="357188"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等线"/>
                      <a:ea typeface="等线"/>
                      <a:cs typeface="+mn-cs"/>
                    </a:rPr>
                    <a:t>}</a:t>
                  </a:r>
                  <a:endParaRPr kumimoji="0" lang="zh-CN" altLang="en-US" sz="1400" b="0" i="0" u="none" strike="noStrike" kern="0" cap="none" spc="0" normalizeH="0" baseline="0" noProof="0" dirty="0">
                    <a:ln>
                      <a:noFill/>
                    </a:ln>
                    <a:solidFill>
                      <a:prstClr val="black"/>
                    </a:solidFill>
                    <a:effectLst/>
                    <a:uLnTx/>
                    <a:uFillTx/>
                    <a:latin typeface="等线"/>
                    <a:ea typeface="等线"/>
                    <a:cs typeface="+mn-cs"/>
                  </a:endParaRPr>
                </a:p>
              </p:txBody>
            </p:sp>
          </mc:Choice>
          <mc:Fallback xmlns="">
            <p:sp>
              <p:nvSpPr>
                <p:cNvPr id="7" name="圆角矩形 3">
                  <a:extLst>
                    <a:ext uri="{FF2B5EF4-FFF2-40B4-BE49-F238E27FC236}">
                      <a16:creationId xmlns:a16="http://schemas.microsoft.com/office/drawing/2014/main" id="{BB10F787-5CE0-498B-B46A-5D9CB8B453A3}"/>
                    </a:ext>
                  </a:extLst>
                </p:cNvPr>
                <p:cNvSpPr>
                  <a:spLocks noRot="1" noChangeAspect="1" noMove="1" noResize="1" noEditPoints="1" noAdjustHandles="1" noChangeArrowheads="1" noChangeShapeType="1" noTextEdit="1"/>
                </p:cNvSpPr>
                <p:nvPr/>
              </p:nvSpPr>
              <p:spPr>
                <a:xfrm>
                  <a:off x="107505" y="2092291"/>
                  <a:ext cx="1800200" cy="4124739"/>
                </a:xfrm>
                <a:prstGeom prst="roundRect">
                  <a:avLst>
                    <a:gd name="adj" fmla="val 2282"/>
                  </a:avLst>
                </a:prstGeom>
                <a:blipFill>
                  <a:blip r:embed="rId3"/>
                  <a:stretch>
                    <a:fillRect/>
                  </a:stretch>
                </a:blipFill>
                <a:ln w="12700" cap="flat" cmpd="sng" algn="ctr">
                  <a:solidFill>
                    <a:srgbClr val="E84C22"/>
                  </a:solidFill>
                  <a:prstDash val="solid"/>
                  <a:miter lim="800000"/>
                  <a:tailEnd type="triangle" w="lg" len="lg"/>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圆角矩形 4">
                  <a:extLst>
                    <a:ext uri="{FF2B5EF4-FFF2-40B4-BE49-F238E27FC236}">
                      <a16:creationId xmlns:a16="http://schemas.microsoft.com/office/drawing/2014/main" id="{03EB1818-F46D-480B-B112-B633CDC36633}"/>
                    </a:ext>
                  </a:extLst>
                </p:cNvPr>
                <p:cNvSpPr/>
                <p:nvPr/>
              </p:nvSpPr>
              <p:spPr>
                <a:xfrm>
                  <a:off x="2628024" y="2092289"/>
                  <a:ext cx="1727952" cy="4124739"/>
                </a:xfrm>
                <a:prstGeom prst="roundRect">
                  <a:avLst>
                    <a:gd name="adj" fmla="val 2282"/>
                  </a:avLst>
                </a:prstGeom>
                <a:solidFill>
                  <a:sysClr val="window" lastClr="FFFFFF"/>
                </a:solidFill>
                <a:ln w="12700" cap="flat" cmpd="sng" algn="ctr">
                  <a:solidFill>
                    <a:srgbClr val="E84C22"/>
                  </a:solidFill>
                  <a:prstDash val="solid"/>
                  <a:miter lim="800000"/>
                  <a:tailEnd type="triangle" w="lg" len="lg"/>
                </a:ln>
                <a:effectLst/>
              </p:spPr>
              <p:txBody>
                <a:bodyPr rot="0" spcFirstLastPara="0" vertOverflow="overflow" horzOverflow="overflow" vert="horz" wrap="square" lIns="108000" tIns="45720" rIns="0" bIns="45720" numCol="1" spcCol="0" rtlCol="0" fromWordArt="0" anchor="t" anchorCtr="0" forceAA="0" compatLnSpc="1">
                  <a:prstTxWarp prst="textNoShape">
                    <a:avLst/>
                  </a:prstTxWarp>
                  <a:noAutofit/>
                </a:bodyPr>
                <a:lstStyle/>
                <a:p>
                  <a:pPr marL="0" marR="0" lvl="0" indent="0" defTabSz="357188"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prstClr val="black"/>
                      </a:solidFill>
                      <a:effectLst/>
                      <a:uLnTx/>
                      <a:uFillTx/>
                      <a:latin typeface="等线"/>
                      <a:ea typeface="等线"/>
                      <a:cs typeface="+mn-cs"/>
                    </a:rPr>
                    <a:t>功能</a:t>
                  </a:r>
                  <a:r>
                    <a:rPr kumimoji="0" lang="en-US" altLang="zh-CN" sz="1400" b="0" i="0" u="none" strike="noStrike" kern="0" cap="none" spc="0" normalizeH="0" baseline="0" noProof="0" dirty="0">
                      <a:ln>
                        <a:noFill/>
                      </a:ln>
                      <a:solidFill>
                        <a:prstClr val="black"/>
                      </a:solidFill>
                      <a:effectLst/>
                      <a:uLnTx/>
                      <a:uFillTx/>
                      <a:latin typeface="等线"/>
                      <a:ea typeface="等线"/>
                      <a:cs typeface="+mn-cs"/>
                    </a:rPr>
                    <a:t>1</a:t>
                  </a:r>
                  <a:r>
                    <a:rPr kumimoji="0" lang="zh-CN" altLang="en-US" sz="1400" b="0" i="0" u="none" strike="noStrike" kern="0" cap="none" spc="0" normalizeH="0" baseline="0" noProof="0" dirty="0">
                      <a:ln>
                        <a:noFill/>
                      </a:ln>
                      <a:solidFill>
                        <a:prstClr val="black"/>
                      </a:solidFill>
                      <a:effectLst/>
                      <a:uLnTx/>
                      <a:uFillTx/>
                      <a:latin typeface="等线"/>
                      <a:ea typeface="等线"/>
                      <a:cs typeface="+mn-cs"/>
                    </a:rPr>
                    <a:t>函数</a:t>
                  </a:r>
                  <a:r>
                    <a:rPr kumimoji="0" lang="en-US" altLang="zh-CN" sz="1400" b="0" i="0" u="none" strike="noStrike" kern="0" cap="none" spc="0" normalizeH="0" baseline="0" noProof="0" dirty="0">
                      <a:ln>
                        <a:noFill/>
                      </a:ln>
                      <a:solidFill>
                        <a:prstClr val="black"/>
                      </a:solidFill>
                      <a:effectLst/>
                      <a:uLnTx/>
                      <a:uFillTx/>
                      <a:latin typeface="等线"/>
                      <a:ea typeface="等线"/>
                      <a:cs typeface="+mn-cs"/>
                    </a:rPr>
                    <a:t>()</a:t>
                  </a:r>
                </a:p>
                <a:p>
                  <a:pPr marL="0" marR="0" lvl="0" indent="0" defTabSz="357188"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等线"/>
                      <a:ea typeface="等线"/>
                      <a:cs typeface="+mn-cs"/>
                    </a:rPr>
                    <a:t>{</a:t>
                  </a:r>
                </a:p>
                <a:p>
                  <a:pPr marL="0" marR="0" lvl="0" indent="0" defTabSz="357188"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等线"/>
                      <a:ea typeface="等线"/>
                      <a:cs typeface="+mn-cs"/>
                    </a:rPr>
                    <a:t>	</a:t>
                  </a:r>
                  <a:r>
                    <a:rPr kumimoji="0" lang="en-US" altLang="zh-CN" sz="1400" b="0" i="0" u="none" strike="noStrike" kern="0" cap="none" spc="0" normalizeH="0" baseline="0" noProof="0" dirty="0">
                      <a:ln>
                        <a:noFill/>
                      </a:ln>
                      <a:solidFill>
                        <a:prstClr val="black"/>
                      </a:solidFill>
                      <a:effectLst/>
                      <a:uLnTx/>
                      <a:uFillTx/>
                      <a:latin typeface="等线"/>
                      <a:ea typeface="Cambria Math" panose="02040503050406030204" pitchFamily="18" charset="0"/>
                      <a:cs typeface="+mn-cs"/>
                    </a:rPr>
                    <a:t> </a:t>
                  </a:r>
                  <a14:m>
                    <m:oMath xmlns:m="http://schemas.openxmlformats.org/officeDocument/2006/math">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oMath>
                  </a14:m>
                  <a:r>
                    <a:rPr kumimoji="0" lang="en-US" altLang="zh-CN" sz="1400" b="0" i="0" u="none" strike="noStrike" kern="0" cap="none" spc="0" normalizeH="0" baseline="0" noProof="0" dirty="0">
                      <a:ln>
                        <a:noFill/>
                      </a:ln>
                      <a:solidFill>
                        <a:prstClr val="black"/>
                      </a:solidFill>
                      <a:effectLst/>
                      <a:uLnTx/>
                      <a:uFillTx/>
                      <a:latin typeface="等线"/>
                      <a:ea typeface="等线"/>
                      <a:cs typeface="+mn-cs"/>
                    </a:rPr>
                    <a:t>	</a:t>
                  </a:r>
                  <a:r>
                    <a:rPr kumimoji="0" lang="zh-CN" altLang="en-US" sz="1400" b="0" i="0" u="none" strike="noStrike" kern="0" cap="none" spc="0" normalizeH="0" baseline="0" noProof="0" dirty="0">
                      <a:ln>
                        <a:noFill/>
                      </a:ln>
                      <a:solidFill>
                        <a:prstClr val="black"/>
                      </a:solidFill>
                      <a:effectLst/>
                      <a:uLnTx/>
                      <a:uFillTx/>
                      <a:latin typeface="等线"/>
                      <a:ea typeface="等线"/>
                      <a:cs typeface="+mn-cs"/>
                    </a:rPr>
                    <a:t>功能</a:t>
                  </a:r>
                  <a:r>
                    <a:rPr kumimoji="0" lang="en-US" altLang="zh-CN" sz="1400" b="0" i="0" u="none" strike="noStrike" kern="0" cap="none" spc="0" normalizeH="0" baseline="0" noProof="0" dirty="0">
                      <a:ln>
                        <a:noFill/>
                      </a:ln>
                      <a:solidFill>
                        <a:prstClr val="black"/>
                      </a:solidFill>
                      <a:effectLst/>
                      <a:uLnTx/>
                      <a:uFillTx/>
                      <a:latin typeface="等线"/>
                      <a:ea typeface="等线"/>
                      <a:cs typeface="+mn-cs"/>
                    </a:rPr>
                    <a:t>1</a:t>
                  </a:r>
                  <a:r>
                    <a:rPr kumimoji="0" lang="zh-CN" altLang="en-US" sz="1400" b="0" i="0" u="none" strike="noStrike" kern="0" cap="none" spc="0" normalizeH="0" baseline="0" noProof="0" dirty="0">
                      <a:ln>
                        <a:noFill/>
                      </a:ln>
                      <a:solidFill>
                        <a:prstClr val="black"/>
                      </a:solidFill>
                      <a:effectLst/>
                      <a:uLnTx/>
                      <a:uFillTx/>
                      <a:latin typeface="等线"/>
                      <a:ea typeface="等线"/>
                      <a:cs typeface="+mn-cs"/>
                    </a:rPr>
                    <a:t>内容</a:t>
                  </a:r>
                  <a:endParaRPr kumimoji="0" lang="en-US" altLang="zh-CN" sz="1400" b="0" i="0" u="none" strike="noStrike" kern="0" cap="none" spc="0" normalizeH="0" baseline="0" noProof="0" dirty="0">
                    <a:ln>
                      <a:noFill/>
                    </a:ln>
                    <a:solidFill>
                      <a:prstClr val="black"/>
                    </a:solidFill>
                    <a:effectLst/>
                    <a:uLnTx/>
                    <a:uFillTx/>
                    <a:latin typeface="等线"/>
                    <a:ea typeface="等线"/>
                    <a:cs typeface="+mn-cs"/>
                  </a:endParaRPr>
                </a:p>
                <a:p>
                  <a:pPr marL="0" marR="0" lvl="0" indent="0" defTabSz="357188"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等线"/>
                      <a:ea typeface="等线"/>
                      <a:cs typeface="+mn-cs"/>
                    </a:rPr>
                    <a:t>}</a:t>
                  </a:r>
                </a:p>
                <a:p>
                  <a:pPr marL="0" marR="0" lvl="0" indent="0" defTabSz="357188" eaLnBrk="1" fontAlgn="auto" latinLnBrk="0" hangingPunct="1">
                    <a:lnSpc>
                      <a:spcPct val="10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prstClr val="black"/>
                    </a:solidFill>
                    <a:effectLst/>
                    <a:uLnTx/>
                    <a:uFillTx/>
                    <a:latin typeface="等线"/>
                    <a:ea typeface="等线"/>
                    <a:cs typeface="+mn-cs"/>
                  </a:endParaRPr>
                </a:p>
                <a:p>
                  <a:pPr marL="0" marR="0" lvl="0" indent="0" defTabSz="357188"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prstClr val="black"/>
                      </a:solidFill>
                      <a:effectLst/>
                      <a:uLnTx/>
                      <a:uFillTx/>
                      <a:latin typeface="等线"/>
                      <a:ea typeface="等线"/>
                      <a:cs typeface="+mn-cs"/>
                    </a:rPr>
                    <a:t>功能</a:t>
                  </a:r>
                  <a:r>
                    <a:rPr kumimoji="0" lang="en-US" altLang="zh-CN" sz="1400" b="0" i="0" u="none" strike="noStrike" kern="0" cap="none" spc="0" normalizeH="0" baseline="0" noProof="0" dirty="0">
                      <a:ln>
                        <a:noFill/>
                      </a:ln>
                      <a:solidFill>
                        <a:prstClr val="black"/>
                      </a:solidFill>
                      <a:effectLst/>
                      <a:uLnTx/>
                      <a:uFillTx/>
                      <a:latin typeface="等线"/>
                      <a:ea typeface="等线"/>
                      <a:cs typeface="+mn-cs"/>
                    </a:rPr>
                    <a:t>2</a:t>
                  </a:r>
                  <a:r>
                    <a:rPr kumimoji="0" lang="zh-CN" altLang="en-US" sz="1400" b="0" i="0" u="none" strike="noStrike" kern="0" cap="none" spc="0" normalizeH="0" baseline="0" noProof="0" dirty="0">
                      <a:ln>
                        <a:noFill/>
                      </a:ln>
                      <a:solidFill>
                        <a:prstClr val="black"/>
                      </a:solidFill>
                      <a:effectLst/>
                      <a:uLnTx/>
                      <a:uFillTx/>
                      <a:latin typeface="等线"/>
                      <a:ea typeface="等线"/>
                      <a:cs typeface="+mn-cs"/>
                    </a:rPr>
                    <a:t>函数</a:t>
                  </a:r>
                  <a:r>
                    <a:rPr kumimoji="0" lang="en-US" altLang="zh-CN" sz="1400" b="0" i="0" u="none" strike="noStrike" kern="0" cap="none" spc="0" normalizeH="0" baseline="0" noProof="0" dirty="0">
                      <a:ln>
                        <a:noFill/>
                      </a:ln>
                      <a:solidFill>
                        <a:prstClr val="black"/>
                      </a:solidFill>
                      <a:effectLst/>
                      <a:uLnTx/>
                      <a:uFillTx/>
                      <a:latin typeface="等线"/>
                      <a:ea typeface="等线"/>
                      <a:cs typeface="+mn-cs"/>
                    </a:rPr>
                    <a:t>()</a:t>
                  </a:r>
                </a:p>
                <a:p>
                  <a:pPr marL="0" marR="0" lvl="0" indent="0" defTabSz="357188"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等线"/>
                      <a:ea typeface="等线"/>
                      <a:cs typeface="+mn-cs"/>
                    </a:rPr>
                    <a:t>{</a:t>
                  </a:r>
                </a:p>
                <a:p>
                  <a:pPr marL="0" marR="0" lvl="0" indent="0" defTabSz="357188"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等线"/>
                      <a:ea typeface="等线"/>
                      <a:cs typeface="+mn-cs"/>
                    </a:rPr>
                    <a:t>	</a:t>
                  </a:r>
                  <a:r>
                    <a:rPr kumimoji="0" lang="en-US" altLang="zh-CN" sz="1400" b="0" i="0" u="none" strike="noStrike" kern="0" cap="none" spc="0" normalizeH="0" baseline="0" noProof="0" dirty="0">
                      <a:ln>
                        <a:noFill/>
                      </a:ln>
                      <a:solidFill>
                        <a:prstClr val="black"/>
                      </a:solidFill>
                      <a:effectLst/>
                      <a:uLnTx/>
                      <a:uFillTx/>
                      <a:latin typeface="等线"/>
                      <a:ea typeface="Cambria Math" panose="02040503050406030204" pitchFamily="18" charset="0"/>
                      <a:cs typeface="+mn-cs"/>
                    </a:rPr>
                    <a:t> </a:t>
                  </a:r>
                  <a14:m>
                    <m:oMath xmlns:m="http://schemas.openxmlformats.org/officeDocument/2006/math">
                      <m:r>
                        <a:rPr kumimoji="0" lang="en-US" altLang="zh-CN" sz="1400" b="0" i="1" u="none" strike="noStrike" kern="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oMath>
                  </a14:m>
                  <a:r>
                    <a:rPr kumimoji="0" lang="en-US" altLang="zh-CN" sz="1400" b="0" i="0" u="none" strike="noStrike" kern="0" cap="none" spc="0" normalizeH="0" baseline="0" noProof="0" dirty="0">
                      <a:ln>
                        <a:noFill/>
                      </a:ln>
                      <a:solidFill>
                        <a:prstClr val="black"/>
                      </a:solidFill>
                      <a:effectLst/>
                      <a:uLnTx/>
                      <a:uFillTx/>
                      <a:latin typeface="等线"/>
                      <a:ea typeface="等线"/>
                      <a:cs typeface="+mn-cs"/>
                    </a:rPr>
                    <a:t>	</a:t>
                  </a:r>
                  <a:r>
                    <a:rPr kumimoji="0" lang="zh-CN" altLang="en-US" sz="1400" b="0" i="0" u="none" strike="noStrike" kern="0" cap="none" spc="0" normalizeH="0" baseline="0" noProof="0" dirty="0">
                      <a:ln>
                        <a:noFill/>
                      </a:ln>
                      <a:solidFill>
                        <a:prstClr val="black"/>
                      </a:solidFill>
                      <a:effectLst/>
                      <a:uLnTx/>
                      <a:uFillTx/>
                      <a:latin typeface="等线"/>
                      <a:ea typeface="等线"/>
                      <a:cs typeface="+mn-cs"/>
                    </a:rPr>
                    <a:t>功能</a:t>
                  </a:r>
                  <a:r>
                    <a:rPr kumimoji="0" lang="en-US" altLang="zh-CN" sz="1400" b="0" i="0" u="none" strike="noStrike" kern="0" cap="none" spc="0" normalizeH="0" baseline="0" noProof="0" dirty="0">
                      <a:ln>
                        <a:noFill/>
                      </a:ln>
                      <a:solidFill>
                        <a:prstClr val="black"/>
                      </a:solidFill>
                      <a:effectLst/>
                      <a:uLnTx/>
                      <a:uFillTx/>
                      <a:latin typeface="等线"/>
                      <a:ea typeface="等线"/>
                      <a:cs typeface="+mn-cs"/>
                    </a:rPr>
                    <a:t>2</a:t>
                  </a:r>
                  <a:r>
                    <a:rPr kumimoji="0" lang="zh-CN" altLang="en-US" sz="1400" b="0" i="0" u="none" strike="noStrike" kern="0" cap="none" spc="0" normalizeH="0" baseline="0" noProof="0" dirty="0">
                      <a:ln>
                        <a:noFill/>
                      </a:ln>
                      <a:solidFill>
                        <a:prstClr val="black"/>
                      </a:solidFill>
                      <a:effectLst/>
                      <a:uLnTx/>
                      <a:uFillTx/>
                      <a:latin typeface="等线"/>
                      <a:ea typeface="等线"/>
                      <a:cs typeface="+mn-cs"/>
                    </a:rPr>
                    <a:t>内容</a:t>
                  </a:r>
                  <a:endParaRPr kumimoji="0" lang="en-US" altLang="zh-CN" sz="1400" b="0" i="0" u="none" strike="noStrike" kern="0" cap="none" spc="0" normalizeH="0" baseline="0" noProof="0" dirty="0">
                    <a:ln>
                      <a:noFill/>
                    </a:ln>
                    <a:solidFill>
                      <a:prstClr val="black"/>
                    </a:solidFill>
                    <a:effectLst/>
                    <a:uLnTx/>
                    <a:uFillTx/>
                    <a:latin typeface="等线"/>
                    <a:ea typeface="等线"/>
                    <a:cs typeface="+mn-cs"/>
                  </a:endParaRPr>
                </a:p>
                <a:p>
                  <a:pPr marL="0" marR="0" lvl="0" indent="0" defTabSz="357188"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等线"/>
                      <a:ea typeface="等线"/>
                      <a:cs typeface="+mn-cs"/>
                    </a:rPr>
                    <a:t>}</a:t>
                  </a:r>
                </a:p>
                <a:p>
                  <a:pPr marL="0" marR="0" lvl="0" indent="0" defTabSz="357188" eaLnBrk="1" fontAlgn="auto" latinLnBrk="0" hangingPunct="1">
                    <a:lnSpc>
                      <a:spcPct val="100000"/>
                    </a:lnSpc>
                    <a:spcBef>
                      <a:spcPts val="0"/>
                    </a:spcBef>
                    <a:spcAft>
                      <a:spcPts val="0"/>
                    </a:spcAft>
                    <a:buClrTx/>
                    <a:buSzTx/>
                    <a:buFontTx/>
                    <a:buNone/>
                    <a:tabLst/>
                    <a:defRPr/>
                  </a:pPr>
                  <a:endParaRPr kumimoji="0" lang="en-US" altLang="zh-CN" sz="1400" b="0" i="0" u="none" strike="noStrike" kern="0" cap="none" spc="0" normalizeH="0" baseline="0" noProof="0" dirty="0">
                    <a:ln>
                      <a:noFill/>
                    </a:ln>
                    <a:solidFill>
                      <a:prstClr val="black"/>
                    </a:solidFill>
                    <a:effectLst/>
                    <a:uLnTx/>
                    <a:uFillTx/>
                    <a:latin typeface="等线"/>
                    <a:ea typeface="等线"/>
                    <a:cs typeface="+mn-cs"/>
                  </a:endParaRPr>
                </a:p>
                <a:p>
                  <a:pPr marL="0" marR="0" lvl="0" indent="0" defTabSz="357188"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等线"/>
                      <a:ea typeface="等线"/>
                      <a:cs typeface="+mn-cs"/>
                    </a:rPr>
                    <a:t>int main()</a:t>
                  </a:r>
                </a:p>
                <a:p>
                  <a:pPr marL="0" marR="0" lvl="0" indent="0" defTabSz="357188"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等线"/>
                      <a:ea typeface="等线"/>
                      <a:cs typeface="+mn-cs"/>
                    </a:rPr>
                    <a:t>{</a:t>
                  </a:r>
                </a:p>
                <a:p>
                  <a:pPr marL="0" marR="0" lvl="0" indent="0" defTabSz="357188"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等线"/>
                      <a:ea typeface="等线"/>
                      <a:cs typeface="+mn-cs"/>
                    </a:rPr>
                    <a:t>	</a:t>
                  </a:r>
                  <a:r>
                    <a:rPr kumimoji="0" lang="zh-CN" altLang="en-US" sz="1400" b="0" i="0" u="none" strike="noStrike" kern="0" cap="none" spc="0" normalizeH="0" baseline="0" noProof="0" dirty="0">
                      <a:ln>
                        <a:noFill/>
                      </a:ln>
                      <a:solidFill>
                        <a:prstClr val="black"/>
                      </a:solidFill>
                      <a:effectLst/>
                      <a:uLnTx/>
                      <a:uFillTx/>
                      <a:latin typeface="等线"/>
                      <a:ea typeface="等线"/>
                      <a:cs typeface="+mn-cs"/>
                    </a:rPr>
                    <a:t>调用功能</a:t>
                  </a:r>
                  <a:r>
                    <a:rPr kumimoji="0" lang="en-US" altLang="zh-CN" sz="1400" b="0" i="0" u="none" strike="noStrike" kern="0" cap="none" spc="0" normalizeH="0" baseline="0" noProof="0" dirty="0">
                      <a:ln>
                        <a:noFill/>
                      </a:ln>
                      <a:solidFill>
                        <a:prstClr val="black"/>
                      </a:solidFill>
                      <a:effectLst/>
                      <a:uLnTx/>
                      <a:uFillTx/>
                      <a:latin typeface="等线"/>
                      <a:ea typeface="等线"/>
                      <a:cs typeface="+mn-cs"/>
                    </a:rPr>
                    <a:t>1</a:t>
                  </a:r>
                </a:p>
                <a:p>
                  <a:pPr marL="0" marR="0" lvl="0" indent="0" defTabSz="357188"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等线"/>
                      <a:ea typeface="等线"/>
                      <a:cs typeface="+mn-cs"/>
                    </a:rPr>
                    <a:t>	</a:t>
                  </a:r>
                  <a:r>
                    <a:rPr kumimoji="0" lang="zh-CN" altLang="en-US" sz="1400" b="0" i="0" u="none" strike="noStrike" kern="0" cap="none" spc="0" normalizeH="0" baseline="0" noProof="0" dirty="0">
                      <a:ln>
                        <a:noFill/>
                      </a:ln>
                      <a:solidFill>
                        <a:prstClr val="black"/>
                      </a:solidFill>
                      <a:effectLst/>
                      <a:uLnTx/>
                      <a:uFillTx/>
                      <a:latin typeface="等线"/>
                      <a:ea typeface="等线"/>
                      <a:cs typeface="+mn-cs"/>
                    </a:rPr>
                    <a:t>调用功能</a:t>
                  </a:r>
                  <a:r>
                    <a:rPr kumimoji="0" lang="en-US" altLang="zh-CN" sz="1400" b="0" i="0" u="none" strike="noStrike" kern="0" cap="none" spc="0" normalizeH="0" baseline="0" noProof="0" dirty="0">
                      <a:ln>
                        <a:noFill/>
                      </a:ln>
                      <a:solidFill>
                        <a:prstClr val="black"/>
                      </a:solidFill>
                      <a:effectLst/>
                      <a:uLnTx/>
                      <a:uFillTx/>
                      <a:latin typeface="等线"/>
                      <a:ea typeface="等线"/>
                      <a:cs typeface="+mn-cs"/>
                    </a:rPr>
                    <a:t>2</a:t>
                  </a:r>
                </a:p>
                <a:p>
                  <a:pPr marL="0" marR="0" lvl="0" indent="0" defTabSz="357188"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等线"/>
                      <a:ea typeface="等线"/>
                      <a:cs typeface="+mn-cs"/>
                    </a:rPr>
                    <a:t>	</a:t>
                  </a:r>
                  <a:r>
                    <a:rPr kumimoji="0" lang="zh-CN" altLang="en-US" sz="1400" b="0" i="0" u="none" strike="noStrike" kern="0" cap="none" spc="0" normalizeH="0" baseline="0" noProof="0" dirty="0">
                      <a:ln>
                        <a:noFill/>
                      </a:ln>
                      <a:solidFill>
                        <a:prstClr val="black"/>
                      </a:solidFill>
                      <a:effectLst/>
                      <a:uLnTx/>
                      <a:uFillTx/>
                      <a:latin typeface="等线"/>
                      <a:ea typeface="等线"/>
                      <a:cs typeface="+mn-cs"/>
                    </a:rPr>
                    <a:t>调用功能</a:t>
                  </a:r>
                  <a:r>
                    <a:rPr lang="en-US" altLang="zh-CN" sz="1400" kern="0" dirty="0">
                      <a:solidFill>
                        <a:prstClr val="black"/>
                      </a:solidFill>
                      <a:latin typeface="等线"/>
                      <a:ea typeface="等线"/>
                    </a:rPr>
                    <a:t>3</a:t>
                  </a:r>
                  <a:endParaRPr kumimoji="0" lang="en-US" altLang="zh-CN" sz="1400" b="0" i="0" u="none" strike="noStrike" kern="0" cap="none" spc="0" normalizeH="0" baseline="0" noProof="0" dirty="0">
                    <a:ln>
                      <a:noFill/>
                    </a:ln>
                    <a:solidFill>
                      <a:prstClr val="black"/>
                    </a:solidFill>
                    <a:effectLst/>
                    <a:uLnTx/>
                    <a:uFillTx/>
                    <a:latin typeface="等线"/>
                    <a:ea typeface="等线"/>
                    <a:cs typeface="+mn-cs"/>
                  </a:endParaRPr>
                </a:p>
                <a:p>
                  <a:pPr marL="0" marR="0" lvl="0" indent="0" defTabSz="357188"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等线"/>
                      <a:ea typeface="等线"/>
                      <a:cs typeface="+mn-cs"/>
                    </a:rPr>
                    <a:t>	</a:t>
                  </a:r>
                  <a:r>
                    <a:rPr kumimoji="0" lang="zh-CN" altLang="en-US" sz="1400" b="0" i="0" u="none" strike="noStrike" kern="0" cap="none" spc="0" normalizeH="0" baseline="0" noProof="0" dirty="0">
                      <a:ln>
                        <a:noFill/>
                      </a:ln>
                      <a:solidFill>
                        <a:prstClr val="black"/>
                      </a:solidFill>
                      <a:effectLst/>
                      <a:uLnTx/>
                      <a:uFillTx/>
                      <a:latin typeface="等线"/>
                      <a:ea typeface="等线"/>
                      <a:cs typeface="+mn-cs"/>
                    </a:rPr>
                    <a:t>调用功能</a:t>
                  </a:r>
                  <a:r>
                    <a:rPr lang="en-US" altLang="zh-CN" sz="1400" kern="0" dirty="0">
                      <a:solidFill>
                        <a:prstClr val="black"/>
                      </a:solidFill>
                      <a:latin typeface="等线"/>
                      <a:ea typeface="等线"/>
                    </a:rPr>
                    <a:t>4</a:t>
                  </a:r>
                  <a:endParaRPr kumimoji="0" lang="en-US" altLang="zh-CN" sz="1400" b="0" i="0" u="none" strike="noStrike" kern="0" cap="none" spc="0" normalizeH="0" baseline="0" noProof="0" dirty="0">
                    <a:ln>
                      <a:noFill/>
                    </a:ln>
                    <a:solidFill>
                      <a:prstClr val="black"/>
                    </a:solidFill>
                    <a:effectLst/>
                    <a:uLnTx/>
                    <a:uFillTx/>
                    <a:latin typeface="等线"/>
                    <a:ea typeface="等线"/>
                    <a:cs typeface="+mn-cs"/>
                  </a:endParaRPr>
                </a:p>
                <a:p>
                  <a:pPr marL="0" marR="0" lvl="0" indent="0" defTabSz="357188" eaLnBrk="1" fontAlgn="auto"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prstClr val="black"/>
                      </a:solidFill>
                      <a:effectLst/>
                      <a:uLnTx/>
                      <a:uFillTx/>
                      <a:latin typeface="等线"/>
                      <a:ea typeface="等线"/>
                      <a:cs typeface="+mn-cs"/>
                    </a:rPr>
                    <a:t>}</a:t>
                  </a:r>
                  <a:endParaRPr kumimoji="0" lang="zh-CN" altLang="en-US" sz="1400" b="0" i="0" u="none" strike="noStrike" kern="0" cap="none" spc="0" normalizeH="0" baseline="0" noProof="0" dirty="0">
                    <a:ln>
                      <a:noFill/>
                    </a:ln>
                    <a:solidFill>
                      <a:prstClr val="black"/>
                    </a:solidFill>
                    <a:effectLst/>
                    <a:uLnTx/>
                    <a:uFillTx/>
                    <a:latin typeface="等线"/>
                    <a:ea typeface="等线"/>
                    <a:cs typeface="+mn-cs"/>
                  </a:endParaRPr>
                </a:p>
              </p:txBody>
            </p:sp>
          </mc:Choice>
          <mc:Fallback xmlns="">
            <p:sp>
              <p:nvSpPr>
                <p:cNvPr id="8" name="圆角矩形 4">
                  <a:extLst>
                    <a:ext uri="{FF2B5EF4-FFF2-40B4-BE49-F238E27FC236}">
                      <a16:creationId xmlns:a16="http://schemas.microsoft.com/office/drawing/2014/main" id="{03EB1818-F46D-480B-B112-B633CDC36633}"/>
                    </a:ext>
                  </a:extLst>
                </p:cNvPr>
                <p:cNvSpPr>
                  <a:spLocks noRot="1" noChangeAspect="1" noMove="1" noResize="1" noEditPoints="1" noAdjustHandles="1" noChangeArrowheads="1" noChangeShapeType="1" noTextEdit="1"/>
                </p:cNvSpPr>
                <p:nvPr/>
              </p:nvSpPr>
              <p:spPr>
                <a:xfrm>
                  <a:off x="2628024" y="2092289"/>
                  <a:ext cx="1727952" cy="4124739"/>
                </a:xfrm>
                <a:prstGeom prst="roundRect">
                  <a:avLst>
                    <a:gd name="adj" fmla="val 2282"/>
                  </a:avLst>
                </a:prstGeom>
                <a:blipFill>
                  <a:blip r:embed="rId4"/>
                  <a:stretch>
                    <a:fillRect r="-350"/>
                  </a:stretch>
                </a:blipFill>
                <a:ln w="12700" cap="flat" cmpd="sng" algn="ctr">
                  <a:solidFill>
                    <a:srgbClr val="E84C22"/>
                  </a:solidFill>
                  <a:prstDash val="solid"/>
                  <a:miter lim="800000"/>
                  <a:tailEnd type="triangle" w="lg" len="lg"/>
                </a:ln>
                <a:effectLst/>
              </p:spPr>
              <p:txBody>
                <a:bodyPr/>
                <a:lstStyle/>
                <a:p>
                  <a:r>
                    <a:rPr lang="en-US">
                      <a:noFill/>
                    </a:rPr>
                    <a:t> </a:t>
                  </a:r>
                </a:p>
              </p:txBody>
            </p:sp>
          </mc:Fallback>
        </mc:AlternateContent>
        <p:sp>
          <p:nvSpPr>
            <p:cNvPr id="9" name="文本框 2">
              <a:extLst>
                <a:ext uri="{FF2B5EF4-FFF2-40B4-BE49-F238E27FC236}">
                  <a16:creationId xmlns:a16="http://schemas.microsoft.com/office/drawing/2014/main" id="{714BED8F-86AC-453E-9280-3BA98943CFF3}"/>
                </a:ext>
              </a:extLst>
            </p:cNvPr>
            <p:cNvSpPr txBox="1"/>
            <p:nvPr/>
          </p:nvSpPr>
          <p:spPr>
            <a:xfrm>
              <a:off x="1907705" y="3893047"/>
              <a:ext cx="636105" cy="523220"/>
            </a:xfrm>
            <a:prstGeom prst="rect">
              <a:avLst/>
            </a:prstGeom>
            <a:noFill/>
          </p:spPr>
          <p:txBody>
            <a:bodyPr wrap="square" rtlCol="0">
              <a:spAutoFit/>
            </a:bodyPr>
            <a:lstStyle/>
            <a:p>
              <a:r>
                <a:rPr lang="en-US" altLang="zh-CN" sz="2800" b="1" dirty="0">
                  <a:ln w="0"/>
                  <a:solidFill>
                    <a:srgbClr val="E84C22"/>
                  </a:solidFill>
                  <a:effectLst>
                    <a:outerShdw blurRad="38100" dist="25400" dir="5400000" algn="ctr" rotWithShape="0">
                      <a:srgbClr val="6E747A">
                        <a:alpha val="43000"/>
                      </a:srgbClr>
                    </a:outerShdw>
                  </a:effectLst>
                  <a:latin typeface="等线"/>
                  <a:ea typeface="等线"/>
                </a:rPr>
                <a:t>VS.</a:t>
              </a:r>
              <a:endParaRPr lang="zh-CN" altLang="en-US" sz="2800" b="1" dirty="0">
                <a:ln w="0"/>
                <a:solidFill>
                  <a:srgbClr val="E84C22"/>
                </a:solidFill>
                <a:effectLst>
                  <a:outerShdw blurRad="38100" dist="25400" dir="5400000" algn="ctr" rotWithShape="0">
                    <a:srgbClr val="6E747A">
                      <a:alpha val="43000"/>
                    </a:srgbClr>
                  </a:outerShdw>
                </a:effectLst>
                <a:latin typeface="等线"/>
                <a:ea typeface="等线"/>
              </a:endParaRPr>
            </a:p>
          </p:txBody>
        </p:sp>
      </p:grpSp>
    </p:spTree>
    <p:extLst>
      <p:ext uri="{BB962C8B-B14F-4D97-AF65-F5344CB8AC3E}">
        <p14:creationId xmlns:p14="http://schemas.microsoft.com/office/powerpoint/2010/main" val="11992536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BAC439-08E3-444A-B715-139FA3049EAC}"/>
              </a:ext>
            </a:extLst>
          </p:cNvPr>
          <p:cNvSpPr>
            <a:spLocks noGrp="1"/>
          </p:cNvSpPr>
          <p:nvPr>
            <p:ph type="title"/>
          </p:nvPr>
        </p:nvSpPr>
        <p:spPr/>
        <p:txBody>
          <a:bodyPr/>
          <a:lstStyle/>
          <a:p>
            <a:r>
              <a:rPr lang="zh-CN" altLang="en-US" dirty="0"/>
              <a:t>数组元素作为函数实参</a:t>
            </a:r>
            <a:endParaRPr lang="en-US" dirty="0"/>
          </a:p>
        </p:txBody>
      </p:sp>
      <p:sp>
        <p:nvSpPr>
          <p:cNvPr id="3" name="内容占位符 2">
            <a:extLst>
              <a:ext uri="{FF2B5EF4-FFF2-40B4-BE49-F238E27FC236}">
                <a16:creationId xmlns:a16="http://schemas.microsoft.com/office/drawing/2014/main" id="{FECF407B-10FC-4214-B6D5-72C90D6A1BB8}"/>
              </a:ext>
            </a:extLst>
          </p:cNvPr>
          <p:cNvSpPr>
            <a:spLocks noGrp="1"/>
          </p:cNvSpPr>
          <p:nvPr>
            <p:ph idx="1"/>
          </p:nvPr>
        </p:nvSpPr>
        <p:spPr>
          <a:xfrm>
            <a:off x="432000" y="1569493"/>
            <a:ext cx="8280000" cy="4764163"/>
          </a:xfrm>
        </p:spPr>
        <p:txBody>
          <a:bodyPr>
            <a:normAutofit/>
          </a:bodyPr>
          <a:lstStyle/>
          <a:p>
            <a:r>
              <a:rPr lang="zh-CN" altLang="en-US" sz="1800" dirty="0"/>
              <a:t>例</a:t>
            </a:r>
            <a:r>
              <a:rPr lang="en-US" altLang="zh-CN" sz="1800" dirty="0"/>
              <a:t>7-5 </a:t>
            </a:r>
            <a:r>
              <a:rPr lang="zh-CN" altLang="en-US" sz="1800" dirty="0"/>
              <a:t>给定</a:t>
            </a:r>
            <a:r>
              <a:rPr lang="en-US" altLang="zh-CN" sz="1800" dirty="0"/>
              <a:t>n</a:t>
            </a:r>
            <a:r>
              <a:rPr lang="zh-CN" altLang="en-US" sz="1800" dirty="0"/>
              <a:t>个互不相同的整数，输出其中最大值和最大值是第几个元素</a:t>
            </a:r>
            <a:endParaRPr lang="en-US" sz="1800" dirty="0"/>
          </a:p>
        </p:txBody>
      </p:sp>
      <p:pic>
        <p:nvPicPr>
          <p:cNvPr id="4" name="图片 3">
            <a:extLst>
              <a:ext uri="{FF2B5EF4-FFF2-40B4-BE49-F238E27FC236}">
                <a16:creationId xmlns:a16="http://schemas.microsoft.com/office/drawing/2014/main" id="{9FB75BA3-807B-428B-B006-C96A6E643807}"/>
              </a:ext>
            </a:extLst>
          </p:cNvPr>
          <p:cNvPicPr>
            <a:picLocks noChangeAspect="1"/>
          </p:cNvPicPr>
          <p:nvPr/>
        </p:nvPicPr>
        <p:blipFill rotWithShape="1">
          <a:blip r:embed="rId3"/>
          <a:srcRect t="1759" b="1"/>
          <a:stretch/>
        </p:blipFill>
        <p:spPr>
          <a:xfrm>
            <a:off x="432000" y="2420470"/>
            <a:ext cx="6315956" cy="3631187"/>
          </a:xfrm>
          <a:prstGeom prst="rect">
            <a:avLst/>
          </a:prstGeom>
        </p:spPr>
      </p:pic>
      <p:pic>
        <p:nvPicPr>
          <p:cNvPr id="5" name="图片 4">
            <a:extLst>
              <a:ext uri="{FF2B5EF4-FFF2-40B4-BE49-F238E27FC236}">
                <a16:creationId xmlns:a16="http://schemas.microsoft.com/office/drawing/2014/main" id="{E3CE3F65-AB81-47BC-8CA6-1BCFE757EF71}"/>
              </a:ext>
            </a:extLst>
          </p:cNvPr>
          <p:cNvPicPr>
            <a:picLocks noChangeAspect="1"/>
          </p:cNvPicPr>
          <p:nvPr/>
        </p:nvPicPr>
        <p:blipFill>
          <a:blip r:embed="rId4"/>
          <a:stretch>
            <a:fillRect/>
          </a:stretch>
        </p:blipFill>
        <p:spPr>
          <a:xfrm>
            <a:off x="4304753" y="1971472"/>
            <a:ext cx="4534533" cy="1457528"/>
          </a:xfrm>
          <a:prstGeom prst="rect">
            <a:avLst/>
          </a:prstGeom>
        </p:spPr>
      </p:pic>
      <p:grpSp>
        <p:nvGrpSpPr>
          <p:cNvPr id="8" name="组合 7">
            <a:extLst>
              <a:ext uri="{FF2B5EF4-FFF2-40B4-BE49-F238E27FC236}">
                <a16:creationId xmlns:a16="http://schemas.microsoft.com/office/drawing/2014/main" id="{013766AC-D7C6-4244-9729-F2E9C2955DA9}"/>
              </a:ext>
            </a:extLst>
          </p:cNvPr>
          <p:cNvGrpSpPr/>
          <p:nvPr/>
        </p:nvGrpSpPr>
        <p:grpSpPr>
          <a:xfrm>
            <a:off x="3684494" y="4431911"/>
            <a:ext cx="4878592" cy="856596"/>
            <a:chOff x="3684494" y="4431911"/>
            <a:chExt cx="4878592" cy="856596"/>
          </a:xfrm>
        </p:grpSpPr>
        <p:sp>
          <p:nvSpPr>
            <p:cNvPr id="6" name="矩形 5">
              <a:extLst>
                <a:ext uri="{FF2B5EF4-FFF2-40B4-BE49-F238E27FC236}">
                  <a16:creationId xmlns:a16="http://schemas.microsoft.com/office/drawing/2014/main" id="{4C5702CD-016B-4588-83F8-DEBE291AF1EF}"/>
                </a:ext>
              </a:extLst>
            </p:cNvPr>
            <p:cNvSpPr/>
            <p:nvPr/>
          </p:nvSpPr>
          <p:spPr>
            <a:xfrm>
              <a:off x="3684494" y="4765287"/>
              <a:ext cx="4878592" cy="523220"/>
            </a:xfrm>
            <a:prstGeom prst="rect">
              <a:avLst/>
            </a:prstGeom>
            <a:solidFill>
              <a:schemeClr val="accent3">
                <a:lumMod val="40000"/>
                <a:lumOff val="60000"/>
              </a:schemeClr>
            </a:solidFill>
          </p:spPr>
          <p:txBody>
            <a:bodyPr wrap="square">
              <a:spAutoFit/>
            </a:bodyPr>
            <a:lstStyle/>
            <a:p>
              <a:r>
                <a:rPr lang="en-US" sz="1400" dirty="0"/>
                <a:t>please enter 10 integer numbers:7 0 -3 4 34 67 -42 31 -78 4</a:t>
              </a:r>
            </a:p>
            <a:p>
              <a:r>
                <a:rPr lang="en-US" sz="1400" dirty="0"/>
                <a:t>The largest is the 6th number, whose value is 67</a:t>
              </a:r>
            </a:p>
          </p:txBody>
        </p:sp>
        <p:sp>
          <p:nvSpPr>
            <p:cNvPr id="7" name="矩形 6">
              <a:extLst>
                <a:ext uri="{FF2B5EF4-FFF2-40B4-BE49-F238E27FC236}">
                  <a16:creationId xmlns:a16="http://schemas.microsoft.com/office/drawing/2014/main" id="{F21BD9BB-4AEA-4BCE-82CE-CD4FC8DAE78F}"/>
                </a:ext>
              </a:extLst>
            </p:cNvPr>
            <p:cNvSpPr/>
            <p:nvPr/>
          </p:nvSpPr>
          <p:spPr>
            <a:xfrm>
              <a:off x="3684494" y="4431911"/>
              <a:ext cx="800219" cy="276999"/>
            </a:xfrm>
            <a:prstGeom prst="rect">
              <a:avLst/>
            </a:prstGeom>
          </p:spPr>
          <p:txBody>
            <a:bodyPr wrap="none">
              <a:spAutoFit/>
            </a:bodyPr>
            <a:lstStyle/>
            <a:p>
              <a:r>
                <a:rPr lang="zh-CN" altLang="en-US" sz="1200" b="1" dirty="0"/>
                <a:t>运行结果</a:t>
              </a:r>
              <a:endParaRPr lang="en-US" sz="1200" b="1" dirty="0"/>
            </a:p>
          </p:txBody>
        </p:sp>
      </p:grpSp>
    </p:spTree>
    <p:extLst>
      <p:ext uri="{BB962C8B-B14F-4D97-AF65-F5344CB8AC3E}">
        <p14:creationId xmlns:p14="http://schemas.microsoft.com/office/powerpoint/2010/main" val="2964304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1798E1-6434-4444-947F-0AFC831EEBD3}"/>
              </a:ext>
            </a:extLst>
          </p:cNvPr>
          <p:cNvSpPr>
            <a:spLocks noGrp="1"/>
          </p:cNvSpPr>
          <p:nvPr>
            <p:ph type="title"/>
          </p:nvPr>
        </p:nvSpPr>
        <p:spPr>
          <a:xfrm>
            <a:off x="432000" y="432000"/>
            <a:ext cx="8230387" cy="661855"/>
          </a:xfrm>
        </p:spPr>
        <p:txBody>
          <a:bodyPr>
            <a:normAutofit/>
          </a:bodyPr>
          <a:lstStyle/>
          <a:p>
            <a:r>
              <a:rPr lang="zh-CN" altLang="en-US" sz="3200" dirty="0"/>
              <a:t>数组名作为函数参数</a:t>
            </a:r>
            <a:r>
              <a:rPr lang="en-US" altLang="zh-CN" sz="3200" dirty="0"/>
              <a:t>(1)</a:t>
            </a:r>
            <a:endParaRPr lang="en-US" sz="3200" dirty="0"/>
          </a:p>
        </p:txBody>
      </p:sp>
      <p:sp>
        <p:nvSpPr>
          <p:cNvPr id="3" name="内容占位符 2">
            <a:extLst>
              <a:ext uri="{FF2B5EF4-FFF2-40B4-BE49-F238E27FC236}">
                <a16:creationId xmlns:a16="http://schemas.microsoft.com/office/drawing/2014/main" id="{E8ACF576-37A5-41D8-966E-5D21C25FCBB4}"/>
              </a:ext>
            </a:extLst>
          </p:cNvPr>
          <p:cNvSpPr>
            <a:spLocks noGrp="1"/>
          </p:cNvSpPr>
          <p:nvPr>
            <p:ph idx="1"/>
          </p:nvPr>
        </p:nvSpPr>
        <p:spPr>
          <a:xfrm>
            <a:off x="432000" y="1287753"/>
            <a:ext cx="8280000" cy="5012248"/>
          </a:xfrm>
        </p:spPr>
        <p:txBody>
          <a:bodyPr>
            <a:normAutofit/>
          </a:bodyPr>
          <a:lstStyle/>
          <a:p>
            <a:r>
              <a:rPr lang="zh-CN" altLang="en-US" sz="2000" dirty="0"/>
              <a:t>例</a:t>
            </a:r>
            <a:r>
              <a:rPr lang="en-US" altLang="zh-CN" sz="2000" dirty="0"/>
              <a:t>7-6</a:t>
            </a:r>
            <a:r>
              <a:rPr lang="zh-CN" altLang="en-US" sz="2000" dirty="0"/>
              <a:t>：给定一维数组</a:t>
            </a:r>
            <a:r>
              <a:rPr lang="en-US" altLang="zh-CN" sz="2000" dirty="0"/>
              <a:t>score</a:t>
            </a:r>
            <a:r>
              <a:rPr lang="zh-CN" altLang="en-US" sz="2000" dirty="0"/>
              <a:t>，内有</a:t>
            </a:r>
            <a:r>
              <a:rPr lang="en-US" altLang="zh-CN" sz="2000" dirty="0"/>
              <a:t>n</a:t>
            </a:r>
            <a:r>
              <a:rPr lang="zh-CN" altLang="en-US" sz="2000" dirty="0"/>
              <a:t>名学生的成绩，求平均成绩</a:t>
            </a:r>
            <a:endParaRPr lang="en-US" sz="2000" dirty="0"/>
          </a:p>
        </p:txBody>
      </p:sp>
      <p:pic>
        <p:nvPicPr>
          <p:cNvPr id="4" name="图片 3">
            <a:extLst>
              <a:ext uri="{FF2B5EF4-FFF2-40B4-BE49-F238E27FC236}">
                <a16:creationId xmlns:a16="http://schemas.microsoft.com/office/drawing/2014/main" id="{954AE4EB-19B3-4B8B-8662-9C87023C1663}"/>
              </a:ext>
            </a:extLst>
          </p:cNvPr>
          <p:cNvPicPr>
            <a:picLocks noChangeAspect="1"/>
          </p:cNvPicPr>
          <p:nvPr/>
        </p:nvPicPr>
        <p:blipFill>
          <a:blip r:embed="rId2"/>
          <a:stretch>
            <a:fillRect/>
          </a:stretch>
        </p:blipFill>
        <p:spPr>
          <a:xfrm>
            <a:off x="677997" y="1856461"/>
            <a:ext cx="5830114" cy="3238952"/>
          </a:xfrm>
          <a:prstGeom prst="rect">
            <a:avLst/>
          </a:prstGeom>
        </p:spPr>
      </p:pic>
      <p:pic>
        <p:nvPicPr>
          <p:cNvPr id="5" name="Picture 2">
            <a:extLst>
              <a:ext uri="{FF2B5EF4-FFF2-40B4-BE49-F238E27FC236}">
                <a16:creationId xmlns:a16="http://schemas.microsoft.com/office/drawing/2014/main" id="{3402841B-9086-4483-8244-DF89D14CCA7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1949"/>
          <a:stretch/>
        </p:blipFill>
        <p:spPr bwMode="auto">
          <a:xfrm>
            <a:off x="828604" y="5289311"/>
            <a:ext cx="8019186" cy="1204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8" name="组合 7">
            <a:extLst>
              <a:ext uri="{FF2B5EF4-FFF2-40B4-BE49-F238E27FC236}">
                <a16:creationId xmlns:a16="http://schemas.microsoft.com/office/drawing/2014/main" id="{FBB2BAD2-DC8A-4DBC-9B85-0C3098B7E7A8}"/>
              </a:ext>
            </a:extLst>
          </p:cNvPr>
          <p:cNvGrpSpPr/>
          <p:nvPr/>
        </p:nvGrpSpPr>
        <p:grpSpPr>
          <a:xfrm>
            <a:off x="5750384" y="3475937"/>
            <a:ext cx="2295093" cy="687272"/>
            <a:chOff x="5750384" y="3475937"/>
            <a:chExt cx="2295093" cy="687272"/>
          </a:xfrm>
        </p:grpSpPr>
        <p:sp>
          <p:nvSpPr>
            <p:cNvPr id="6" name="矩形 5">
              <a:extLst>
                <a:ext uri="{FF2B5EF4-FFF2-40B4-BE49-F238E27FC236}">
                  <a16:creationId xmlns:a16="http://schemas.microsoft.com/office/drawing/2014/main" id="{D0193B37-6A7D-4907-A415-EF76019BF0E2}"/>
                </a:ext>
              </a:extLst>
            </p:cNvPr>
            <p:cNvSpPr/>
            <p:nvPr/>
          </p:nvSpPr>
          <p:spPr>
            <a:xfrm>
              <a:off x="5853402" y="3793877"/>
              <a:ext cx="2192075" cy="369332"/>
            </a:xfrm>
            <a:prstGeom prst="rect">
              <a:avLst/>
            </a:prstGeom>
            <a:solidFill>
              <a:schemeClr val="bg1">
                <a:lumMod val="75000"/>
              </a:schemeClr>
            </a:solidFill>
          </p:spPr>
          <p:txBody>
            <a:bodyPr wrap="none">
              <a:spAutoFit/>
            </a:bodyPr>
            <a:lstStyle/>
            <a:p>
              <a:r>
                <a:rPr lang="en-US" dirty="0"/>
                <a:t>The average is:  72.65</a:t>
              </a:r>
            </a:p>
          </p:txBody>
        </p:sp>
        <p:sp>
          <p:nvSpPr>
            <p:cNvPr id="7" name="矩形 6">
              <a:extLst>
                <a:ext uri="{FF2B5EF4-FFF2-40B4-BE49-F238E27FC236}">
                  <a16:creationId xmlns:a16="http://schemas.microsoft.com/office/drawing/2014/main" id="{6196122B-E62F-4B6F-BDDC-D6363AFE1FC7}"/>
                </a:ext>
              </a:extLst>
            </p:cNvPr>
            <p:cNvSpPr/>
            <p:nvPr/>
          </p:nvSpPr>
          <p:spPr>
            <a:xfrm>
              <a:off x="5750384" y="3475937"/>
              <a:ext cx="1082348" cy="307777"/>
            </a:xfrm>
            <a:prstGeom prst="rect">
              <a:avLst/>
            </a:prstGeom>
          </p:spPr>
          <p:txBody>
            <a:bodyPr wrap="none">
              <a:spAutoFit/>
            </a:bodyPr>
            <a:lstStyle/>
            <a:p>
              <a:r>
                <a:rPr lang="zh-CN" altLang="en-US" sz="1400" dirty="0"/>
                <a:t>运行结果：</a:t>
              </a:r>
              <a:endParaRPr lang="en-US" sz="1400" dirty="0"/>
            </a:p>
          </p:txBody>
        </p:sp>
      </p:grpSp>
    </p:spTree>
    <p:extLst>
      <p:ext uri="{BB962C8B-B14F-4D97-AF65-F5344CB8AC3E}">
        <p14:creationId xmlns:p14="http://schemas.microsoft.com/office/powerpoint/2010/main" val="1276695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774ABE8B-61A5-4257-BEB9-032AA8F8DDD7}"/>
              </a:ext>
            </a:extLst>
          </p:cNvPr>
          <p:cNvPicPr>
            <a:picLocks noChangeAspect="1"/>
          </p:cNvPicPr>
          <p:nvPr/>
        </p:nvPicPr>
        <p:blipFill>
          <a:blip r:embed="rId2"/>
          <a:stretch>
            <a:fillRect/>
          </a:stretch>
        </p:blipFill>
        <p:spPr>
          <a:xfrm>
            <a:off x="432000" y="1846107"/>
            <a:ext cx="6106377" cy="4887007"/>
          </a:xfrm>
          <a:prstGeom prst="rect">
            <a:avLst/>
          </a:prstGeom>
        </p:spPr>
      </p:pic>
      <p:sp>
        <p:nvSpPr>
          <p:cNvPr id="2" name="标题 1">
            <a:extLst>
              <a:ext uri="{FF2B5EF4-FFF2-40B4-BE49-F238E27FC236}">
                <a16:creationId xmlns:a16="http://schemas.microsoft.com/office/drawing/2014/main" id="{541798E1-6434-4444-947F-0AFC831EEBD3}"/>
              </a:ext>
            </a:extLst>
          </p:cNvPr>
          <p:cNvSpPr>
            <a:spLocks noGrp="1"/>
          </p:cNvSpPr>
          <p:nvPr>
            <p:ph type="title"/>
          </p:nvPr>
        </p:nvSpPr>
        <p:spPr>
          <a:xfrm>
            <a:off x="432000" y="432000"/>
            <a:ext cx="8230387" cy="661855"/>
          </a:xfrm>
        </p:spPr>
        <p:txBody>
          <a:bodyPr>
            <a:normAutofit/>
          </a:bodyPr>
          <a:lstStyle/>
          <a:p>
            <a:r>
              <a:rPr lang="zh-CN" altLang="en-US" sz="3200" dirty="0"/>
              <a:t>数组名作为函数参数</a:t>
            </a:r>
            <a:r>
              <a:rPr lang="en-US" altLang="zh-CN" sz="3200" dirty="0"/>
              <a:t>(2)</a:t>
            </a:r>
            <a:endParaRPr lang="en-US" sz="3200" dirty="0"/>
          </a:p>
        </p:txBody>
      </p:sp>
      <p:sp>
        <p:nvSpPr>
          <p:cNvPr id="3" name="内容占位符 2">
            <a:extLst>
              <a:ext uri="{FF2B5EF4-FFF2-40B4-BE49-F238E27FC236}">
                <a16:creationId xmlns:a16="http://schemas.microsoft.com/office/drawing/2014/main" id="{E8ACF576-37A5-41D8-966E-5D21C25FCBB4}"/>
              </a:ext>
            </a:extLst>
          </p:cNvPr>
          <p:cNvSpPr>
            <a:spLocks noGrp="1"/>
          </p:cNvSpPr>
          <p:nvPr>
            <p:ph idx="1"/>
          </p:nvPr>
        </p:nvSpPr>
        <p:spPr>
          <a:xfrm>
            <a:off x="432000" y="1093855"/>
            <a:ext cx="8280000" cy="5206146"/>
          </a:xfrm>
        </p:spPr>
        <p:txBody>
          <a:bodyPr>
            <a:normAutofit/>
          </a:bodyPr>
          <a:lstStyle/>
          <a:p>
            <a:r>
              <a:rPr lang="zh-CN" altLang="en-US" sz="1800" dirty="0"/>
              <a:t>例</a:t>
            </a:r>
            <a:r>
              <a:rPr lang="en-US" altLang="zh-CN" sz="1800"/>
              <a:t>7-7</a:t>
            </a:r>
            <a:r>
              <a:rPr lang="zh-CN" altLang="en-US" sz="1800" dirty="0"/>
              <a:t>：给定一维数组</a:t>
            </a:r>
            <a:r>
              <a:rPr lang="en-US" altLang="zh-CN" sz="1800" dirty="0"/>
              <a:t>score</a:t>
            </a:r>
            <a:r>
              <a:rPr lang="zh-CN" altLang="en-US" sz="1800" dirty="0"/>
              <a:t>，内有</a:t>
            </a:r>
            <a:r>
              <a:rPr lang="en-US" altLang="zh-CN" sz="1800" dirty="0"/>
              <a:t>n</a:t>
            </a:r>
            <a:r>
              <a:rPr lang="zh-CN" altLang="en-US" sz="1800" dirty="0"/>
              <a:t>名学生的成绩，求最高分，并将最高分与数组中第一个元素交换位置</a:t>
            </a:r>
            <a:endParaRPr lang="en-US" sz="1800" dirty="0"/>
          </a:p>
        </p:txBody>
      </p:sp>
      <p:grpSp>
        <p:nvGrpSpPr>
          <p:cNvPr id="8" name="组合 7">
            <a:extLst>
              <a:ext uri="{FF2B5EF4-FFF2-40B4-BE49-F238E27FC236}">
                <a16:creationId xmlns:a16="http://schemas.microsoft.com/office/drawing/2014/main" id="{FBB2BAD2-DC8A-4DBC-9B85-0C3098B7E7A8}"/>
              </a:ext>
            </a:extLst>
          </p:cNvPr>
          <p:cNvGrpSpPr/>
          <p:nvPr/>
        </p:nvGrpSpPr>
        <p:grpSpPr>
          <a:xfrm>
            <a:off x="4304219" y="3615786"/>
            <a:ext cx="4468316" cy="779605"/>
            <a:chOff x="5750384" y="3475937"/>
            <a:chExt cx="4468316" cy="779605"/>
          </a:xfrm>
        </p:grpSpPr>
        <p:sp>
          <p:nvSpPr>
            <p:cNvPr id="6" name="矩形 5">
              <a:extLst>
                <a:ext uri="{FF2B5EF4-FFF2-40B4-BE49-F238E27FC236}">
                  <a16:creationId xmlns:a16="http://schemas.microsoft.com/office/drawing/2014/main" id="{D0193B37-6A7D-4907-A415-EF76019BF0E2}"/>
                </a:ext>
              </a:extLst>
            </p:cNvPr>
            <p:cNvSpPr/>
            <p:nvPr/>
          </p:nvSpPr>
          <p:spPr>
            <a:xfrm>
              <a:off x="5853402" y="3793877"/>
              <a:ext cx="4365298" cy="461665"/>
            </a:xfrm>
            <a:prstGeom prst="rect">
              <a:avLst/>
            </a:prstGeom>
            <a:solidFill>
              <a:schemeClr val="bg1">
                <a:lumMod val="75000"/>
              </a:schemeClr>
            </a:solidFill>
          </p:spPr>
          <p:txBody>
            <a:bodyPr wrap="none">
              <a:spAutoFit/>
            </a:bodyPr>
            <a:lstStyle/>
            <a:p>
              <a:r>
                <a:rPr lang="en-US" sz="1200" dirty="0"/>
                <a:t>The max score is: 100.00</a:t>
              </a:r>
            </a:p>
            <a:p>
              <a:r>
                <a:rPr lang="en-US" sz="1200" dirty="0"/>
                <a:t>100.00  89.50  99.00  69.00   5.00  77.00  89.50  76.00  54.00  67.50</a:t>
              </a:r>
            </a:p>
          </p:txBody>
        </p:sp>
        <p:sp>
          <p:nvSpPr>
            <p:cNvPr id="7" name="矩形 6">
              <a:extLst>
                <a:ext uri="{FF2B5EF4-FFF2-40B4-BE49-F238E27FC236}">
                  <a16:creationId xmlns:a16="http://schemas.microsoft.com/office/drawing/2014/main" id="{6196122B-E62F-4B6F-BDDC-D6363AFE1FC7}"/>
                </a:ext>
              </a:extLst>
            </p:cNvPr>
            <p:cNvSpPr/>
            <p:nvPr/>
          </p:nvSpPr>
          <p:spPr>
            <a:xfrm>
              <a:off x="5750384" y="3475937"/>
              <a:ext cx="1082348" cy="307777"/>
            </a:xfrm>
            <a:prstGeom prst="rect">
              <a:avLst/>
            </a:prstGeom>
          </p:spPr>
          <p:txBody>
            <a:bodyPr wrap="none">
              <a:spAutoFit/>
            </a:bodyPr>
            <a:lstStyle/>
            <a:p>
              <a:r>
                <a:rPr lang="zh-CN" altLang="en-US" sz="1400" dirty="0"/>
                <a:t>运行结果：</a:t>
              </a:r>
              <a:endParaRPr lang="en-US" sz="1400" dirty="0"/>
            </a:p>
          </p:txBody>
        </p:sp>
      </p:grpSp>
    </p:spTree>
    <p:extLst>
      <p:ext uri="{BB962C8B-B14F-4D97-AF65-F5344CB8AC3E}">
        <p14:creationId xmlns:p14="http://schemas.microsoft.com/office/powerpoint/2010/main" val="1671285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多维数组名作函数参数</a:t>
            </a:r>
          </a:p>
        </p:txBody>
      </p:sp>
      <p:sp>
        <p:nvSpPr>
          <p:cNvPr id="11" name="MH_Desc_1"/>
          <p:cNvSpPr/>
          <p:nvPr>
            <p:custDataLst>
              <p:tags r:id="rId1"/>
            </p:custDataLst>
          </p:nvPr>
        </p:nvSpPr>
        <p:spPr>
          <a:xfrm>
            <a:off x="482334" y="1782927"/>
            <a:ext cx="8048480" cy="4100365"/>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anchor="t">
            <a:noAutofit/>
          </a:bodyPr>
          <a:lstStyle/>
          <a:p>
            <a:pPr algn="just">
              <a:lnSpc>
                <a:spcPct val="150000"/>
              </a:lnSpc>
              <a:defRPr/>
            </a:pPr>
            <a:r>
              <a:rPr lang="zh-CN" altLang="en-US" sz="1400" dirty="0">
                <a:solidFill>
                  <a:schemeClr val="tx1"/>
                </a:solidFill>
              </a:rPr>
              <a:t>可以用多维数组名作为函数的实参和形参，在被调用函数中对形参数组定义时可以指定每一维的大小，也可以省略第一维的大小说明。</a:t>
            </a:r>
            <a:endParaRPr lang="en-US" altLang="zh-CN" sz="1400" dirty="0">
              <a:solidFill>
                <a:schemeClr val="tx1"/>
              </a:solidFill>
            </a:endParaRPr>
          </a:p>
          <a:p>
            <a:pPr algn="just">
              <a:lnSpc>
                <a:spcPct val="150000"/>
              </a:lnSpc>
              <a:defRPr/>
            </a:pPr>
            <a:endParaRPr lang="en-US" altLang="zh-CN" sz="1400" dirty="0">
              <a:solidFill>
                <a:schemeClr val="tx1"/>
              </a:solidFill>
            </a:endParaRPr>
          </a:p>
          <a:p>
            <a:pPr algn="just">
              <a:lnSpc>
                <a:spcPct val="150000"/>
              </a:lnSpc>
              <a:defRPr/>
            </a:pPr>
            <a:endParaRPr lang="en-US" altLang="zh-CN" sz="1400" dirty="0">
              <a:solidFill>
                <a:schemeClr val="tx1"/>
              </a:solidFill>
            </a:endParaRPr>
          </a:p>
          <a:p>
            <a:pPr algn="just">
              <a:lnSpc>
                <a:spcPct val="150000"/>
              </a:lnSpc>
              <a:defRPr/>
            </a:pPr>
            <a:endParaRPr lang="en-US" altLang="zh-CN" sz="1400" dirty="0">
              <a:solidFill>
                <a:schemeClr val="tx1"/>
              </a:solidFill>
            </a:endParaRPr>
          </a:p>
          <a:p>
            <a:pPr algn="just">
              <a:lnSpc>
                <a:spcPct val="150000"/>
              </a:lnSpc>
              <a:defRPr/>
            </a:pPr>
            <a:endParaRPr lang="en-US" altLang="zh-CN" sz="1400" dirty="0">
              <a:solidFill>
                <a:schemeClr val="tx1"/>
              </a:solidFill>
            </a:endParaRPr>
          </a:p>
          <a:p>
            <a:pPr algn="just">
              <a:lnSpc>
                <a:spcPct val="150000"/>
              </a:lnSpc>
              <a:defRPr/>
            </a:pPr>
            <a:r>
              <a:rPr lang="zh-CN" altLang="en-US" sz="1400" dirty="0">
                <a:solidFill>
                  <a:schemeClr val="tx1"/>
                </a:solidFill>
              </a:rPr>
              <a:t>在定义二维数组时，必须指定列数</a:t>
            </a:r>
            <a:r>
              <a:rPr lang="en-US" altLang="zh-CN" sz="1400" dirty="0">
                <a:solidFill>
                  <a:schemeClr val="tx1"/>
                </a:solidFill>
              </a:rPr>
              <a:t>(</a:t>
            </a:r>
            <a:r>
              <a:rPr lang="zh-CN" altLang="en-US" sz="1400" dirty="0">
                <a:solidFill>
                  <a:schemeClr val="tx1"/>
                </a:solidFill>
              </a:rPr>
              <a:t>即一行中包含几个元素</a:t>
            </a:r>
            <a:r>
              <a:rPr lang="en-US" altLang="zh-CN" sz="1400" dirty="0">
                <a:solidFill>
                  <a:schemeClr val="tx1"/>
                </a:solidFill>
              </a:rPr>
              <a:t>) </a:t>
            </a:r>
            <a:r>
              <a:rPr lang="zh-CN" altLang="en-US" sz="1400" dirty="0">
                <a:solidFill>
                  <a:schemeClr val="tx1"/>
                </a:solidFill>
              </a:rPr>
              <a:t>，由于形参数组与实参数组类型相同，所以它们是由具有相同长度的一维数组所组成的。不能只指定第</a:t>
            </a:r>
            <a:r>
              <a:rPr lang="en-US" altLang="zh-CN" sz="1400" dirty="0">
                <a:solidFill>
                  <a:schemeClr val="tx1"/>
                </a:solidFill>
              </a:rPr>
              <a:t>1</a:t>
            </a:r>
            <a:r>
              <a:rPr lang="zh-CN" altLang="en-US" sz="1400" dirty="0">
                <a:solidFill>
                  <a:schemeClr val="tx1"/>
                </a:solidFill>
              </a:rPr>
              <a:t>维</a:t>
            </a:r>
            <a:r>
              <a:rPr lang="en-US" altLang="zh-CN" sz="1400" dirty="0">
                <a:solidFill>
                  <a:schemeClr val="tx1"/>
                </a:solidFill>
              </a:rPr>
              <a:t>(</a:t>
            </a:r>
            <a:r>
              <a:rPr lang="zh-CN" altLang="en-US" sz="1400" dirty="0">
                <a:solidFill>
                  <a:schemeClr val="tx1"/>
                </a:solidFill>
              </a:rPr>
              <a:t>行数</a:t>
            </a:r>
            <a:r>
              <a:rPr lang="en-US" altLang="zh-CN" sz="1400" dirty="0">
                <a:solidFill>
                  <a:schemeClr val="tx1"/>
                </a:solidFill>
              </a:rPr>
              <a:t>)</a:t>
            </a:r>
            <a:r>
              <a:rPr lang="zh-CN" altLang="en-US" sz="1400" dirty="0">
                <a:solidFill>
                  <a:schemeClr val="tx1"/>
                </a:solidFill>
              </a:rPr>
              <a:t>而省略第</a:t>
            </a:r>
            <a:r>
              <a:rPr lang="en-US" altLang="zh-CN" sz="1400" dirty="0">
                <a:solidFill>
                  <a:schemeClr val="tx1"/>
                </a:solidFill>
              </a:rPr>
              <a:t>2</a:t>
            </a:r>
            <a:r>
              <a:rPr lang="zh-CN" altLang="en-US" sz="1400" dirty="0">
                <a:solidFill>
                  <a:schemeClr val="tx1"/>
                </a:solidFill>
              </a:rPr>
              <a:t>维</a:t>
            </a:r>
            <a:r>
              <a:rPr lang="en-US" altLang="zh-CN" sz="1400" dirty="0">
                <a:solidFill>
                  <a:schemeClr val="tx1"/>
                </a:solidFill>
              </a:rPr>
              <a:t>(</a:t>
            </a:r>
            <a:r>
              <a:rPr lang="zh-CN" altLang="en-US" sz="1400" dirty="0">
                <a:solidFill>
                  <a:schemeClr val="tx1"/>
                </a:solidFill>
              </a:rPr>
              <a:t>列数</a:t>
            </a:r>
            <a:r>
              <a:rPr lang="en-US" altLang="zh-CN" sz="1400" dirty="0">
                <a:solidFill>
                  <a:schemeClr val="tx1"/>
                </a:solidFill>
              </a:rPr>
              <a:t>)</a:t>
            </a:r>
            <a:r>
              <a:rPr lang="zh-CN" altLang="en-US" sz="1400" dirty="0">
                <a:solidFill>
                  <a:schemeClr val="tx1"/>
                </a:solidFill>
              </a:rPr>
              <a:t>。</a:t>
            </a:r>
            <a:endParaRPr lang="en-US" altLang="zh-CN" sz="1400" dirty="0">
              <a:solidFill>
                <a:schemeClr val="tx1"/>
              </a:solidFill>
            </a:endParaRPr>
          </a:p>
          <a:p>
            <a:pPr algn="just">
              <a:lnSpc>
                <a:spcPct val="150000"/>
              </a:lnSpc>
              <a:defRPr/>
            </a:pPr>
            <a:r>
              <a:rPr lang="zh-CN" altLang="en-US" sz="1400" dirty="0">
                <a:solidFill>
                  <a:schemeClr val="tx1"/>
                </a:solidFill>
              </a:rPr>
              <a:t>在第</a:t>
            </a:r>
            <a:r>
              <a:rPr lang="en-US" altLang="zh-CN" sz="1400" dirty="0">
                <a:solidFill>
                  <a:schemeClr val="tx1"/>
                </a:solidFill>
              </a:rPr>
              <a:t>2</a:t>
            </a:r>
            <a:r>
              <a:rPr lang="zh-CN" altLang="en-US" sz="1400" dirty="0">
                <a:solidFill>
                  <a:schemeClr val="tx1"/>
                </a:solidFill>
              </a:rPr>
              <a:t>维大小相同的前提下，形参数组的第</a:t>
            </a:r>
            <a:r>
              <a:rPr lang="en-US" altLang="zh-CN" sz="1400" dirty="0">
                <a:solidFill>
                  <a:schemeClr val="tx1"/>
                </a:solidFill>
              </a:rPr>
              <a:t>1</a:t>
            </a:r>
            <a:r>
              <a:rPr lang="zh-CN" altLang="en-US" sz="1400" dirty="0">
                <a:solidFill>
                  <a:schemeClr val="tx1"/>
                </a:solidFill>
              </a:rPr>
              <a:t>维可以与实参数组不同。例如，实参数组定义为</a:t>
            </a:r>
            <a:r>
              <a:rPr lang="en-US" altLang="zh-CN" sz="1400" dirty="0" err="1">
                <a:solidFill>
                  <a:schemeClr val="tx1"/>
                </a:solidFill>
              </a:rPr>
              <a:t>int</a:t>
            </a:r>
            <a:r>
              <a:rPr lang="en-US" altLang="zh-CN" sz="1400" dirty="0">
                <a:solidFill>
                  <a:schemeClr val="tx1"/>
                </a:solidFill>
              </a:rPr>
              <a:t> score[5][10];</a:t>
            </a:r>
            <a:r>
              <a:rPr lang="zh-CN" altLang="en-US" sz="1400" dirty="0">
                <a:solidFill>
                  <a:schemeClr val="tx1"/>
                </a:solidFill>
              </a:rPr>
              <a:t>而形参数组定义为</a:t>
            </a:r>
            <a:r>
              <a:rPr lang="en-US" altLang="zh-CN" sz="1400" dirty="0" err="1">
                <a:solidFill>
                  <a:schemeClr val="tx1"/>
                </a:solidFill>
              </a:rPr>
              <a:t>int</a:t>
            </a:r>
            <a:r>
              <a:rPr lang="en-US" altLang="zh-CN" sz="1400" dirty="0">
                <a:solidFill>
                  <a:schemeClr val="tx1"/>
                </a:solidFill>
              </a:rPr>
              <a:t> array[ ][10];</a:t>
            </a:r>
            <a:r>
              <a:rPr lang="zh-CN" altLang="en-US" sz="1400" dirty="0">
                <a:solidFill>
                  <a:schemeClr val="tx1"/>
                </a:solidFill>
              </a:rPr>
              <a:t>或</a:t>
            </a:r>
            <a:r>
              <a:rPr lang="en-US" altLang="zh-CN" sz="1400" dirty="0" err="1">
                <a:solidFill>
                  <a:schemeClr val="tx1"/>
                </a:solidFill>
              </a:rPr>
              <a:t>int</a:t>
            </a:r>
            <a:r>
              <a:rPr lang="en-US" altLang="zh-CN" sz="1400" dirty="0">
                <a:solidFill>
                  <a:schemeClr val="tx1"/>
                </a:solidFill>
              </a:rPr>
              <a:t> array[8][10];</a:t>
            </a:r>
            <a:r>
              <a:rPr lang="zh-CN" altLang="en-US" sz="1400" dirty="0">
                <a:solidFill>
                  <a:schemeClr val="tx1"/>
                </a:solidFill>
              </a:rPr>
              <a:t>均可以。这时形参数组和实参数组都是由相同类型和大小的一维数组组成的。</a:t>
            </a:r>
            <a:r>
              <a:rPr lang="en-US" altLang="zh-CN" sz="1400" dirty="0">
                <a:solidFill>
                  <a:schemeClr val="tx1"/>
                </a:solidFill>
              </a:rPr>
              <a:t>C</a:t>
            </a:r>
            <a:r>
              <a:rPr lang="zh-CN" altLang="en-US" sz="1400" dirty="0">
                <a:solidFill>
                  <a:schemeClr val="tx1"/>
                </a:solidFill>
              </a:rPr>
              <a:t>语言编译系统不检查第一维的大小。</a:t>
            </a:r>
          </a:p>
        </p:txBody>
      </p:sp>
      <p:sp>
        <p:nvSpPr>
          <p:cNvPr id="9" name="圆角矩形 14">
            <a:extLst>
              <a:ext uri="{FF2B5EF4-FFF2-40B4-BE49-F238E27FC236}">
                <a16:creationId xmlns:a16="http://schemas.microsoft.com/office/drawing/2014/main" id="{4DE7CEEA-2845-4EC0-941D-A40616EBBB6B}"/>
              </a:ext>
            </a:extLst>
          </p:cNvPr>
          <p:cNvSpPr/>
          <p:nvPr/>
        </p:nvSpPr>
        <p:spPr>
          <a:xfrm>
            <a:off x="1512800" y="2633058"/>
            <a:ext cx="4420402" cy="353412"/>
          </a:xfrm>
          <a:prstGeom prst="roundRect">
            <a:avLst>
              <a:gd name="adj" fmla="val 4451"/>
            </a:avLst>
          </a:prstGeom>
        </p:spPr>
        <p:style>
          <a:lnRef idx="2">
            <a:schemeClr val="accent1"/>
          </a:lnRef>
          <a:fillRef idx="1">
            <a:schemeClr val="lt1"/>
          </a:fillRef>
          <a:effectRef idx="0">
            <a:schemeClr val="accent1"/>
          </a:effectRef>
          <a:fontRef idx="minor">
            <a:schemeClr val="dk1"/>
          </a:fontRef>
        </p:style>
        <p:txBody>
          <a:bodyPr rtlCol="0" anchor="t"/>
          <a:lstStyle/>
          <a:p>
            <a:pPr algn="just">
              <a:lnSpc>
                <a:spcPct val="150000"/>
              </a:lnSpc>
              <a:defRPr/>
            </a:pPr>
            <a:r>
              <a:rPr lang="en-US" altLang="zh-CN" sz="1350" dirty="0" err="1">
                <a:solidFill>
                  <a:schemeClr val="tx1"/>
                </a:solidFill>
              </a:rPr>
              <a:t>int</a:t>
            </a:r>
            <a:r>
              <a:rPr lang="en-US" altLang="zh-CN" sz="1350" dirty="0">
                <a:solidFill>
                  <a:schemeClr val="tx1"/>
                </a:solidFill>
              </a:rPr>
              <a:t> array[3][10];</a:t>
            </a:r>
            <a:r>
              <a:rPr lang="zh-CN" altLang="en-US" sz="1350" dirty="0">
                <a:solidFill>
                  <a:schemeClr val="tx1"/>
                </a:solidFill>
              </a:rPr>
              <a:t> 或 </a:t>
            </a:r>
            <a:r>
              <a:rPr lang="en-US" altLang="zh-CN" sz="1350" dirty="0" err="1">
                <a:solidFill>
                  <a:schemeClr val="tx1"/>
                </a:solidFill>
              </a:rPr>
              <a:t>int</a:t>
            </a:r>
            <a:r>
              <a:rPr lang="en-US" altLang="zh-CN" sz="1350" dirty="0">
                <a:solidFill>
                  <a:schemeClr val="tx1"/>
                </a:solidFill>
              </a:rPr>
              <a:t> array[][10];</a:t>
            </a:r>
            <a:r>
              <a:rPr lang="en-US" altLang="zh-CN" sz="1350" dirty="0">
                <a:solidFill>
                  <a:srgbClr val="008000"/>
                </a:solidFill>
              </a:rPr>
              <a:t>	//</a:t>
            </a:r>
            <a:r>
              <a:rPr lang="zh-CN" altLang="en-US" sz="1350" dirty="0">
                <a:solidFill>
                  <a:srgbClr val="008000"/>
                </a:solidFill>
              </a:rPr>
              <a:t>二者等价</a:t>
            </a:r>
            <a:endParaRPr lang="en-US" altLang="zh-CN" sz="1350" dirty="0">
              <a:solidFill>
                <a:srgbClr val="008000"/>
              </a:solidFill>
            </a:endParaRPr>
          </a:p>
        </p:txBody>
      </p:sp>
      <p:sp>
        <p:nvSpPr>
          <p:cNvPr id="10" name="圆角矩形 15">
            <a:extLst>
              <a:ext uri="{FF2B5EF4-FFF2-40B4-BE49-F238E27FC236}">
                <a16:creationId xmlns:a16="http://schemas.microsoft.com/office/drawing/2014/main" id="{05305299-58EB-4BB0-8E01-6E9CF0485897}"/>
              </a:ext>
            </a:extLst>
          </p:cNvPr>
          <p:cNvSpPr/>
          <p:nvPr/>
        </p:nvSpPr>
        <p:spPr>
          <a:xfrm>
            <a:off x="1512799" y="3208955"/>
            <a:ext cx="4420401" cy="327647"/>
          </a:xfrm>
          <a:prstGeom prst="roundRect">
            <a:avLst>
              <a:gd name="adj" fmla="val 4451"/>
            </a:avLst>
          </a:prstGeom>
        </p:spPr>
        <p:style>
          <a:lnRef idx="2">
            <a:schemeClr val="accent1"/>
          </a:lnRef>
          <a:fillRef idx="1">
            <a:schemeClr val="lt1"/>
          </a:fillRef>
          <a:effectRef idx="0">
            <a:schemeClr val="accent1"/>
          </a:effectRef>
          <a:fontRef idx="minor">
            <a:schemeClr val="dk1"/>
          </a:fontRef>
        </p:style>
        <p:txBody>
          <a:bodyPr rtlCol="0" anchor="t"/>
          <a:lstStyle/>
          <a:p>
            <a:pPr algn="just">
              <a:lnSpc>
                <a:spcPct val="150000"/>
              </a:lnSpc>
              <a:defRPr/>
            </a:pPr>
            <a:r>
              <a:rPr lang="en-US" altLang="zh-CN" sz="1350" dirty="0" err="1">
                <a:solidFill>
                  <a:schemeClr val="tx1"/>
                </a:solidFill>
              </a:rPr>
              <a:t>int</a:t>
            </a:r>
            <a:r>
              <a:rPr lang="en-US" altLang="zh-CN" sz="1350" dirty="0">
                <a:solidFill>
                  <a:schemeClr val="tx1"/>
                </a:solidFill>
              </a:rPr>
              <a:t> array[][]; </a:t>
            </a:r>
            <a:r>
              <a:rPr lang="zh-CN" altLang="en-US" sz="1350" dirty="0">
                <a:solidFill>
                  <a:schemeClr val="tx1"/>
                </a:solidFill>
              </a:rPr>
              <a:t>或 </a:t>
            </a:r>
            <a:r>
              <a:rPr lang="en-US" altLang="zh-CN" sz="1350" dirty="0" err="1">
                <a:solidFill>
                  <a:schemeClr val="tx1"/>
                </a:solidFill>
              </a:rPr>
              <a:t>int</a:t>
            </a:r>
            <a:r>
              <a:rPr lang="en-US" altLang="zh-CN" sz="1350" dirty="0">
                <a:solidFill>
                  <a:schemeClr val="tx1"/>
                </a:solidFill>
              </a:rPr>
              <a:t> array[3][ ];	</a:t>
            </a:r>
            <a:r>
              <a:rPr lang="en-US" altLang="zh-CN" sz="1350" dirty="0">
                <a:solidFill>
                  <a:srgbClr val="008000"/>
                </a:solidFill>
              </a:rPr>
              <a:t>//</a:t>
            </a:r>
            <a:r>
              <a:rPr lang="zh-CN" altLang="en-US" sz="1350" dirty="0">
                <a:solidFill>
                  <a:srgbClr val="008000"/>
                </a:solidFill>
              </a:rPr>
              <a:t>必须指定列数</a:t>
            </a:r>
            <a:endParaRPr lang="en-US" altLang="zh-CN" sz="1350" dirty="0">
              <a:solidFill>
                <a:srgbClr val="008000"/>
              </a:solidFill>
            </a:endParaRPr>
          </a:p>
          <a:p>
            <a:pPr algn="just">
              <a:lnSpc>
                <a:spcPct val="150000"/>
              </a:lnSpc>
              <a:defRPr/>
            </a:pPr>
            <a:endParaRPr lang="zh-CN" altLang="en-US" sz="1350" dirty="0">
              <a:solidFill>
                <a:schemeClr val="tx1"/>
              </a:solidFill>
            </a:endParaRPr>
          </a:p>
        </p:txBody>
      </p:sp>
      <p:pic>
        <p:nvPicPr>
          <p:cNvPr id="12" name="图片 11">
            <a:extLst>
              <a:ext uri="{FF2B5EF4-FFF2-40B4-BE49-F238E27FC236}">
                <a16:creationId xmlns:a16="http://schemas.microsoft.com/office/drawing/2014/main" id="{F85C959A-118B-495F-B8CB-F9B90295EF73}"/>
              </a:ext>
            </a:extLst>
          </p:cNvPr>
          <p:cNvPicPr>
            <a:picLocks noChangeAspect="1"/>
          </p:cNvPicPr>
          <p:nvPr/>
        </p:nvPicPr>
        <p:blipFill>
          <a:blip r:embed="rId4" cstate="print"/>
          <a:stretch>
            <a:fillRect/>
          </a:stretch>
        </p:blipFill>
        <p:spPr>
          <a:xfrm>
            <a:off x="1020284" y="3165609"/>
            <a:ext cx="407194" cy="414338"/>
          </a:xfrm>
          <a:prstGeom prst="rect">
            <a:avLst/>
          </a:prstGeom>
        </p:spPr>
      </p:pic>
      <p:pic>
        <p:nvPicPr>
          <p:cNvPr id="13" name="图片 12">
            <a:extLst>
              <a:ext uri="{FF2B5EF4-FFF2-40B4-BE49-F238E27FC236}">
                <a16:creationId xmlns:a16="http://schemas.microsoft.com/office/drawing/2014/main" id="{EC7F420D-6316-480A-A6EA-5B56568F664C}"/>
              </a:ext>
            </a:extLst>
          </p:cNvPr>
          <p:cNvPicPr>
            <a:picLocks noChangeAspect="1"/>
          </p:cNvPicPr>
          <p:nvPr/>
        </p:nvPicPr>
        <p:blipFill>
          <a:blip r:embed="rId5" cstate="print"/>
          <a:stretch>
            <a:fillRect/>
          </a:stretch>
        </p:blipFill>
        <p:spPr>
          <a:xfrm>
            <a:off x="1013139" y="2607777"/>
            <a:ext cx="414338" cy="407194"/>
          </a:xfrm>
          <a:prstGeom prst="rect">
            <a:avLst/>
          </a:prstGeom>
        </p:spPr>
      </p:pic>
    </p:spTree>
    <p:extLst>
      <p:ext uri="{BB962C8B-B14F-4D97-AF65-F5344CB8AC3E}">
        <p14:creationId xmlns:p14="http://schemas.microsoft.com/office/powerpoint/2010/main" val="24671749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2A00FDEC-825B-4F21-85A5-D3482382F150}"/>
              </a:ext>
            </a:extLst>
          </p:cNvPr>
          <p:cNvSpPr>
            <a:spLocks noGrp="1"/>
          </p:cNvSpPr>
          <p:nvPr>
            <p:ph type="ctrTitle"/>
          </p:nvPr>
        </p:nvSpPr>
        <p:spPr/>
        <p:txBody>
          <a:bodyPr/>
          <a:lstStyle/>
          <a:p>
            <a:r>
              <a:rPr lang="zh-CN" altLang="en-US" dirty="0"/>
              <a:t>局部变量和全局变量</a:t>
            </a:r>
            <a:endParaRPr lang="en-US" dirty="0"/>
          </a:p>
        </p:txBody>
      </p:sp>
    </p:spTree>
    <p:extLst>
      <p:ext uri="{BB962C8B-B14F-4D97-AF65-F5344CB8AC3E}">
        <p14:creationId xmlns:p14="http://schemas.microsoft.com/office/powerpoint/2010/main" val="42703740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a:extLst>
              <a:ext uri="{FF2B5EF4-FFF2-40B4-BE49-F238E27FC236}">
                <a16:creationId xmlns:a16="http://schemas.microsoft.com/office/drawing/2014/main" id="{C620B909-2992-4DEB-9A46-3595F498936D}"/>
              </a:ext>
            </a:extLst>
          </p:cNvPr>
          <p:cNvSpPr>
            <a:spLocks noGrp="1" noRot="1" noChangeArrowheads="1"/>
          </p:cNvSpPr>
          <p:nvPr>
            <p:ph type="title"/>
          </p:nvPr>
        </p:nvSpPr>
        <p:spPr/>
        <p:txBody>
          <a:bodyPr/>
          <a:lstStyle/>
          <a:p>
            <a:pPr eaLnBrk="1" hangingPunct="1"/>
            <a:r>
              <a:rPr lang="zh-CN" altLang="en-US"/>
              <a:t>局部变量</a:t>
            </a:r>
          </a:p>
        </p:txBody>
      </p:sp>
      <p:sp>
        <p:nvSpPr>
          <p:cNvPr id="270339" name="Rectangle 3">
            <a:extLst>
              <a:ext uri="{FF2B5EF4-FFF2-40B4-BE49-F238E27FC236}">
                <a16:creationId xmlns:a16="http://schemas.microsoft.com/office/drawing/2014/main" id="{CEE56B3D-9E85-4011-AA54-28B896B22786}"/>
              </a:ext>
            </a:extLst>
          </p:cNvPr>
          <p:cNvSpPr>
            <a:spLocks noGrp="1" noChangeArrowheads="1"/>
          </p:cNvSpPr>
          <p:nvPr>
            <p:ph idx="1"/>
          </p:nvPr>
        </p:nvSpPr>
        <p:spPr/>
        <p:txBody>
          <a:bodyPr/>
          <a:lstStyle/>
          <a:p>
            <a:pPr eaLnBrk="1" hangingPunct="1"/>
            <a:r>
              <a:rPr lang="zh-CN" altLang="en-US" dirty="0"/>
              <a:t>在一个函数内部定义的变量是内部变量，称为</a:t>
            </a:r>
            <a:r>
              <a:rPr lang="zh-CN" altLang="en-US" b="0" dirty="0">
                <a:solidFill>
                  <a:srgbClr val="0099FF"/>
                </a:solidFill>
              </a:rPr>
              <a:t>局部变量</a:t>
            </a:r>
            <a:r>
              <a:rPr lang="zh-CN" altLang="en-US" dirty="0"/>
              <a:t>。</a:t>
            </a:r>
          </a:p>
          <a:p>
            <a:pPr eaLnBrk="1" hangingPunct="1"/>
            <a:r>
              <a:rPr lang="zh-CN" altLang="en-US" dirty="0"/>
              <a:t>函数内部变量只在本函数范围内有效。</a:t>
            </a:r>
          </a:p>
          <a:p>
            <a:pPr eaLnBrk="1" hangingPunct="1"/>
            <a:r>
              <a:rPr lang="zh-CN" altLang="en-US" dirty="0"/>
              <a:t>在一个复合语句中定义的变量只在复合语句中有效，也是局部变量。</a:t>
            </a:r>
          </a:p>
        </p:txBody>
      </p:sp>
    </p:spTree>
    <p:extLst>
      <p:ext uri="{BB962C8B-B14F-4D97-AF65-F5344CB8AC3E}">
        <p14:creationId xmlns:p14="http://schemas.microsoft.com/office/powerpoint/2010/main" val="1268975717"/>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a:extLst>
              <a:ext uri="{FF2B5EF4-FFF2-40B4-BE49-F238E27FC236}">
                <a16:creationId xmlns:a16="http://schemas.microsoft.com/office/drawing/2014/main" id="{34D1C3B8-77A1-49B9-BE7B-7633554790BA}"/>
              </a:ext>
            </a:extLst>
          </p:cNvPr>
          <p:cNvSpPr>
            <a:spLocks noGrp="1" noRot="1" noChangeArrowheads="1"/>
          </p:cNvSpPr>
          <p:nvPr>
            <p:ph type="title"/>
          </p:nvPr>
        </p:nvSpPr>
        <p:spPr/>
        <p:txBody>
          <a:bodyPr>
            <a:normAutofit/>
          </a:bodyPr>
          <a:lstStyle/>
          <a:p>
            <a:pPr eaLnBrk="1" hangingPunct="1"/>
            <a:r>
              <a:rPr lang="zh-CN" altLang="en-US"/>
              <a:t>例：局部变量作用域</a:t>
            </a:r>
          </a:p>
        </p:txBody>
      </p:sp>
      <p:sp>
        <p:nvSpPr>
          <p:cNvPr id="271363" name="Rectangle 3">
            <a:extLst>
              <a:ext uri="{FF2B5EF4-FFF2-40B4-BE49-F238E27FC236}">
                <a16:creationId xmlns:a16="http://schemas.microsoft.com/office/drawing/2014/main" id="{0EC042AD-88F7-45B0-B2A2-4FA9E1C5E796}"/>
              </a:ext>
            </a:extLst>
          </p:cNvPr>
          <p:cNvSpPr>
            <a:spLocks noGrp="1" noChangeArrowheads="1"/>
          </p:cNvSpPr>
          <p:nvPr>
            <p:ph idx="1"/>
          </p:nvPr>
        </p:nvSpPr>
        <p:spPr/>
        <p:txBody>
          <a:bodyPr>
            <a:normAutofit lnSpcReduction="10000"/>
          </a:bodyPr>
          <a:lstStyle/>
          <a:p>
            <a:pPr eaLnBrk="1" hangingPunct="1">
              <a:lnSpc>
                <a:spcPct val="90000"/>
              </a:lnSpc>
              <a:spcBef>
                <a:spcPct val="0"/>
              </a:spcBef>
              <a:buFont typeface="Wingdings" panose="05000000000000000000" pitchFamily="2" charset="2"/>
              <a:buNone/>
            </a:pPr>
            <a:r>
              <a:rPr lang="en-US" altLang="zh-CN" sz="2400" dirty="0"/>
              <a:t>float f1( int a )</a:t>
            </a:r>
          </a:p>
          <a:p>
            <a:pPr eaLnBrk="1" hangingPunct="1">
              <a:lnSpc>
                <a:spcPct val="90000"/>
              </a:lnSpc>
              <a:spcBef>
                <a:spcPct val="0"/>
              </a:spcBef>
              <a:buFont typeface="Wingdings" panose="05000000000000000000" pitchFamily="2" charset="2"/>
              <a:buNone/>
            </a:pPr>
            <a:r>
              <a:rPr lang="en-US" altLang="zh-CN" sz="2400" dirty="0"/>
              <a:t>{</a:t>
            </a:r>
          </a:p>
          <a:p>
            <a:pPr eaLnBrk="1" hangingPunct="1">
              <a:lnSpc>
                <a:spcPct val="90000"/>
              </a:lnSpc>
              <a:spcBef>
                <a:spcPct val="0"/>
              </a:spcBef>
              <a:buFont typeface="Wingdings" panose="05000000000000000000" pitchFamily="2" charset="2"/>
              <a:buNone/>
            </a:pPr>
            <a:r>
              <a:rPr lang="en-US" altLang="zh-CN" sz="2400" dirty="0"/>
              <a:t>	int b, c;</a:t>
            </a:r>
          </a:p>
          <a:p>
            <a:pPr eaLnBrk="1" hangingPunct="1">
              <a:lnSpc>
                <a:spcPct val="90000"/>
              </a:lnSpc>
              <a:spcBef>
                <a:spcPct val="0"/>
              </a:spcBef>
              <a:buFont typeface="Wingdings" panose="05000000000000000000" pitchFamily="2" charset="2"/>
              <a:buNone/>
            </a:pPr>
            <a:r>
              <a:rPr lang="en-US" altLang="zh-CN" sz="2400" dirty="0"/>
              <a:t>	</a:t>
            </a:r>
            <a:r>
              <a:rPr lang="en-US" altLang="zh-CN" sz="2400" dirty="0">
                <a:latin typeface="Arial" panose="020B0604020202020204" pitchFamily="34" charset="0"/>
              </a:rPr>
              <a:t>……</a:t>
            </a:r>
            <a:endParaRPr lang="en-US" altLang="zh-CN" sz="2400" dirty="0"/>
          </a:p>
          <a:p>
            <a:pPr eaLnBrk="1" hangingPunct="1">
              <a:lnSpc>
                <a:spcPct val="90000"/>
              </a:lnSpc>
              <a:spcBef>
                <a:spcPct val="0"/>
              </a:spcBef>
              <a:buFont typeface="Wingdings" panose="05000000000000000000" pitchFamily="2" charset="2"/>
              <a:buNone/>
            </a:pPr>
            <a:r>
              <a:rPr lang="en-US" altLang="zh-CN" sz="2400" dirty="0"/>
              <a:t>}</a:t>
            </a:r>
          </a:p>
          <a:p>
            <a:pPr eaLnBrk="1" hangingPunct="1">
              <a:lnSpc>
                <a:spcPct val="90000"/>
              </a:lnSpc>
              <a:spcBef>
                <a:spcPct val="0"/>
              </a:spcBef>
              <a:buFont typeface="Wingdings" panose="05000000000000000000" pitchFamily="2" charset="2"/>
              <a:buNone/>
            </a:pPr>
            <a:r>
              <a:rPr lang="en-US" altLang="zh-CN" sz="2400" dirty="0"/>
              <a:t>char f2( int x, int y )</a:t>
            </a:r>
          </a:p>
          <a:p>
            <a:pPr eaLnBrk="1" hangingPunct="1">
              <a:lnSpc>
                <a:spcPct val="90000"/>
              </a:lnSpc>
              <a:spcBef>
                <a:spcPct val="0"/>
              </a:spcBef>
              <a:buFont typeface="Wingdings" panose="05000000000000000000" pitchFamily="2" charset="2"/>
              <a:buNone/>
            </a:pPr>
            <a:r>
              <a:rPr lang="en-US" altLang="zh-CN" sz="2400" dirty="0"/>
              <a:t>{</a:t>
            </a:r>
          </a:p>
          <a:p>
            <a:pPr eaLnBrk="1" hangingPunct="1">
              <a:lnSpc>
                <a:spcPct val="90000"/>
              </a:lnSpc>
              <a:spcBef>
                <a:spcPct val="0"/>
              </a:spcBef>
              <a:buFont typeface="Wingdings" panose="05000000000000000000" pitchFamily="2" charset="2"/>
              <a:buNone/>
            </a:pPr>
            <a:r>
              <a:rPr lang="en-US" altLang="zh-CN" sz="2400" dirty="0"/>
              <a:t>	int </a:t>
            </a:r>
            <a:r>
              <a:rPr lang="en-US" altLang="zh-CN" sz="2400" dirty="0" err="1"/>
              <a:t>i</a:t>
            </a:r>
            <a:r>
              <a:rPr lang="en-US" altLang="zh-CN" sz="2400" dirty="0"/>
              <a:t>, j;</a:t>
            </a:r>
          </a:p>
          <a:p>
            <a:pPr eaLnBrk="1" hangingPunct="1">
              <a:lnSpc>
                <a:spcPct val="90000"/>
              </a:lnSpc>
              <a:spcBef>
                <a:spcPct val="0"/>
              </a:spcBef>
              <a:buFont typeface="Wingdings" panose="05000000000000000000" pitchFamily="2" charset="2"/>
              <a:buNone/>
            </a:pPr>
            <a:r>
              <a:rPr lang="en-US" altLang="zh-CN" sz="2400" dirty="0"/>
              <a:t>	</a:t>
            </a:r>
            <a:r>
              <a:rPr lang="en-US" altLang="zh-CN" sz="2400" dirty="0">
                <a:latin typeface="Arial" panose="020B0604020202020204" pitchFamily="34" charset="0"/>
              </a:rPr>
              <a:t>……</a:t>
            </a:r>
            <a:endParaRPr lang="en-US" altLang="zh-CN" sz="2400" dirty="0"/>
          </a:p>
          <a:p>
            <a:pPr eaLnBrk="1" hangingPunct="1">
              <a:lnSpc>
                <a:spcPct val="90000"/>
              </a:lnSpc>
              <a:spcBef>
                <a:spcPct val="0"/>
              </a:spcBef>
              <a:buFont typeface="Wingdings" panose="05000000000000000000" pitchFamily="2" charset="2"/>
              <a:buNone/>
            </a:pPr>
            <a:r>
              <a:rPr lang="en-US" altLang="zh-CN" sz="2400" dirty="0"/>
              <a:t>}</a:t>
            </a:r>
          </a:p>
          <a:p>
            <a:pPr eaLnBrk="1" hangingPunct="1">
              <a:lnSpc>
                <a:spcPct val="90000"/>
              </a:lnSpc>
              <a:spcBef>
                <a:spcPct val="0"/>
              </a:spcBef>
              <a:buFont typeface="Wingdings" panose="05000000000000000000" pitchFamily="2" charset="2"/>
              <a:buNone/>
            </a:pPr>
            <a:r>
              <a:rPr lang="en-US" altLang="zh-CN" sz="2400" dirty="0"/>
              <a:t>main( )</a:t>
            </a:r>
          </a:p>
          <a:p>
            <a:pPr eaLnBrk="1" hangingPunct="1">
              <a:lnSpc>
                <a:spcPct val="90000"/>
              </a:lnSpc>
              <a:spcBef>
                <a:spcPct val="0"/>
              </a:spcBef>
              <a:buFont typeface="Wingdings" panose="05000000000000000000" pitchFamily="2" charset="2"/>
              <a:buNone/>
            </a:pPr>
            <a:r>
              <a:rPr lang="en-US" altLang="zh-CN" sz="2400" dirty="0"/>
              <a:t>{</a:t>
            </a:r>
          </a:p>
          <a:p>
            <a:pPr eaLnBrk="1" hangingPunct="1">
              <a:lnSpc>
                <a:spcPct val="90000"/>
              </a:lnSpc>
              <a:spcBef>
                <a:spcPct val="0"/>
              </a:spcBef>
              <a:buFont typeface="Wingdings" panose="05000000000000000000" pitchFamily="2" charset="2"/>
              <a:buNone/>
            </a:pPr>
            <a:r>
              <a:rPr lang="en-US" altLang="zh-CN" sz="2400" dirty="0"/>
              <a:t>	int m, n;</a:t>
            </a:r>
          </a:p>
          <a:p>
            <a:pPr eaLnBrk="1" hangingPunct="1">
              <a:lnSpc>
                <a:spcPct val="90000"/>
              </a:lnSpc>
              <a:spcBef>
                <a:spcPct val="0"/>
              </a:spcBef>
              <a:buFont typeface="Wingdings" panose="05000000000000000000" pitchFamily="2" charset="2"/>
              <a:buNone/>
            </a:pPr>
            <a:r>
              <a:rPr lang="en-US" altLang="zh-CN" sz="2400" dirty="0"/>
              <a:t>	</a:t>
            </a:r>
            <a:r>
              <a:rPr lang="en-US" altLang="zh-CN" sz="2400" dirty="0">
                <a:latin typeface="Arial" panose="020B0604020202020204" pitchFamily="34" charset="0"/>
              </a:rPr>
              <a:t>……</a:t>
            </a:r>
            <a:endParaRPr lang="en-US" altLang="zh-CN" sz="2400" dirty="0"/>
          </a:p>
          <a:p>
            <a:pPr eaLnBrk="1" hangingPunct="1">
              <a:lnSpc>
                <a:spcPct val="90000"/>
              </a:lnSpc>
              <a:spcBef>
                <a:spcPct val="0"/>
              </a:spcBef>
              <a:buFont typeface="Wingdings" panose="05000000000000000000" pitchFamily="2" charset="2"/>
              <a:buNone/>
            </a:pPr>
            <a:r>
              <a:rPr lang="en-US" altLang="zh-CN" sz="2400" dirty="0"/>
              <a:t>}</a:t>
            </a:r>
          </a:p>
        </p:txBody>
      </p:sp>
      <p:sp>
        <p:nvSpPr>
          <p:cNvPr id="57347" name="Rectangle 4">
            <a:extLst>
              <a:ext uri="{FF2B5EF4-FFF2-40B4-BE49-F238E27FC236}">
                <a16:creationId xmlns:a16="http://schemas.microsoft.com/office/drawing/2014/main" id="{7688DC5D-66C7-4E0D-9359-21F4D7D76D7A}"/>
              </a:ext>
            </a:extLst>
          </p:cNvPr>
          <p:cNvSpPr>
            <a:spLocks noChangeArrowheads="1"/>
          </p:cNvSpPr>
          <p:nvPr/>
        </p:nvSpPr>
        <p:spPr bwMode="auto">
          <a:xfrm>
            <a:off x="4572000" y="1423200"/>
            <a:ext cx="3200400"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342900" indent="-342900">
              <a:defRPr sz="2400" b="1">
                <a:solidFill>
                  <a:schemeClr val="tx1"/>
                </a:solidFill>
                <a:latin typeface="Garamond" panose="02020404030301010803" pitchFamily="18" charset="0"/>
                <a:ea typeface="宋体" panose="02010600030101010101" pitchFamily="2" charset="-122"/>
              </a:defRPr>
            </a:lvl1pPr>
            <a:lvl2pPr marL="742950" indent="-285750">
              <a:defRPr sz="2400" b="1">
                <a:solidFill>
                  <a:schemeClr val="tx1"/>
                </a:solidFill>
                <a:latin typeface="Garamond" panose="02020404030301010803" pitchFamily="18" charset="0"/>
                <a:ea typeface="宋体" panose="02010600030101010101" pitchFamily="2" charset="-122"/>
              </a:defRPr>
            </a:lvl2pPr>
            <a:lvl3pPr marL="1143000" indent="-228600">
              <a:defRPr sz="2400" b="1">
                <a:solidFill>
                  <a:schemeClr val="tx1"/>
                </a:solidFill>
                <a:latin typeface="Garamond" panose="02020404030301010803" pitchFamily="18" charset="0"/>
                <a:ea typeface="宋体" panose="02010600030101010101" pitchFamily="2" charset="-122"/>
              </a:defRPr>
            </a:lvl3pPr>
            <a:lvl4pPr marL="1600200" indent="-228600">
              <a:defRPr sz="2400" b="1">
                <a:solidFill>
                  <a:schemeClr val="tx1"/>
                </a:solidFill>
                <a:latin typeface="Garamond" panose="02020404030301010803" pitchFamily="18" charset="0"/>
                <a:ea typeface="宋体" panose="02010600030101010101" pitchFamily="2" charset="-122"/>
              </a:defRPr>
            </a:lvl4pPr>
            <a:lvl5pPr marL="2057400" indent="-228600">
              <a:defRPr sz="2400" b="1">
                <a:solidFill>
                  <a:schemeClr val="tx1"/>
                </a:solidFill>
                <a:latin typeface="Garamond" panose="02020404030301010803" pitchFamily="18" charset="0"/>
                <a:ea typeface="宋体" panose="02010600030101010101" pitchFamily="2" charset="-122"/>
              </a:defRPr>
            </a:lvl5pPr>
            <a:lvl6pPr marL="2514600" indent="-228600" fontAlgn="base">
              <a:spcBef>
                <a:spcPct val="50000"/>
              </a:spcBef>
              <a:spcAft>
                <a:spcPct val="0"/>
              </a:spcAft>
              <a:defRPr sz="2400" b="1">
                <a:solidFill>
                  <a:schemeClr val="tx1"/>
                </a:solidFill>
                <a:latin typeface="Garamond" panose="02020404030301010803" pitchFamily="18" charset="0"/>
                <a:ea typeface="宋体" panose="02010600030101010101" pitchFamily="2" charset="-122"/>
              </a:defRPr>
            </a:lvl6pPr>
            <a:lvl7pPr marL="2971800" indent="-228600" fontAlgn="base">
              <a:spcBef>
                <a:spcPct val="50000"/>
              </a:spcBef>
              <a:spcAft>
                <a:spcPct val="0"/>
              </a:spcAft>
              <a:defRPr sz="2400" b="1">
                <a:solidFill>
                  <a:schemeClr val="tx1"/>
                </a:solidFill>
                <a:latin typeface="Garamond" panose="02020404030301010803" pitchFamily="18" charset="0"/>
                <a:ea typeface="宋体" panose="02010600030101010101" pitchFamily="2" charset="-122"/>
              </a:defRPr>
            </a:lvl7pPr>
            <a:lvl8pPr marL="3429000" indent="-228600" fontAlgn="base">
              <a:spcBef>
                <a:spcPct val="50000"/>
              </a:spcBef>
              <a:spcAft>
                <a:spcPct val="0"/>
              </a:spcAft>
              <a:defRPr sz="2400" b="1">
                <a:solidFill>
                  <a:schemeClr val="tx1"/>
                </a:solidFill>
                <a:latin typeface="Garamond" panose="02020404030301010803" pitchFamily="18" charset="0"/>
                <a:ea typeface="宋体" panose="02010600030101010101" pitchFamily="2" charset="-122"/>
              </a:defRPr>
            </a:lvl8pPr>
            <a:lvl9pPr marL="3886200" indent="-228600" fontAlgn="base">
              <a:spcBef>
                <a:spcPct val="50000"/>
              </a:spcBef>
              <a:spcAft>
                <a:spcPct val="0"/>
              </a:spcAft>
              <a:defRPr sz="2400" b="1">
                <a:solidFill>
                  <a:schemeClr val="tx1"/>
                </a:solidFill>
                <a:latin typeface="Garamond" panose="02020404030301010803" pitchFamily="18" charset="0"/>
                <a:ea typeface="宋体" panose="02010600030101010101" pitchFamily="2" charset="-122"/>
              </a:defRPr>
            </a:lvl9pPr>
          </a:lstStyle>
          <a:p>
            <a:pPr>
              <a:lnSpc>
                <a:spcPct val="90000"/>
              </a:lnSpc>
              <a:spcBef>
                <a:spcPct val="0"/>
              </a:spcBef>
              <a:buClr>
                <a:schemeClr val="bg2"/>
              </a:buClr>
              <a:buFont typeface="Monotype Sorts" charset="2"/>
              <a:buNone/>
            </a:pPr>
            <a:r>
              <a:rPr kumimoji="1" lang="en-US" altLang="zh-CN" sz="2800" b="0" dirty="0">
                <a:latin typeface="Times New Roman" panose="02020603050405020304" pitchFamily="18" charset="0"/>
              </a:rPr>
              <a:t>int main( )</a:t>
            </a:r>
          </a:p>
          <a:p>
            <a:pPr>
              <a:lnSpc>
                <a:spcPct val="90000"/>
              </a:lnSpc>
              <a:spcBef>
                <a:spcPct val="0"/>
              </a:spcBef>
              <a:buClr>
                <a:schemeClr val="bg2"/>
              </a:buClr>
              <a:buFont typeface="Monotype Sorts" charset="2"/>
              <a:buNone/>
            </a:pPr>
            <a:r>
              <a:rPr kumimoji="1" lang="en-US" altLang="zh-CN" sz="2800" b="0" dirty="0">
                <a:latin typeface="Times New Roman" panose="02020603050405020304" pitchFamily="18" charset="0"/>
              </a:rPr>
              <a:t>{</a:t>
            </a:r>
          </a:p>
          <a:p>
            <a:pPr>
              <a:lnSpc>
                <a:spcPct val="90000"/>
              </a:lnSpc>
              <a:spcBef>
                <a:spcPct val="0"/>
              </a:spcBef>
              <a:buClr>
                <a:schemeClr val="bg2"/>
              </a:buClr>
              <a:buFont typeface="Monotype Sorts" charset="2"/>
              <a:buNone/>
            </a:pPr>
            <a:r>
              <a:rPr kumimoji="1" lang="en-US" altLang="zh-CN" sz="2800" b="0" dirty="0">
                <a:latin typeface="Times New Roman" panose="02020603050405020304" pitchFamily="18" charset="0"/>
              </a:rPr>
              <a:t>	int a, b;</a:t>
            </a:r>
          </a:p>
          <a:p>
            <a:pPr>
              <a:lnSpc>
                <a:spcPct val="90000"/>
              </a:lnSpc>
              <a:spcBef>
                <a:spcPct val="0"/>
              </a:spcBef>
              <a:buClr>
                <a:schemeClr val="bg2"/>
              </a:buClr>
              <a:buFont typeface="Monotype Sorts" charset="2"/>
              <a:buNone/>
            </a:pPr>
            <a:r>
              <a:rPr kumimoji="1" lang="en-US" altLang="zh-CN" sz="2800" b="0" dirty="0">
                <a:latin typeface="Times New Roman" panose="02020603050405020304" pitchFamily="18" charset="0"/>
              </a:rPr>
              <a:t>	……</a:t>
            </a:r>
          </a:p>
          <a:p>
            <a:pPr>
              <a:lnSpc>
                <a:spcPct val="90000"/>
              </a:lnSpc>
              <a:spcBef>
                <a:spcPct val="0"/>
              </a:spcBef>
              <a:buClr>
                <a:schemeClr val="bg2"/>
              </a:buClr>
              <a:buFont typeface="Monotype Sorts" charset="2"/>
              <a:buNone/>
            </a:pPr>
            <a:r>
              <a:rPr kumimoji="1" lang="en-US" altLang="zh-CN" sz="2800" b="0" dirty="0">
                <a:latin typeface="Times New Roman" panose="02020603050405020304" pitchFamily="18" charset="0"/>
              </a:rPr>
              <a:t>	{</a:t>
            </a:r>
          </a:p>
          <a:p>
            <a:pPr>
              <a:lnSpc>
                <a:spcPct val="90000"/>
              </a:lnSpc>
              <a:spcBef>
                <a:spcPct val="0"/>
              </a:spcBef>
              <a:buClr>
                <a:schemeClr val="bg2"/>
              </a:buClr>
              <a:buFont typeface="Monotype Sorts" charset="2"/>
              <a:buNone/>
            </a:pPr>
            <a:r>
              <a:rPr kumimoji="1" lang="en-US" altLang="zh-CN" sz="2800" b="0" dirty="0">
                <a:latin typeface="Times New Roman" panose="02020603050405020304" pitchFamily="18" charset="0"/>
              </a:rPr>
              <a:t>		int c;</a:t>
            </a:r>
          </a:p>
          <a:p>
            <a:pPr>
              <a:lnSpc>
                <a:spcPct val="90000"/>
              </a:lnSpc>
              <a:spcBef>
                <a:spcPct val="0"/>
              </a:spcBef>
              <a:buClr>
                <a:schemeClr val="bg2"/>
              </a:buClr>
              <a:buFont typeface="Monotype Sorts" charset="2"/>
              <a:buNone/>
            </a:pPr>
            <a:r>
              <a:rPr kumimoji="1" lang="en-US" altLang="zh-CN" sz="2800" b="0" dirty="0">
                <a:latin typeface="Times New Roman" panose="02020603050405020304" pitchFamily="18" charset="0"/>
              </a:rPr>
              <a:t>		c=</a:t>
            </a:r>
            <a:r>
              <a:rPr kumimoji="1" lang="en-US" altLang="zh-CN" sz="2800" b="0" dirty="0" err="1">
                <a:latin typeface="Times New Roman" panose="02020603050405020304" pitchFamily="18" charset="0"/>
              </a:rPr>
              <a:t>a+b</a:t>
            </a:r>
            <a:r>
              <a:rPr kumimoji="1" lang="en-US" altLang="zh-CN" sz="2800" b="0" dirty="0">
                <a:latin typeface="Times New Roman" panose="02020603050405020304" pitchFamily="18" charset="0"/>
              </a:rPr>
              <a:t>;</a:t>
            </a:r>
          </a:p>
          <a:p>
            <a:pPr>
              <a:lnSpc>
                <a:spcPct val="90000"/>
              </a:lnSpc>
              <a:spcBef>
                <a:spcPct val="0"/>
              </a:spcBef>
              <a:buClr>
                <a:schemeClr val="bg2"/>
              </a:buClr>
              <a:buFont typeface="Monotype Sorts" charset="2"/>
              <a:buNone/>
            </a:pPr>
            <a:r>
              <a:rPr kumimoji="1" lang="en-US" altLang="zh-CN" sz="2800" b="0" dirty="0">
                <a:latin typeface="Times New Roman" panose="02020603050405020304" pitchFamily="18" charset="0"/>
              </a:rPr>
              <a:t>		……</a:t>
            </a:r>
          </a:p>
          <a:p>
            <a:pPr>
              <a:lnSpc>
                <a:spcPct val="90000"/>
              </a:lnSpc>
              <a:spcBef>
                <a:spcPct val="0"/>
              </a:spcBef>
              <a:buClr>
                <a:schemeClr val="bg2"/>
              </a:buClr>
              <a:buFont typeface="Monotype Sorts" charset="2"/>
              <a:buNone/>
            </a:pPr>
            <a:r>
              <a:rPr kumimoji="1" lang="en-US" altLang="zh-CN" sz="2800" b="0" dirty="0">
                <a:latin typeface="Times New Roman" panose="02020603050405020304" pitchFamily="18" charset="0"/>
              </a:rPr>
              <a:t>	}</a:t>
            </a:r>
          </a:p>
          <a:p>
            <a:pPr>
              <a:lnSpc>
                <a:spcPct val="90000"/>
              </a:lnSpc>
              <a:spcBef>
                <a:spcPct val="0"/>
              </a:spcBef>
              <a:buClr>
                <a:schemeClr val="bg2"/>
              </a:buClr>
              <a:buFont typeface="Monotype Sorts" charset="2"/>
              <a:buNone/>
            </a:pPr>
            <a:r>
              <a:rPr kumimoji="1" lang="en-US" altLang="zh-CN" sz="2800" b="0" dirty="0">
                <a:latin typeface="Times New Roman" panose="02020603050405020304" pitchFamily="18" charset="0"/>
              </a:rPr>
              <a:t>	……</a:t>
            </a:r>
          </a:p>
          <a:p>
            <a:pPr>
              <a:lnSpc>
                <a:spcPct val="90000"/>
              </a:lnSpc>
              <a:spcBef>
                <a:spcPct val="0"/>
              </a:spcBef>
              <a:buClr>
                <a:schemeClr val="bg2"/>
              </a:buClr>
              <a:buFont typeface="Monotype Sorts" charset="2"/>
              <a:buNone/>
            </a:pPr>
            <a:r>
              <a:rPr kumimoji="1" lang="en-US" altLang="zh-CN" sz="2800" b="0" dirty="0">
                <a:latin typeface="Times New Roman" panose="02020603050405020304" pitchFamily="18" charset="0"/>
              </a:rPr>
              <a:t>}</a:t>
            </a:r>
          </a:p>
        </p:txBody>
      </p:sp>
    </p:spTree>
    <p:extLst>
      <p:ext uri="{BB962C8B-B14F-4D97-AF65-F5344CB8AC3E}">
        <p14:creationId xmlns:p14="http://schemas.microsoft.com/office/powerpoint/2010/main" val="3701892704"/>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a:extLst>
              <a:ext uri="{FF2B5EF4-FFF2-40B4-BE49-F238E27FC236}">
                <a16:creationId xmlns:a16="http://schemas.microsoft.com/office/drawing/2014/main" id="{6FCF7379-9DB7-419E-A433-7C92A3ABFA50}"/>
              </a:ext>
            </a:extLst>
          </p:cNvPr>
          <p:cNvSpPr>
            <a:spLocks noGrp="1" noRot="1" noChangeArrowheads="1"/>
          </p:cNvSpPr>
          <p:nvPr>
            <p:ph type="title"/>
          </p:nvPr>
        </p:nvSpPr>
        <p:spPr>
          <a:xfrm>
            <a:off x="457200" y="274638"/>
            <a:ext cx="8229600" cy="762000"/>
          </a:xfrm>
        </p:spPr>
        <p:txBody>
          <a:bodyPr/>
          <a:lstStyle/>
          <a:p>
            <a:pPr eaLnBrk="1" hangingPunct="1">
              <a:defRPr/>
            </a:pPr>
            <a:r>
              <a:rPr lang="zh-CN" altLang="en-US" dirty="0">
                <a:cs typeface="+mj-cs"/>
              </a:rPr>
              <a:t>例：</a:t>
            </a:r>
          </a:p>
        </p:txBody>
      </p:sp>
      <p:sp>
        <p:nvSpPr>
          <p:cNvPr id="272387" name="Rectangle 3">
            <a:extLst>
              <a:ext uri="{FF2B5EF4-FFF2-40B4-BE49-F238E27FC236}">
                <a16:creationId xmlns:a16="http://schemas.microsoft.com/office/drawing/2014/main" id="{E038B3BD-499D-4B0F-9CB0-C9CBB4FFEA6B}"/>
              </a:ext>
            </a:extLst>
          </p:cNvPr>
          <p:cNvSpPr>
            <a:spLocks noGrp="1" noChangeArrowheads="1"/>
          </p:cNvSpPr>
          <p:nvPr>
            <p:ph type="body" idx="1"/>
          </p:nvPr>
        </p:nvSpPr>
        <p:spPr>
          <a:xfrm>
            <a:off x="685800" y="1600200"/>
            <a:ext cx="2286000" cy="4800600"/>
          </a:xfrm>
        </p:spPr>
        <p:txBody>
          <a:bodyPr/>
          <a:lstStyle/>
          <a:p>
            <a:pPr eaLnBrk="1" hangingPunct="1">
              <a:lnSpc>
                <a:spcPct val="90000"/>
              </a:lnSpc>
              <a:spcBef>
                <a:spcPct val="0"/>
              </a:spcBef>
              <a:buFont typeface="Wingdings" panose="05000000000000000000" pitchFamily="2" charset="2"/>
              <a:buNone/>
            </a:pPr>
            <a:r>
              <a:rPr lang="en-US" altLang="zh-CN" sz="2800" dirty="0"/>
              <a:t>int main( )</a:t>
            </a:r>
          </a:p>
          <a:p>
            <a:pPr eaLnBrk="1" hangingPunct="1">
              <a:lnSpc>
                <a:spcPct val="90000"/>
              </a:lnSpc>
              <a:spcBef>
                <a:spcPct val="0"/>
              </a:spcBef>
              <a:buFont typeface="Wingdings" panose="05000000000000000000" pitchFamily="2" charset="2"/>
              <a:buNone/>
            </a:pPr>
            <a:r>
              <a:rPr lang="en-US" altLang="zh-CN" sz="2800" dirty="0"/>
              <a:t>{</a:t>
            </a:r>
          </a:p>
          <a:p>
            <a:pPr eaLnBrk="1" hangingPunct="1">
              <a:lnSpc>
                <a:spcPct val="90000"/>
              </a:lnSpc>
              <a:spcBef>
                <a:spcPct val="0"/>
              </a:spcBef>
              <a:buFont typeface="Wingdings" panose="05000000000000000000" pitchFamily="2" charset="2"/>
              <a:buNone/>
            </a:pPr>
            <a:r>
              <a:rPr lang="en-US" altLang="zh-CN" sz="2800" dirty="0"/>
              <a:t>	int </a:t>
            </a:r>
            <a:r>
              <a:rPr lang="en-US" altLang="zh-CN" sz="2800" dirty="0" err="1"/>
              <a:t>a,b</a:t>
            </a:r>
            <a:r>
              <a:rPr lang="en-US" altLang="zh-CN" sz="2800" dirty="0"/>
              <a:t>;</a:t>
            </a:r>
          </a:p>
          <a:p>
            <a:pPr eaLnBrk="1" hangingPunct="1">
              <a:lnSpc>
                <a:spcPct val="90000"/>
              </a:lnSpc>
              <a:spcBef>
                <a:spcPct val="0"/>
              </a:spcBef>
              <a:buFont typeface="Wingdings" panose="05000000000000000000" pitchFamily="2" charset="2"/>
              <a:buNone/>
            </a:pPr>
            <a:r>
              <a:rPr lang="en-US" altLang="zh-CN" sz="2800" dirty="0"/>
              <a:t>	</a:t>
            </a:r>
            <a:r>
              <a:rPr lang="en-US" altLang="zh-CN" sz="2800" dirty="0">
                <a:latin typeface="Arial" panose="020B0604020202020204" pitchFamily="34" charset="0"/>
              </a:rPr>
              <a:t>…</a:t>
            </a:r>
            <a:endParaRPr lang="en-US" altLang="zh-CN" sz="2800" dirty="0"/>
          </a:p>
          <a:p>
            <a:pPr eaLnBrk="1" hangingPunct="1">
              <a:lnSpc>
                <a:spcPct val="90000"/>
              </a:lnSpc>
              <a:spcBef>
                <a:spcPct val="0"/>
              </a:spcBef>
              <a:buFont typeface="Wingdings" panose="05000000000000000000" pitchFamily="2" charset="2"/>
              <a:buNone/>
            </a:pPr>
            <a:r>
              <a:rPr lang="en-US" altLang="zh-CN" sz="2800" dirty="0"/>
              <a:t>	{</a:t>
            </a:r>
          </a:p>
          <a:p>
            <a:pPr eaLnBrk="1" hangingPunct="1">
              <a:lnSpc>
                <a:spcPct val="90000"/>
              </a:lnSpc>
              <a:spcBef>
                <a:spcPct val="0"/>
              </a:spcBef>
              <a:buFont typeface="Wingdings" panose="05000000000000000000" pitchFamily="2" charset="2"/>
              <a:buNone/>
            </a:pPr>
            <a:r>
              <a:rPr lang="en-US" altLang="zh-CN" sz="2800" dirty="0"/>
              <a:t>		int c;</a:t>
            </a:r>
          </a:p>
          <a:p>
            <a:pPr eaLnBrk="1" hangingPunct="1">
              <a:lnSpc>
                <a:spcPct val="90000"/>
              </a:lnSpc>
              <a:spcBef>
                <a:spcPct val="0"/>
              </a:spcBef>
              <a:buFont typeface="Wingdings" panose="05000000000000000000" pitchFamily="2" charset="2"/>
              <a:buNone/>
            </a:pPr>
            <a:endParaRPr lang="en-US" altLang="zh-CN" sz="2800" dirty="0"/>
          </a:p>
          <a:p>
            <a:pPr eaLnBrk="1" hangingPunct="1">
              <a:lnSpc>
                <a:spcPct val="90000"/>
              </a:lnSpc>
              <a:spcBef>
                <a:spcPct val="0"/>
              </a:spcBef>
              <a:buFont typeface="Wingdings" panose="05000000000000000000" pitchFamily="2" charset="2"/>
              <a:buNone/>
            </a:pPr>
            <a:r>
              <a:rPr lang="en-US" altLang="zh-CN" sz="2800" dirty="0"/>
              <a:t>		c=</a:t>
            </a:r>
            <a:r>
              <a:rPr lang="en-US" altLang="zh-CN" sz="2800" dirty="0" err="1"/>
              <a:t>a+b</a:t>
            </a:r>
            <a:r>
              <a:rPr lang="en-US" altLang="zh-CN" sz="2800" dirty="0"/>
              <a:t>;</a:t>
            </a:r>
          </a:p>
          <a:p>
            <a:pPr eaLnBrk="1" hangingPunct="1">
              <a:lnSpc>
                <a:spcPct val="90000"/>
              </a:lnSpc>
              <a:spcBef>
                <a:spcPct val="0"/>
              </a:spcBef>
              <a:buFont typeface="Wingdings" panose="05000000000000000000" pitchFamily="2" charset="2"/>
              <a:buNone/>
            </a:pPr>
            <a:r>
              <a:rPr lang="en-US" altLang="zh-CN" sz="2800" dirty="0"/>
              <a:t>		</a:t>
            </a:r>
            <a:r>
              <a:rPr lang="en-US" altLang="zh-CN" sz="2800" dirty="0">
                <a:latin typeface="Arial" panose="020B0604020202020204" pitchFamily="34" charset="0"/>
              </a:rPr>
              <a:t>…</a:t>
            </a:r>
            <a:endParaRPr lang="en-US" altLang="zh-CN" sz="2800" dirty="0"/>
          </a:p>
          <a:p>
            <a:pPr eaLnBrk="1" hangingPunct="1">
              <a:lnSpc>
                <a:spcPct val="90000"/>
              </a:lnSpc>
              <a:spcBef>
                <a:spcPct val="0"/>
              </a:spcBef>
              <a:buFont typeface="Wingdings" panose="05000000000000000000" pitchFamily="2" charset="2"/>
              <a:buNone/>
            </a:pPr>
            <a:r>
              <a:rPr lang="en-US" altLang="zh-CN" sz="2800" dirty="0"/>
              <a:t>	}</a:t>
            </a:r>
          </a:p>
          <a:p>
            <a:pPr eaLnBrk="1" hangingPunct="1">
              <a:lnSpc>
                <a:spcPct val="90000"/>
              </a:lnSpc>
              <a:spcBef>
                <a:spcPct val="0"/>
              </a:spcBef>
              <a:buFont typeface="Wingdings" panose="05000000000000000000" pitchFamily="2" charset="2"/>
              <a:buNone/>
            </a:pPr>
            <a:r>
              <a:rPr lang="en-US" altLang="zh-CN" sz="2800" dirty="0"/>
              <a:t>	</a:t>
            </a:r>
            <a:r>
              <a:rPr lang="en-US" altLang="zh-CN" sz="2800" dirty="0">
                <a:latin typeface="Arial" panose="020B0604020202020204" pitchFamily="34" charset="0"/>
              </a:rPr>
              <a:t>…</a:t>
            </a:r>
            <a:endParaRPr lang="en-US" altLang="zh-CN" sz="2800" dirty="0"/>
          </a:p>
          <a:p>
            <a:pPr eaLnBrk="1" hangingPunct="1">
              <a:lnSpc>
                <a:spcPct val="90000"/>
              </a:lnSpc>
              <a:spcBef>
                <a:spcPct val="0"/>
              </a:spcBef>
              <a:buFont typeface="Wingdings" panose="05000000000000000000" pitchFamily="2" charset="2"/>
              <a:buNone/>
            </a:pPr>
            <a:r>
              <a:rPr lang="en-US" altLang="zh-CN" sz="2800" dirty="0"/>
              <a:t>}</a:t>
            </a:r>
          </a:p>
        </p:txBody>
      </p:sp>
      <p:sp>
        <p:nvSpPr>
          <p:cNvPr id="43012" name="AutoShape 4">
            <a:extLst>
              <a:ext uri="{FF2B5EF4-FFF2-40B4-BE49-F238E27FC236}">
                <a16:creationId xmlns:a16="http://schemas.microsoft.com/office/drawing/2014/main" id="{A91A8A8D-B4E1-40EB-9DD6-62F9B1C9306C}"/>
              </a:ext>
            </a:extLst>
          </p:cNvPr>
          <p:cNvSpPr>
            <a:spLocks/>
          </p:cNvSpPr>
          <p:nvPr/>
        </p:nvSpPr>
        <p:spPr bwMode="auto">
          <a:xfrm>
            <a:off x="3048000" y="3657600"/>
            <a:ext cx="228600" cy="1524000"/>
          </a:xfrm>
          <a:prstGeom prst="rightBrace">
            <a:avLst>
              <a:gd name="adj1" fmla="val 55556"/>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Garamond" charset="0"/>
              <a:ea typeface="宋体" charset="0"/>
              <a:cs typeface="宋体" charset="0"/>
            </a:endParaRPr>
          </a:p>
        </p:txBody>
      </p:sp>
      <p:sp>
        <p:nvSpPr>
          <p:cNvPr id="43013" name="Text Box 5">
            <a:extLst>
              <a:ext uri="{FF2B5EF4-FFF2-40B4-BE49-F238E27FC236}">
                <a16:creationId xmlns:a16="http://schemas.microsoft.com/office/drawing/2014/main" id="{C5B9E8F9-97D1-45CC-B3E2-7329317E9F33}"/>
              </a:ext>
            </a:extLst>
          </p:cNvPr>
          <p:cNvSpPr txBox="1">
            <a:spLocks noChangeArrowheads="1"/>
          </p:cNvSpPr>
          <p:nvPr/>
        </p:nvSpPr>
        <p:spPr bwMode="auto">
          <a:xfrm>
            <a:off x="3352802" y="4152900"/>
            <a:ext cx="251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b="1">
                <a:solidFill>
                  <a:schemeClr val="tx1"/>
                </a:solidFill>
                <a:latin typeface="Garamond" panose="02020404030301010803" pitchFamily="18" charset="0"/>
                <a:ea typeface="宋体" panose="02010600030101010101" pitchFamily="2" charset="-122"/>
              </a:defRPr>
            </a:lvl1pPr>
            <a:lvl2pPr marL="742950" indent="-285750">
              <a:defRPr sz="2400" b="1">
                <a:solidFill>
                  <a:schemeClr val="tx1"/>
                </a:solidFill>
                <a:latin typeface="Garamond" panose="02020404030301010803" pitchFamily="18" charset="0"/>
                <a:ea typeface="宋体" panose="02010600030101010101" pitchFamily="2" charset="-122"/>
              </a:defRPr>
            </a:lvl2pPr>
            <a:lvl3pPr marL="1143000" indent="-228600">
              <a:defRPr sz="2400" b="1">
                <a:solidFill>
                  <a:schemeClr val="tx1"/>
                </a:solidFill>
                <a:latin typeface="Garamond" panose="02020404030301010803" pitchFamily="18" charset="0"/>
                <a:ea typeface="宋体" panose="02010600030101010101" pitchFamily="2" charset="-122"/>
              </a:defRPr>
            </a:lvl3pPr>
            <a:lvl4pPr marL="1600200" indent="-228600">
              <a:defRPr sz="2400" b="1">
                <a:solidFill>
                  <a:schemeClr val="tx1"/>
                </a:solidFill>
                <a:latin typeface="Garamond" panose="02020404030301010803" pitchFamily="18" charset="0"/>
                <a:ea typeface="宋体" panose="02010600030101010101" pitchFamily="2" charset="-122"/>
              </a:defRPr>
            </a:lvl4pPr>
            <a:lvl5pPr marL="2057400" indent="-228600">
              <a:defRPr sz="2400" b="1">
                <a:solidFill>
                  <a:schemeClr val="tx1"/>
                </a:solidFill>
                <a:latin typeface="Garamond" panose="02020404030301010803" pitchFamily="18" charset="0"/>
                <a:ea typeface="宋体" panose="02010600030101010101" pitchFamily="2" charset="-122"/>
              </a:defRPr>
            </a:lvl5pPr>
            <a:lvl6pPr marL="2514600" indent="-228600" fontAlgn="base">
              <a:spcBef>
                <a:spcPct val="50000"/>
              </a:spcBef>
              <a:spcAft>
                <a:spcPct val="0"/>
              </a:spcAft>
              <a:defRPr sz="2400" b="1">
                <a:solidFill>
                  <a:schemeClr val="tx1"/>
                </a:solidFill>
                <a:latin typeface="Garamond" panose="02020404030301010803" pitchFamily="18" charset="0"/>
                <a:ea typeface="宋体" panose="02010600030101010101" pitchFamily="2" charset="-122"/>
              </a:defRPr>
            </a:lvl6pPr>
            <a:lvl7pPr marL="2971800" indent="-228600" fontAlgn="base">
              <a:spcBef>
                <a:spcPct val="50000"/>
              </a:spcBef>
              <a:spcAft>
                <a:spcPct val="0"/>
              </a:spcAft>
              <a:defRPr sz="2400" b="1">
                <a:solidFill>
                  <a:schemeClr val="tx1"/>
                </a:solidFill>
                <a:latin typeface="Garamond" panose="02020404030301010803" pitchFamily="18" charset="0"/>
                <a:ea typeface="宋体" panose="02010600030101010101" pitchFamily="2" charset="-122"/>
              </a:defRPr>
            </a:lvl7pPr>
            <a:lvl8pPr marL="3429000" indent="-228600" fontAlgn="base">
              <a:spcBef>
                <a:spcPct val="50000"/>
              </a:spcBef>
              <a:spcAft>
                <a:spcPct val="0"/>
              </a:spcAft>
              <a:defRPr sz="2400" b="1">
                <a:solidFill>
                  <a:schemeClr val="tx1"/>
                </a:solidFill>
                <a:latin typeface="Garamond" panose="02020404030301010803" pitchFamily="18" charset="0"/>
                <a:ea typeface="宋体" panose="02010600030101010101" pitchFamily="2" charset="-122"/>
              </a:defRPr>
            </a:lvl8pPr>
            <a:lvl9pPr marL="3886200" indent="-228600" fontAlgn="base">
              <a:spcBef>
                <a:spcPct val="50000"/>
              </a:spcBef>
              <a:spcAft>
                <a:spcPct val="0"/>
              </a:spcAft>
              <a:defRPr sz="2400" b="1">
                <a:solidFill>
                  <a:schemeClr val="tx1"/>
                </a:solidFill>
                <a:latin typeface="Garamond" panose="02020404030301010803" pitchFamily="18" charset="0"/>
                <a:ea typeface="宋体" panose="02010600030101010101" pitchFamily="2" charset="-122"/>
              </a:defRPr>
            </a:lvl9pPr>
          </a:lstStyle>
          <a:p>
            <a:r>
              <a:rPr kumimoji="1" lang="en-US" altLang="zh-CN" b="0" dirty="0">
                <a:latin typeface="Times New Roman" panose="02020603050405020304" pitchFamily="18" charset="0"/>
              </a:rPr>
              <a:t>c</a:t>
            </a:r>
            <a:r>
              <a:rPr kumimoji="1" lang="zh-CN" altLang="en-US" b="0" dirty="0">
                <a:latin typeface="Times New Roman" panose="02020603050405020304" pitchFamily="18" charset="0"/>
              </a:rPr>
              <a:t>在此范围内有效</a:t>
            </a:r>
          </a:p>
        </p:txBody>
      </p:sp>
      <p:sp>
        <p:nvSpPr>
          <p:cNvPr id="43014" name="AutoShape 6">
            <a:extLst>
              <a:ext uri="{FF2B5EF4-FFF2-40B4-BE49-F238E27FC236}">
                <a16:creationId xmlns:a16="http://schemas.microsoft.com/office/drawing/2014/main" id="{88C87D5B-CC16-4AD2-B4C1-8903F5E90981}"/>
              </a:ext>
            </a:extLst>
          </p:cNvPr>
          <p:cNvSpPr>
            <a:spLocks/>
          </p:cNvSpPr>
          <p:nvPr/>
        </p:nvSpPr>
        <p:spPr bwMode="auto">
          <a:xfrm>
            <a:off x="5585014" y="2552700"/>
            <a:ext cx="304800" cy="3733800"/>
          </a:xfrm>
          <a:prstGeom prst="rightBrace">
            <a:avLst>
              <a:gd name="adj1" fmla="val 10208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Garamond" charset="0"/>
              <a:ea typeface="宋体" charset="0"/>
              <a:cs typeface="宋体" charset="0"/>
            </a:endParaRPr>
          </a:p>
        </p:txBody>
      </p:sp>
      <p:sp>
        <p:nvSpPr>
          <p:cNvPr id="43015" name="Text Box 7">
            <a:extLst>
              <a:ext uri="{FF2B5EF4-FFF2-40B4-BE49-F238E27FC236}">
                <a16:creationId xmlns:a16="http://schemas.microsoft.com/office/drawing/2014/main" id="{999C306D-BC06-4ACD-B19D-E6FD3D2F2B9A}"/>
              </a:ext>
            </a:extLst>
          </p:cNvPr>
          <p:cNvSpPr txBox="1">
            <a:spLocks noChangeArrowheads="1"/>
          </p:cNvSpPr>
          <p:nvPr/>
        </p:nvSpPr>
        <p:spPr bwMode="auto">
          <a:xfrm>
            <a:off x="5791200" y="4038600"/>
            <a:ext cx="304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b="1">
                <a:solidFill>
                  <a:schemeClr val="tx1"/>
                </a:solidFill>
                <a:latin typeface="Garamond" panose="02020404030301010803" pitchFamily="18" charset="0"/>
                <a:ea typeface="宋体" panose="02010600030101010101" pitchFamily="2" charset="-122"/>
              </a:defRPr>
            </a:lvl1pPr>
            <a:lvl2pPr marL="742950" indent="-285750">
              <a:defRPr sz="2400" b="1">
                <a:solidFill>
                  <a:schemeClr val="tx1"/>
                </a:solidFill>
                <a:latin typeface="Garamond" panose="02020404030301010803" pitchFamily="18" charset="0"/>
                <a:ea typeface="宋体" panose="02010600030101010101" pitchFamily="2" charset="-122"/>
              </a:defRPr>
            </a:lvl2pPr>
            <a:lvl3pPr marL="1143000" indent="-228600">
              <a:defRPr sz="2400" b="1">
                <a:solidFill>
                  <a:schemeClr val="tx1"/>
                </a:solidFill>
                <a:latin typeface="Garamond" panose="02020404030301010803" pitchFamily="18" charset="0"/>
                <a:ea typeface="宋体" panose="02010600030101010101" pitchFamily="2" charset="-122"/>
              </a:defRPr>
            </a:lvl3pPr>
            <a:lvl4pPr marL="1600200" indent="-228600">
              <a:defRPr sz="2400" b="1">
                <a:solidFill>
                  <a:schemeClr val="tx1"/>
                </a:solidFill>
                <a:latin typeface="Garamond" panose="02020404030301010803" pitchFamily="18" charset="0"/>
                <a:ea typeface="宋体" panose="02010600030101010101" pitchFamily="2" charset="-122"/>
              </a:defRPr>
            </a:lvl4pPr>
            <a:lvl5pPr marL="2057400" indent="-228600">
              <a:defRPr sz="2400" b="1">
                <a:solidFill>
                  <a:schemeClr val="tx1"/>
                </a:solidFill>
                <a:latin typeface="Garamond" panose="02020404030301010803" pitchFamily="18" charset="0"/>
                <a:ea typeface="宋体" panose="02010600030101010101" pitchFamily="2" charset="-122"/>
              </a:defRPr>
            </a:lvl5pPr>
            <a:lvl6pPr marL="2514600" indent="-228600" fontAlgn="base">
              <a:spcBef>
                <a:spcPct val="50000"/>
              </a:spcBef>
              <a:spcAft>
                <a:spcPct val="0"/>
              </a:spcAft>
              <a:defRPr sz="2400" b="1">
                <a:solidFill>
                  <a:schemeClr val="tx1"/>
                </a:solidFill>
                <a:latin typeface="Garamond" panose="02020404030301010803" pitchFamily="18" charset="0"/>
                <a:ea typeface="宋体" panose="02010600030101010101" pitchFamily="2" charset="-122"/>
              </a:defRPr>
            </a:lvl6pPr>
            <a:lvl7pPr marL="2971800" indent="-228600" fontAlgn="base">
              <a:spcBef>
                <a:spcPct val="50000"/>
              </a:spcBef>
              <a:spcAft>
                <a:spcPct val="0"/>
              </a:spcAft>
              <a:defRPr sz="2400" b="1">
                <a:solidFill>
                  <a:schemeClr val="tx1"/>
                </a:solidFill>
                <a:latin typeface="Garamond" panose="02020404030301010803" pitchFamily="18" charset="0"/>
                <a:ea typeface="宋体" panose="02010600030101010101" pitchFamily="2" charset="-122"/>
              </a:defRPr>
            </a:lvl7pPr>
            <a:lvl8pPr marL="3429000" indent="-228600" fontAlgn="base">
              <a:spcBef>
                <a:spcPct val="50000"/>
              </a:spcBef>
              <a:spcAft>
                <a:spcPct val="0"/>
              </a:spcAft>
              <a:defRPr sz="2400" b="1">
                <a:solidFill>
                  <a:schemeClr val="tx1"/>
                </a:solidFill>
                <a:latin typeface="Garamond" panose="02020404030301010803" pitchFamily="18" charset="0"/>
                <a:ea typeface="宋体" panose="02010600030101010101" pitchFamily="2" charset="-122"/>
              </a:defRPr>
            </a:lvl8pPr>
            <a:lvl9pPr marL="3886200" indent="-228600" fontAlgn="base">
              <a:spcBef>
                <a:spcPct val="50000"/>
              </a:spcBef>
              <a:spcAft>
                <a:spcPct val="0"/>
              </a:spcAft>
              <a:defRPr sz="2400" b="1">
                <a:solidFill>
                  <a:schemeClr val="tx1"/>
                </a:solidFill>
                <a:latin typeface="Garamond" panose="02020404030301010803" pitchFamily="18" charset="0"/>
                <a:ea typeface="宋体" panose="02010600030101010101" pitchFamily="2" charset="-122"/>
              </a:defRPr>
            </a:lvl9pPr>
          </a:lstStyle>
          <a:p>
            <a:r>
              <a:rPr kumimoji="1" lang="en-US" altLang="zh-CN" b="0">
                <a:latin typeface="Times New Roman" panose="02020603050405020304" pitchFamily="18" charset="0"/>
              </a:rPr>
              <a:t>a</a:t>
            </a:r>
            <a:r>
              <a:rPr kumimoji="1" lang="zh-CN" altLang="en-US" b="0">
                <a:latin typeface="Times New Roman" panose="02020603050405020304" pitchFamily="18" charset="0"/>
              </a:rPr>
              <a:t>、</a:t>
            </a:r>
            <a:r>
              <a:rPr kumimoji="1" lang="en-US" altLang="zh-CN" b="0">
                <a:latin typeface="Times New Roman" panose="02020603050405020304" pitchFamily="18" charset="0"/>
              </a:rPr>
              <a:t>b</a:t>
            </a:r>
            <a:r>
              <a:rPr kumimoji="1" lang="zh-CN" altLang="en-US" b="0">
                <a:latin typeface="Times New Roman" panose="02020603050405020304" pitchFamily="18" charset="0"/>
              </a:rPr>
              <a:t>在此范围内有效</a:t>
            </a:r>
          </a:p>
        </p:txBody>
      </p:sp>
    </p:spTree>
    <p:extLst>
      <p:ext uri="{BB962C8B-B14F-4D97-AF65-F5344CB8AC3E}">
        <p14:creationId xmlns:p14="http://schemas.microsoft.com/office/powerpoint/2010/main" val="3034387744"/>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a:extLst>
              <a:ext uri="{FF2B5EF4-FFF2-40B4-BE49-F238E27FC236}">
                <a16:creationId xmlns:a16="http://schemas.microsoft.com/office/drawing/2014/main" id="{9671AF94-8CC4-4330-B565-9C81CC837205}"/>
              </a:ext>
            </a:extLst>
          </p:cNvPr>
          <p:cNvSpPr>
            <a:spLocks noGrp="1" noRot="1" noChangeArrowheads="1"/>
          </p:cNvSpPr>
          <p:nvPr>
            <p:ph type="title"/>
          </p:nvPr>
        </p:nvSpPr>
        <p:spPr/>
        <p:txBody>
          <a:bodyPr/>
          <a:lstStyle/>
          <a:p>
            <a:pPr eaLnBrk="1" hangingPunct="1"/>
            <a:r>
              <a:rPr lang="zh-CN" altLang="en-US"/>
              <a:t>全局变量</a:t>
            </a:r>
          </a:p>
        </p:txBody>
      </p:sp>
      <p:sp>
        <p:nvSpPr>
          <p:cNvPr id="273411" name="Rectangle 3">
            <a:extLst>
              <a:ext uri="{FF2B5EF4-FFF2-40B4-BE49-F238E27FC236}">
                <a16:creationId xmlns:a16="http://schemas.microsoft.com/office/drawing/2014/main" id="{1455D3DF-30D4-4882-B02B-F409509EE951}"/>
              </a:ext>
            </a:extLst>
          </p:cNvPr>
          <p:cNvSpPr>
            <a:spLocks noGrp="1" noChangeArrowheads="1"/>
          </p:cNvSpPr>
          <p:nvPr>
            <p:ph idx="1"/>
          </p:nvPr>
        </p:nvSpPr>
        <p:spPr/>
        <p:txBody>
          <a:bodyPr/>
          <a:lstStyle/>
          <a:p>
            <a:pPr eaLnBrk="1" hangingPunct="1"/>
            <a:r>
              <a:rPr lang="zh-CN" altLang="en-US" dirty="0"/>
              <a:t>在函数之外定义的变量称为外部变量、又称</a:t>
            </a:r>
            <a:r>
              <a:rPr lang="zh-CN" altLang="en-US" b="0" dirty="0">
                <a:solidFill>
                  <a:srgbClr val="0099FF"/>
                </a:solidFill>
              </a:rPr>
              <a:t>全局变量</a:t>
            </a:r>
            <a:r>
              <a:rPr lang="zh-CN" altLang="en-US" dirty="0"/>
              <a:t>，或</a:t>
            </a:r>
            <a:r>
              <a:rPr lang="zh-CN" altLang="en-US" b="0" dirty="0">
                <a:solidFill>
                  <a:srgbClr val="0099FF"/>
                </a:solidFill>
              </a:rPr>
              <a:t>全程变量</a:t>
            </a:r>
            <a:r>
              <a:rPr lang="zh-CN" altLang="en-US" dirty="0"/>
              <a:t>。</a:t>
            </a:r>
          </a:p>
          <a:p>
            <a:pPr eaLnBrk="1" hangingPunct="1"/>
            <a:r>
              <a:rPr lang="zh-CN" altLang="en-US" dirty="0"/>
              <a:t>全局变量可以为本文件中其它函数所共用。</a:t>
            </a:r>
          </a:p>
          <a:p>
            <a:pPr eaLnBrk="1" hangingPunct="1"/>
            <a:r>
              <a:rPr lang="zh-CN" altLang="en-US" dirty="0"/>
              <a:t>全局变量有效范围为从定义变量的位置开始直到本源文件结束。</a:t>
            </a:r>
          </a:p>
        </p:txBody>
      </p:sp>
    </p:spTree>
    <p:extLst>
      <p:ext uri="{BB962C8B-B14F-4D97-AF65-F5344CB8AC3E}">
        <p14:creationId xmlns:p14="http://schemas.microsoft.com/office/powerpoint/2010/main" val="3273753731"/>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a:extLst>
              <a:ext uri="{FF2B5EF4-FFF2-40B4-BE49-F238E27FC236}">
                <a16:creationId xmlns:a16="http://schemas.microsoft.com/office/drawing/2014/main" id="{0D94577A-F6A5-4AFF-A7ED-0A0E4A5F0FE6}"/>
              </a:ext>
            </a:extLst>
          </p:cNvPr>
          <p:cNvSpPr>
            <a:spLocks noGrp="1" noRot="1" noChangeArrowheads="1"/>
          </p:cNvSpPr>
          <p:nvPr>
            <p:ph type="title"/>
          </p:nvPr>
        </p:nvSpPr>
        <p:spPr>
          <a:xfrm>
            <a:off x="685800" y="333375"/>
            <a:ext cx="7772400" cy="685800"/>
          </a:xfrm>
        </p:spPr>
        <p:txBody>
          <a:bodyPr>
            <a:normAutofit/>
          </a:bodyPr>
          <a:lstStyle/>
          <a:p>
            <a:pPr eaLnBrk="1" hangingPunct="1">
              <a:defRPr/>
            </a:pPr>
            <a:r>
              <a:rPr lang="zh-CN" altLang="en-US" sz="4000">
                <a:cs typeface="+mj-cs"/>
              </a:rPr>
              <a:t>例：</a:t>
            </a:r>
          </a:p>
        </p:txBody>
      </p:sp>
      <p:sp>
        <p:nvSpPr>
          <p:cNvPr id="274435" name="Rectangle 3">
            <a:extLst>
              <a:ext uri="{FF2B5EF4-FFF2-40B4-BE49-F238E27FC236}">
                <a16:creationId xmlns:a16="http://schemas.microsoft.com/office/drawing/2014/main" id="{5A5F51B5-7EFC-463F-9917-C64172E4CE13}"/>
              </a:ext>
            </a:extLst>
          </p:cNvPr>
          <p:cNvSpPr>
            <a:spLocks noGrp="1" noChangeArrowheads="1"/>
          </p:cNvSpPr>
          <p:nvPr>
            <p:ph type="body" idx="1"/>
          </p:nvPr>
        </p:nvSpPr>
        <p:spPr>
          <a:xfrm>
            <a:off x="685800" y="914400"/>
            <a:ext cx="2971800" cy="5715000"/>
          </a:xfrm>
        </p:spPr>
        <p:txBody>
          <a:bodyPr/>
          <a:lstStyle/>
          <a:p>
            <a:pPr eaLnBrk="1" hangingPunct="1">
              <a:spcBef>
                <a:spcPct val="0"/>
              </a:spcBef>
              <a:buFont typeface="Wingdings" panose="05000000000000000000" pitchFamily="2" charset="2"/>
              <a:buNone/>
            </a:pPr>
            <a:r>
              <a:rPr lang="en-US" altLang="zh-CN" sz="2000" b="0" dirty="0">
                <a:solidFill>
                  <a:srgbClr val="FF3300"/>
                </a:solidFill>
              </a:rPr>
              <a:t>int p=1, q=5;</a:t>
            </a:r>
          </a:p>
          <a:p>
            <a:pPr eaLnBrk="1" hangingPunct="1">
              <a:spcBef>
                <a:spcPct val="0"/>
              </a:spcBef>
              <a:buFont typeface="Wingdings" panose="05000000000000000000" pitchFamily="2" charset="2"/>
              <a:buNone/>
            </a:pPr>
            <a:r>
              <a:rPr lang="en-US" altLang="zh-CN" sz="2000" dirty="0"/>
              <a:t>float f1( </a:t>
            </a:r>
            <a:r>
              <a:rPr lang="en-US" altLang="zh-CN" sz="2000" dirty="0" err="1"/>
              <a:t>int</a:t>
            </a:r>
            <a:r>
              <a:rPr lang="en-US" altLang="zh-CN" sz="2000" dirty="0"/>
              <a:t> a )</a:t>
            </a:r>
          </a:p>
          <a:p>
            <a:pPr eaLnBrk="1" hangingPunct="1">
              <a:spcBef>
                <a:spcPct val="0"/>
              </a:spcBef>
              <a:buFont typeface="Wingdings" panose="05000000000000000000" pitchFamily="2" charset="2"/>
              <a:buNone/>
            </a:pPr>
            <a:r>
              <a:rPr lang="en-US" altLang="zh-CN" sz="2000" dirty="0"/>
              <a:t>{</a:t>
            </a:r>
          </a:p>
          <a:p>
            <a:pPr eaLnBrk="1" hangingPunct="1">
              <a:spcBef>
                <a:spcPct val="0"/>
              </a:spcBef>
              <a:buFont typeface="Wingdings" panose="05000000000000000000" pitchFamily="2" charset="2"/>
              <a:buNone/>
            </a:pPr>
            <a:r>
              <a:rPr lang="en-US" altLang="zh-CN" sz="2000" dirty="0"/>
              <a:t>	int </a:t>
            </a:r>
            <a:r>
              <a:rPr lang="en-US" altLang="zh-CN" sz="2000" dirty="0" err="1"/>
              <a:t>b,c</a:t>
            </a:r>
            <a:r>
              <a:rPr lang="en-US" altLang="zh-CN" sz="2000" dirty="0"/>
              <a:t>;</a:t>
            </a:r>
          </a:p>
          <a:p>
            <a:pPr eaLnBrk="1" hangingPunct="1">
              <a:spcBef>
                <a:spcPct val="0"/>
              </a:spcBef>
              <a:buFont typeface="Wingdings" panose="05000000000000000000" pitchFamily="2" charset="2"/>
              <a:buNone/>
            </a:pPr>
            <a:r>
              <a:rPr lang="en-US" altLang="zh-CN" sz="2000" dirty="0"/>
              <a:t>	</a:t>
            </a:r>
            <a:r>
              <a:rPr lang="en-US" altLang="zh-CN" sz="2000" dirty="0">
                <a:latin typeface="Arial" panose="020B0604020202020204" pitchFamily="34" charset="0"/>
              </a:rPr>
              <a:t>…</a:t>
            </a:r>
            <a:endParaRPr lang="en-US" altLang="zh-CN" sz="2000" dirty="0"/>
          </a:p>
          <a:p>
            <a:pPr eaLnBrk="1" hangingPunct="1">
              <a:spcBef>
                <a:spcPct val="0"/>
              </a:spcBef>
              <a:buFont typeface="Wingdings" panose="05000000000000000000" pitchFamily="2" charset="2"/>
              <a:buNone/>
            </a:pPr>
            <a:r>
              <a:rPr lang="en-US" altLang="zh-CN" sz="2000" dirty="0"/>
              <a:t>}</a:t>
            </a:r>
          </a:p>
          <a:p>
            <a:pPr eaLnBrk="1" hangingPunct="1">
              <a:spcBef>
                <a:spcPct val="0"/>
              </a:spcBef>
              <a:buFont typeface="Wingdings" panose="05000000000000000000" pitchFamily="2" charset="2"/>
              <a:buNone/>
            </a:pPr>
            <a:r>
              <a:rPr lang="en-US" altLang="zh-CN" sz="2000" b="0" dirty="0">
                <a:solidFill>
                  <a:srgbClr val="FF3300"/>
                </a:solidFill>
              </a:rPr>
              <a:t>char c1,c2;</a:t>
            </a:r>
          </a:p>
          <a:p>
            <a:pPr eaLnBrk="1" hangingPunct="1">
              <a:spcBef>
                <a:spcPct val="0"/>
              </a:spcBef>
              <a:buFont typeface="Wingdings" panose="05000000000000000000" pitchFamily="2" charset="2"/>
              <a:buNone/>
            </a:pPr>
            <a:r>
              <a:rPr lang="en-US" altLang="zh-CN" sz="2000" dirty="0"/>
              <a:t>char f2( </a:t>
            </a:r>
            <a:r>
              <a:rPr lang="en-US" altLang="zh-CN" sz="2000" dirty="0" err="1"/>
              <a:t>int</a:t>
            </a:r>
            <a:r>
              <a:rPr lang="en-US" altLang="zh-CN" sz="2000" dirty="0"/>
              <a:t> x, </a:t>
            </a:r>
            <a:r>
              <a:rPr lang="en-US" altLang="zh-CN" sz="2000" dirty="0" err="1"/>
              <a:t>int</a:t>
            </a:r>
            <a:r>
              <a:rPr lang="en-US" altLang="zh-CN" sz="2000" dirty="0"/>
              <a:t> y )</a:t>
            </a:r>
          </a:p>
          <a:p>
            <a:pPr eaLnBrk="1" hangingPunct="1">
              <a:spcBef>
                <a:spcPct val="0"/>
              </a:spcBef>
              <a:buFont typeface="Wingdings" panose="05000000000000000000" pitchFamily="2" charset="2"/>
              <a:buNone/>
            </a:pPr>
            <a:r>
              <a:rPr lang="en-US" altLang="zh-CN" sz="2000" dirty="0"/>
              <a:t>{</a:t>
            </a:r>
          </a:p>
          <a:p>
            <a:pPr eaLnBrk="1" hangingPunct="1">
              <a:spcBef>
                <a:spcPct val="0"/>
              </a:spcBef>
              <a:buFont typeface="Wingdings" panose="05000000000000000000" pitchFamily="2" charset="2"/>
              <a:buNone/>
            </a:pPr>
            <a:r>
              <a:rPr lang="en-US" altLang="zh-CN" sz="2000" dirty="0"/>
              <a:t>	int </a:t>
            </a:r>
            <a:r>
              <a:rPr lang="en-US" altLang="zh-CN" sz="2000" dirty="0" err="1"/>
              <a:t>i,j</a:t>
            </a:r>
            <a:r>
              <a:rPr lang="en-US" altLang="zh-CN" sz="2000" dirty="0"/>
              <a:t>;</a:t>
            </a:r>
          </a:p>
          <a:p>
            <a:pPr eaLnBrk="1" hangingPunct="1">
              <a:spcBef>
                <a:spcPct val="0"/>
              </a:spcBef>
              <a:buFont typeface="Wingdings" panose="05000000000000000000" pitchFamily="2" charset="2"/>
              <a:buNone/>
            </a:pPr>
            <a:r>
              <a:rPr lang="en-US" altLang="zh-CN" sz="2000" dirty="0"/>
              <a:t>	</a:t>
            </a:r>
            <a:r>
              <a:rPr lang="en-US" altLang="zh-CN" sz="2000" dirty="0">
                <a:latin typeface="Arial" panose="020B0604020202020204" pitchFamily="34" charset="0"/>
              </a:rPr>
              <a:t>…</a:t>
            </a:r>
            <a:endParaRPr lang="en-US" altLang="zh-CN" sz="2000" dirty="0"/>
          </a:p>
          <a:p>
            <a:pPr eaLnBrk="1" hangingPunct="1">
              <a:spcBef>
                <a:spcPct val="0"/>
              </a:spcBef>
              <a:buFont typeface="Wingdings" panose="05000000000000000000" pitchFamily="2" charset="2"/>
              <a:buNone/>
            </a:pPr>
            <a:r>
              <a:rPr lang="en-US" altLang="zh-CN" sz="2000" dirty="0"/>
              <a:t>}</a:t>
            </a:r>
          </a:p>
          <a:p>
            <a:pPr eaLnBrk="1" hangingPunct="1">
              <a:spcBef>
                <a:spcPct val="0"/>
              </a:spcBef>
              <a:buFont typeface="Wingdings" panose="05000000000000000000" pitchFamily="2" charset="2"/>
              <a:buNone/>
            </a:pPr>
            <a:r>
              <a:rPr lang="en-US" altLang="zh-CN" sz="2000" dirty="0"/>
              <a:t>int main( )</a:t>
            </a:r>
          </a:p>
          <a:p>
            <a:pPr eaLnBrk="1" hangingPunct="1">
              <a:spcBef>
                <a:spcPct val="0"/>
              </a:spcBef>
              <a:buFont typeface="Wingdings" panose="05000000000000000000" pitchFamily="2" charset="2"/>
              <a:buNone/>
            </a:pPr>
            <a:r>
              <a:rPr lang="en-US" altLang="zh-CN" sz="2000" dirty="0"/>
              <a:t>{</a:t>
            </a:r>
          </a:p>
          <a:p>
            <a:pPr eaLnBrk="1" hangingPunct="1">
              <a:spcBef>
                <a:spcPct val="0"/>
              </a:spcBef>
              <a:buFont typeface="Wingdings" panose="05000000000000000000" pitchFamily="2" charset="2"/>
              <a:buNone/>
            </a:pPr>
            <a:r>
              <a:rPr lang="en-US" altLang="zh-CN" sz="2000" dirty="0"/>
              <a:t>	int </a:t>
            </a:r>
            <a:r>
              <a:rPr lang="en-US" altLang="zh-CN" sz="2000" dirty="0" err="1"/>
              <a:t>mn</a:t>
            </a:r>
            <a:r>
              <a:rPr lang="en-US" altLang="zh-CN" sz="2000" dirty="0"/>
              <a:t>,;</a:t>
            </a:r>
          </a:p>
          <a:p>
            <a:pPr eaLnBrk="1" hangingPunct="1">
              <a:spcBef>
                <a:spcPct val="0"/>
              </a:spcBef>
              <a:buFont typeface="Wingdings" panose="05000000000000000000" pitchFamily="2" charset="2"/>
              <a:buNone/>
            </a:pPr>
            <a:r>
              <a:rPr lang="en-US" altLang="zh-CN" sz="2000" dirty="0"/>
              <a:t>	</a:t>
            </a:r>
            <a:r>
              <a:rPr lang="en-US" altLang="zh-CN" sz="2000" dirty="0">
                <a:latin typeface="Arial" panose="020B0604020202020204" pitchFamily="34" charset="0"/>
              </a:rPr>
              <a:t>…</a:t>
            </a:r>
            <a:endParaRPr lang="en-US" altLang="zh-CN" sz="2000" dirty="0"/>
          </a:p>
          <a:p>
            <a:pPr eaLnBrk="1" hangingPunct="1">
              <a:spcBef>
                <a:spcPct val="0"/>
              </a:spcBef>
              <a:buFont typeface="Wingdings" panose="05000000000000000000" pitchFamily="2" charset="2"/>
              <a:buNone/>
            </a:pPr>
            <a:r>
              <a:rPr lang="en-US" altLang="zh-CN" sz="2000" dirty="0"/>
              <a:t>}</a:t>
            </a:r>
          </a:p>
        </p:txBody>
      </p:sp>
      <p:sp>
        <p:nvSpPr>
          <p:cNvPr id="45060" name="AutoShape 4">
            <a:extLst>
              <a:ext uri="{FF2B5EF4-FFF2-40B4-BE49-F238E27FC236}">
                <a16:creationId xmlns:a16="http://schemas.microsoft.com/office/drawing/2014/main" id="{671A6B80-A000-4864-AEEB-2325EAA089BB}"/>
              </a:ext>
            </a:extLst>
          </p:cNvPr>
          <p:cNvSpPr>
            <a:spLocks/>
          </p:cNvSpPr>
          <p:nvPr/>
        </p:nvSpPr>
        <p:spPr bwMode="auto">
          <a:xfrm>
            <a:off x="3048000" y="2895600"/>
            <a:ext cx="304800" cy="3276600"/>
          </a:xfrm>
          <a:prstGeom prst="rightBrace">
            <a:avLst>
              <a:gd name="adj1" fmla="val 8958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Garamond" charset="0"/>
              <a:ea typeface="宋体" charset="0"/>
              <a:cs typeface="宋体" charset="0"/>
            </a:endParaRPr>
          </a:p>
        </p:txBody>
      </p:sp>
      <p:sp>
        <p:nvSpPr>
          <p:cNvPr id="45061" name="AutoShape 5">
            <a:extLst>
              <a:ext uri="{FF2B5EF4-FFF2-40B4-BE49-F238E27FC236}">
                <a16:creationId xmlns:a16="http://schemas.microsoft.com/office/drawing/2014/main" id="{481D8388-F0C9-4AB2-86E2-EAAA4789769D}"/>
              </a:ext>
            </a:extLst>
          </p:cNvPr>
          <p:cNvSpPr>
            <a:spLocks/>
          </p:cNvSpPr>
          <p:nvPr/>
        </p:nvSpPr>
        <p:spPr bwMode="auto">
          <a:xfrm>
            <a:off x="4876800" y="1066800"/>
            <a:ext cx="304800" cy="5105400"/>
          </a:xfrm>
          <a:prstGeom prst="rightBrace">
            <a:avLst>
              <a:gd name="adj1" fmla="val 13958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Garamond" charset="0"/>
              <a:ea typeface="宋体" charset="0"/>
              <a:cs typeface="宋体" charset="0"/>
            </a:endParaRPr>
          </a:p>
        </p:txBody>
      </p:sp>
      <p:sp>
        <p:nvSpPr>
          <p:cNvPr id="45062" name="Text Box 6">
            <a:extLst>
              <a:ext uri="{FF2B5EF4-FFF2-40B4-BE49-F238E27FC236}">
                <a16:creationId xmlns:a16="http://schemas.microsoft.com/office/drawing/2014/main" id="{0EB3A45B-6B7A-4BB7-8293-D3582E0DC7F7}"/>
              </a:ext>
            </a:extLst>
          </p:cNvPr>
          <p:cNvSpPr txBox="1">
            <a:spLocks noChangeArrowheads="1"/>
          </p:cNvSpPr>
          <p:nvPr/>
        </p:nvSpPr>
        <p:spPr bwMode="auto">
          <a:xfrm>
            <a:off x="3429000" y="3219450"/>
            <a:ext cx="6096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b="1">
                <a:solidFill>
                  <a:schemeClr val="tx1"/>
                </a:solidFill>
                <a:latin typeface="Garamond" panose="02020404030301010803" pitchFamily="18" charset="0"/>
                <a:ea typeface="宋体" panose="02010600030101010101" pitchFamily="2" charset="-122"/>
              </a:defRPr>
            </a:lvl1pPr>
            <a:lvl2pPr marL="742950" indent="-285750">
              <a:defRPr sz="2400" b="1">
                <a:solidFill>
                  <a:schemeClr val="tx1"/>
                </a:solidFill>
                <a:latin typeface="Garamond" panose="02020404030301010803" pitchFamily="18" charset="0"/>
                <a:ea typeface="宋体" panose="02010600030101010101" pitchFamily="2" charset="-122"/>
              </a:defRPr>
            </a:lvl2pPr>
            <a:lvl3pPr marL="1143000" indent="-228600">
              <a:defRPr sz="2400" b="1">
                <a:solidFill>
                  <a:schemeClr val="tx1"/>
                </a:solidFill>
                <a:latin typeface="Garamond" panose="02020404030301010803" pitchFamily="18" charset="0"/>
                <a:ea typeface="宋体" panose="02010600030101010101" pitchFamily="2" charset="-122"/>
              </a:defRPr>
            </a:lvl3pPr>
            <a:lvl4pPr marL="1600200" indent="-228600">
              <a:defRPr sz="2400" b="1">
                <a:solidFill>
                  <a:schemeClr val="tx1"/>
                </a:solidFill>
                <a:latin typeface="Garamond" panose="02020404030301010803" pitchFamily="18" charset="0"/>
                <a:ea typeface="宋体" panose="02010600030101010101" pitchFamily="2" charset="-122"/>
              </a:defRPr>
            </a:lvl4pPr>
            <a:lvl5pPr marL="2057400" indent="-228600">
              <a:defRPr sz="2400" b="1">
                <a:solidFill>
                  <a:schemeClr val="tx1"/>
                </a:solidFill>
                <a:latin typeface="Garamond" panose="02020404030301010803" pitchFamily="18" charset="0"/>
                <a:ea typeface="宋体" panose="02010600030101010101" pitchFamily="2" charset="-122"/>
              </a:defRPr>
            </a:lvl5pPr>
            <a:lvl6pPr marL="2514600" indent="-228600" fontAlgn="base">
              <a:spcBef>
                <a:spcPct val="50000"/>
              </a:spcBef>
              <a:spcAft>
                <a:spcPct val="0"/>
              </a:spcAft>
              <a:defRPr sz="2400" b="1">
                <a:solidFill>
                  <a:schemeClr val="tx1"/>
                </a:solidFill>
                <a:latin typeface="Garamond" panose="02020404030301010803" pitchFamily="18" charset="0"/>
                <a:ea typeface="宋体" panose="02010600030101010101" pitchFamily="2" charset="-122"/>
              </a:defRPr>
            </a:lvl6pPr>
            <a:lvl7pPr marL="2971800" indent="-228600" fontAlgn="base">
              <a:spcBef>
                <a:spcPct val="50000"/>
              </a:spcBef>
              <a:spcAft>
                <a:spcPct val="0"/>
              </a:spcAft>
              <a:defRPr sz="2400" b="1">
                <a:solidFill>
                  <a:schemeClr val="tx1"/>
                </a:solidFill>
                <a:latin typeface="Garamond" panose="02020404030301010803" pitchFamily="18" charset="0"/>
                <a:ea typeface="宋体" panose="02010600030101010101" pitchFamily="2" charset="-122"/>
              </a:defRPr>
            </a:lvl7pPr>
            <a:lvl8pPr marL="3429000" indent="-228600" fontAlgn="base">
              <a:spcBef>
                <a:spcPct val="50000"/>
              </a:spcBef>
              <a:spcAft>
                <a:spcPct val="0"/>
              </a:spcAft>
              <a:defRPr sz="2400" b="1">
                <a:solidFill>
                  <a:schemeClr val="tx1"/>
                </a:solidFill>
                <a:latin typeface="Garamond" panose="02020404030301010803" pitchFamily="18" charset="0"/>
                <a:ea typeface="宋体" panose="02010600030101010101" pitchFamily="2" charset="-122"/>
              </a:defRPr>
            </a:lvl8pPr>
            <a:lvl9pPr marL="3886200" indent="-228600" fontAlgn="base">
              <a:spcBef>
                <a:spcPct val="50000"/>
              </a:spcBef>
              <a:spcAft>
                <a:spcPct val="0"/>
              </a:spcAft>
              <a:defRPr sz="2400" b="1">
                <a:solidFill>
                  <a:schemeClr val="tx1"/>
                </a:solidFill>
                <a:latin typeface="Garamond" panose="02020404030301010803" pitchFamily="18" charset="0"/>
                <a:ea typeface="宋体" panose="02010600030101010101" pitchFamily="2" charset="-122"/>
              </a:defRPr>
            </a:lvl9pPr>
          </a:lstStyle>
          <a:p>
            <a:r>
              <a:rPr kumimoji="1" lang="en-US" altLang="zh-CN" b="0">
                <a:latin typeface="Times New Roman" panose="02020603050405020304" pitchFamily="18" charset="0"/>
              </a:rPr>
              <a:t>c1</a:t>
            </a:r>
            <a:r>
              <a:rPr kumimoji="1" lang="zh-CN" altLang="en-US" b="0">
                <a:latin typeface="Times New Roman" panose="02020603050405020304" pitchFamily="18" charset="0"/>
              </a:rPr>
              <a:t>、</a:t>
            </a:r>
            <a:r>
              <a:rPr kumimoji="1" lang="en-US" altLang="zh-CN" b="0">
                <a:latin typeface="Times New Roman" panose="02020603050405020304" pitchFamily="18" charset="0"/>
              </a:rPr>
              <a:t>c2</a:t>
            </a:r>
            <a:r>
              <a:rPr kumimoji="1" lang="zh-CN" altLang="en-US" b="0">
                <a:latin typeface="Times New Roman" panose="02020603050405020304" pitchFamily="18" charset="0"/>
              </a:rPr>
              <a:t>的作用范围</a:t>
            </a:r>
          </a:p>
        </p:txBody>
      </p:sp>
      <p:sp>
        <p:nvSpPr>
          <p:cNvPr id="45063" name="Text Box 7">
            <a:extLst>
              <a:ext uri="{FF2B5EF4-FFF2-40B4-BE49-F238E27FC236}">
                <a16:creationId xmlns:a16="http://schemas.microsoft.com/office/drawing/2014/main" id="{4B5F3E3A-571C-41A1-BD64-BD1238D70583}"/>
              </a:ext>
            </a:extLst>
          </p:cNvPr>
          <p:cNvSpPr txBox="1">
            <a:spLocks noChangeArrowheads="1"/>
          </p:cNvSpPr>
          <p:nvPr/>
        </p:nvSpPr>
        <p:spPr bwMode="auto">
          <a:xfrm>
            <a:off x="5334000" y="2286000"/>
            <a:ext cx="6096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b="1">
                <a:solidFill>
                  <a:schemeClr val="tx1"/>
                </a:solidFill>
                <a:latin typeface="Garamond" panose="02020404030301010803" pitchFamily="18" charset="0"/>
                <a:ea typeface="宋体" panose="02010600030101010101" pitchFamily="2" charset="-122"/>
              </a:defRPr>
            </a:lvl1pPr>
            <a:lvl2pPr marL="742950" indent="-285750">
              <a:defRPr sz="2400" b="1">
                <a:solidFill>
                  <a:schemeClr val="tx1"/>
                </a:solidFill>
                <a:latin typeface="Garamond" panose="02020404030301010803" pitchFamily="18" charset="0"/>
                <a:ea typeface="宋体" panose="02010600030101010101" pitchFamily="2" charset="-122"/>
              </a:defRPr>
            </a:lvl2pPr>
            <a:lvl3pPr marL="1143000" indent="-228600">
              <a:defRPr sz="2400" b="1">
                <a:solidFill>
                  <a:schemeClr val="tx1"/>
                </a:solidFill>
                <a:latin typeface="Garamond" panose="02020404030301010803" pitchFamily="18" charset="0"/>
                <a:ea typeface="宋体" panose="02010600030101010101" pitchFamily="2" charset="-122"/>
              </a:defRPr>
            </a:lvl3pPr>
            <a:lvl4pPr marL="1600200" indent="-228600">
              <a:defRPr sz="2400" b="1">
                <a:solidFill>
                  <a:schemeClr val="tx1"/>
                </a:solidFill>
                <a:latin typeface="Garamond" panose="02020404030301010803" pitchFamily="18" charset="0"/>
                <a:ea typeface="宋体" panose="02010600030101010101" pitchFamily="2" charset="-122"/>
              </a:defRPr>
            </a:lvl4pPr>
            <a:lvl5pPr marL="2057400" indent="-228600">
              <a:defRPr sz="2400" b="1">
                <a:solidFill>
                  <a:schemeClr val="tx1"/>
                </a:solidFill>
                <a:latin typeface="Garamond" panose="02020404030301010803" pitchFamily="18" charset="0"/>
                <a:ea typeface="宋体" panose="02010600030101010101" pitchFamily="2" charset="-122"/>
              </a:defRPr>
            </a:lvl5pPr>
            <a:lvl6pPr marL="2514600" indent="-228600" fontAlgn="base">
              <a:spcBef>
                <a:spcPct val="50000"/>
              </a:spcBef>
              <a:spcAft>
                <a:spcPct val="0"/>
              </a:spcAft>
              <a:defRPr sz="2400" b="1">
                <a:solidFill>
                  <a:schemeClr val="tx1"/>
                </a:solidFill>
                <a:latin typeface="Garamond" panose="02020404030301010803" pitchFamily="18" charset="0"/>
                <a:ea typeface="宋体" panose="02010600030101010101" pitchFamily="2" charset="-122"/>
              </a:defRPr>
            </a:lvl6pPr>
            <a:lvl7pPr marL="2971800" indent="-228600" fontAlgn="base">
              <a:spcBef>
                <a:spcPct val="50000"/>
              </a:spcBef>
              <a:spcAft>
                <a:spcPct val="0"/>
              </a:spcAft>
              <a:defRPr sz="2400" b="1">
                <a:solidFill>
                  <a:schemeClr val="tx1"/>
                </a:solidFill>
                <a:latin typeface="Garamond" panose="02020404030301010803" pitchFamily="18" charset="0"/>
                <a:ea typeface="宋体" panose="02010600030101010101" pitchFamily="2" charset="-122"/>
              </a:defRPr>
            </a:lvl7pPr>
            <a:lvl8pPr marL="3429000" indent="-228600" fontAlgn="base">
              <a:spcBef>
                <a:spcPct val="50000"/>
              </a:spcBef>
              <a:spcAft>
                <a:spcPct val="0"/>
              </a:spcAft>
              <a:defRPr sz="2400" b="1">
                <a:solidFill>
                  <a:schemeClr val="tx1"/>
                </a:solidFill>
                <a:latin typeface="Garamond" panose="02020404030301010803" pitchFamily="18" charset="0"/>
                <a:ea typeface="宋体" panose="02010600030101010101" pitchFamily="2" charset="-122"/>
              </a:defRPr>
            </a:lvl8pPr>
            <a:lvl9pPr marL="3886200" indent="-228600" fontAlgn="base">
              <a:spcBef>
                <a:spcPct val="50000"/>
              </a:spcBef>
              <a:spcAft>
                <a:spcPct val="0"/>
              </a:spcAft>
              <a:defRPr sz="2400" b="1">
                <a:solidFill>
                  <a:schemeClr val="tx1"/>
                </a:solidFill>
                <a:latin typeface="Garamond" panose="02020404030301010803" pitchFamily="18" charset="0"/>
                <a:ea typeface="宋体" panose="02010600030101010101" pitchFamily="2" charset="-122"/>
              </a:defRPr>
            </a:lvl9pPr>
          </a:lstStyle>
          <a:p>
            <a:r>
              <a:rPr kumimoji="1" lang="en-US" altLang="zh-CN" b="0" dirty="0">
                <a:latin typeface="Times New Roman" panose="02020603050405020304" pitchFamily="18" charset="0"/>
              </a:rPr>
              <a:t>p</a:t>
            </a:r>
            <a:r>
              <a:rPr kumimoji="1" lang="zh-CN" altLang="en-US" b="0" dirty="0">
                <a:latin typeface="Times New Roman" panose="02020603050405020304" pitchFamily="18" charset="0"/>
              </a:rPr>
              <a:t>、</a:t>
            </a:r>
            <a:r>
              <a:rPr kumimoji="1" lang="en-US" altLang="zh-CN" b="0" dirty="0">
                <a:latin typeface="Times New Roman" panose="02020603050405020304" pitchFamily="18" charset="0"/>
              </a:rPr>
              <a:t>q</a:t>
            </a:r>
            <a:r>
              <a:rPr kumimoji="1" lang="zh-CN" altLang="en-US" b="0" dirty="0">
                <a:latin typeface="Times New Roman" panose="02020603050405020304" pitchFamily="18" charset="0"/>
              </a:rPr>
              <a:t>的作用范围</a:t>
            </a:r>
          </a:p>
        </p:txBody>
      </p:sp>
    </p:spTree>
    <p:extLst>
      <p:ext uri="{BB962C8B-B14F-4D97-AF65-F5344CB8AC3E}">
        <p14:creationId xmlns:p14="http://schemas.microsoft.com/office/powerpoint/2010/main" val="383039701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28651" y="1367999"/>
            <a:ext cx="8119814" cy="5301362"/>
          </a:xfrm>
        </p:spPr>
        <p:txBody>
          <a:bodyPr>
            <a:normAutofit/>
          </a:bodyPr>
          <a:lstStyle/>
          <a:p>
            <a:r>
              <a:rPr lang="en-US" altLang="zh-CN" dirty="0"/>
              <a:t>【</a:t>
            </a:r>
            <a:r>
              <a:rPr lang="zh-CN" altLang="en-US" dirty="0"/>
              <a:t>例</a:t>
            </a:r>
            <a:r>
              <a:rPr lang="en-US" altLang="zh-CN" dirty="0"/>
              <a:t>7-1】</a:t>
            </a:r>
            <a:r>
              <a:rPr lang="zh-CN" altLang="en-US" dirty="0"/>
              <a:t>想输出下图所示的结果，用函数调用实现</a:t>
            </a:r>
          </a:p>
        </p:txBody>
      </p:sp>
      <p:sp>
        <p:nvSpPr>
          <p:cNvPr id="3" name="标题 2"/>
          <p:cNvSpPr>
            <a:spLocks noGrp="1"/>
          </p:cNvSpPr>
          <p:nvPr>
            <p:ph type="title"/>
          </p:nvPr>
        </p:nvSpPr>
        <p:spPr/>
        <p:txBody>
          <a:bodyPr/>
          <a:lstStyle/>
          <a:p>
            <a:r>
              <a:rPr lang="zh-CN" altLang="en-US" dirty="0"/>
              <a:t>为什么要用函数</a:t>
            </a:r>
          </a:p>
        </p:txBody>
      </p:sp>
      <p:sp>
        <p:nvSpPr>
          <p:cNvPr id="5" name="圆角矩形 4"/>
          <p:cNvSpPr/>
          <p:nvPr/>
        </p:nvSpPr>
        <p:spPr>
          <a:xfrm>
            <a:off x="1826502" y="4133188"/>
            <a:ext cx="4802626" cy="1808127"/>
          </a:xfrm>
          <a:prstGeom prst="roundRect">
            <a:avLst>
              <a:gd name="adj" fmla="val 1849"/>
            </a:avLst>
          </a:prstGeom>
          <a:solidFill>
            <a:sysClr val="window" lastClr="FFFFFF"/>
          </a:solidFill>
          <a:ln w="12700" cap="flat" cmpd="sng" algn="ctr">
            <a:solidFill>
              <a:srgbClr val="E84C22"/>
            </a:solidFill>
            <a:prstDash val="solid"/>
            <a:miter lim="800000"/>
          </a:ln>
          <a:effectLst/>
        </p:spPr>
        <p:txBody>
          <a:bodyPr lIns="18000" rIns="18000" rtlCol="0" anchor="t"/>
          <a:lstStyle/>
          <a:p>
            <a:pPr lvl="1" defTabSz="363538">
              <a:lnSpc>
                <a:spcPct val="120000"/>
              </a:lnSpc>
              <a:defRPr/>
            </a:pPr>
            <a:endParaRPr lang="en-US" altLang="zh-CN" sz="1200" kern="0" dirty="0">
              <a:solidFill>
                <a:prstClr val="black"/>
              </a:solidFill>
              <a:latin typeface="Courier New" panose="02070309020205020404" pitchFamily="49" charset="0"/>
              <a:ea typeface="等线"/>
              <a:cs typeface="Courier New" panose="02070309020205020404" pitchFamily="49" charset="0"/>
            </a:endParaRPr>
          </a:p>
          <a:p>
            <a:pPr lvl="1" defTabSz="363538">
              <a:lnSpc>
                <a:spcPct val="120000"/>
              </a:lnSpc>
              <a:defRPr/>
            </a:pPr>
            <a:r>
              <a:rPr kumimoji="0" lang="en-US" altLang="zh-CN" sz="1200" b="0" i="0" u="none" strike="noStrike" kern="0" cap="none" spc="0" normalizeH="0" baseline="0" noProof="0" dirty="0">
                <a:ln>
                  <a:noFill/>
                </a:ln>
                <a:solidFill>
                  <a:prstClr val="black"/>
                </a:solidFill>
                <a:effectLst/>
                <a:uLnTx/>
                <a:uFillTx/>
                <a:latin typeface="Courier New" panose="02070309020205020404" pitchFamily="49" charset="0"/>
                <a:ea typeface="等线"/>
                <a:cs typeface="Courier New" panose="02070309020205020404" pitchFamily="49" charset="0"/>
              </a:rPr>
              <a:t>int main()  {	</a:t>
            </a:r>
          </a:p>
          <a:p>
            <a:pPr lvl="1" defTabSz="363538">
              <a:lnSpc>
                <a:spcPct val="120000"/>
              </a:lnSpc>
              <a:defRPr/>
            </a:pPr>
            <a:r>
              <a:rPr lang="zh-CN" altLang="en-US" sz="1200" kern="0" dirty="0">
                <a:solidFill>
                  <a:prstClr val="black"/>
                </a:solidFill>
                <a:latin typeface="Courier New" panose="02070309020205020404" pitchFamily="49" charset="0"/>
                <a:ea typeface="等线"/>
                <a:cs typeface="Courier New" panose="02070309020205020404" pitchFamily="49" charset="0"/>
              </a:rPr>
              <a:t>	</a:t>
            </a:r>
            <a:r>
              <a:rPr kumimoji="0" lang="en-US" altLang="zh-CN" sz="1200" b="0" i="0" u="none" strike="noStrike" kern="0" cap="none" spc="0" normalizeH="0" baseline="0" noProof="0" dirty="0" err="1">
                <a:ln>
                  <a:noFill/>
                </a:ln>
                <a:solidFill>
                  <a:prstClr val="black"/>
                </a:solidFill>
                <a:effectLst/>
                <a:uLnTx/>
                <a:uFillTx/>
                <a:latin typeface="Courier New" panose="02070309020205020404" pitchFamily="49" charset="0"/>
                <a:ea typeface="等线"/>
                <a:cs typeface="Courier New" panose="02070309020205020404" pitchFamily="49" charset="0"/>
              </a:rPr>
              <a:t>print_star</a:t>
            </a:r>
            <a:r>
              <a:rPr kumimoji="0" lang="en-US" altLang="zh-CN" sz="1200" b="0" i="0" u="none" strike="noStrike" kern="0" cap="none" spc="0" normalizeH="0" baseline="0" noProof="0" dirty="0">
                <a:ln>
                  <a:noFill/>
                </a:ln>
                <a:solidFill>
                  <a:prstClr val="black"/>
                </a:solidFill>
                <a:effectLst/>
                <a:uLnTx/>
                <a:uFillTx/>
                <a:latin typeface="Courier New" panose="02070309020205020404" pitchFamily="49" charset="0"/>
                <a:ea typeface="等线"/>
                <a:cs typeface="Courier New" panose="02070309020205020404" pitchFamily="49" charset="0"/>
              </a:rPr>
              <a:t>();			</a:t>
            </a:r>
            <a:r>
              <a:rPr kumimoji="0" lang="en-US" altLang="zh-CN" sz="1200" b="0" i="0" u="none" strike="noStrike" kern="0" cap="none" spc="0" normalizeH="0" baseline="0" noProof="0" dirty="0">
                <a:ln>
                  <a:noFill/>
                </a:ln>
                <a:solidFill>
                  <a:srgbClr val="008000"/>
                </a:solidFill>
                <a:effectLst/>
                <a:uLnTx/>
                <a:uFillTx/>
                <a:latin typeface="Courier New" panose="02070309020205020404" pitchFamily="49" charset="0"/>
                <a:ea typeface="等线"/>
                <a:cs typeface="Courier New" panose="02070309020205020404" pitchFamily="49" charset="0"/>
              </a:rPr>
              <a:t>//</a:t>
            </a:r>
            <a:r>
              <a:rPr kumimoji="0" lang="zh-CN" altLang="en-US" sz="1200" b="0" i="0" u="none" strike="noStrike" kern="0" cap="none" spc="0" normalizeH="0" baseline="0" noProof="0" dirty="0">
                <a:ln>
                  <a:noFill/>
                </a:ln>
                <a:solidFill>
                  <a:srgbClr val="008000"/>
                </a:solidFill>
                <a:effectLst/>
                <a:uLnTx/>
                <a:uFillTx/>
                <a:latin typeface="Courier New" panose="02070309020205020404" pitchFamily="49" charset="0"/>
                <a:ea typeface="等线"/>
                <a:cs typeface="Courier New" panose="02070309020205020404" pitchFamily="49" charset="0"/>
              </a:rPr>
              <a:t>调用</a:t>
            </a:r>
            <a:r>
              <a:rPr kumimoji="0" lang="en-US" altLang="zh-CN" sz="1200" b="0" i="0" u="none" strike="noStrike" kern="0" cap="none" spc="0" normalizeH="0" baseline="0" noProof="0" dirty="0" err="1">
                <a:ln>
                  <a:noFill/>
                </a:ln>
                <a:solidFill>
                  <a:srgbClr val="008000"/>
                </a:solidFill>
                <a:effectLst/>
                <a:uLnTx/>
                <a:uFillTx/>
                <a:latin typeface="Courier New" panose="02070309020205020404" pitchFamily="49" charset="0"/>
                <a:ea typeface="等线"/>
                <a:cs typeface="Courier New" panose="02070309020205020404" pitchFamily="49" charset="0"/>
              </a:rPr>
              <a:t>print_star</a:t>
            </a:r>
            <a:r>
              <a:rPr kumimoji="0" lang="zh-CN" altLang="en-US" sz="1200" b="0" i="0" u="none" strike="noStrike" kern="0" cap="none" spc="0" normalizeH="0" baseline="0" noProof="0" dirty="0">
                <a:ln>
                  <a:noFill/>
                </a:ln>
                <a:solidFill>
                  <a:srgbClr val="008000"/>
                </a:solidFill>
                <a:effectLst/>
                <a:uLnTx/>
                <a:uFillTx/>
                <a:latin typeface="Courier New" panose="02070309020205020404" pitchFamily="49" charset="0"/>
                <a:ea typeface="等线"/>
                <a:cs typeface="Courier New" panose="02070309020205020404" pitchFamily="49" charset="0"/>
              </a:rPr>
              <a:t>函数</a:t>
            </a:r>
          </a:p>
          <a:p>
            <a:pPr lvl="1" defTabSz="363538">
              <a:lnSpc>
                <a:spcPct val="120000"/>
              </a:lnSpc>
              <a:defRPr/>
            </a:pPr>
            <a:r>
              <a:rPr kumimoji="0" lang="zh-CN" altLang="en-US" sz="1200" b="0" i="0" u="none" strike="noStrike" kern="0" cap="none" spc="0" normalizeH="0" baseline="0" noProof="0" dirty="0">
                <a:ln>
                  <a:noFill/>
                </a:ln>
                <a:solidFill>
                  <a:prstClr val="black"/>
                </a:solidFill>
                <a:effectLst/>
                <a:uLnTx/>
                <a:uFillTx/>
                <a:latin typeface="Courier New" panose="02070309020205020404" pitchFamily="49" charset="0"/>
                <a:ea typeface="等线"/>
                <a:cs typeface="Courier New" panose="02070309020205020404" pitchFamily="49" charset="0"/>
              </a:rPr>
              <a:t>	</a:t>
            </a:r>
            <a:r>
              <a:rPr kumimoji="0" lang="en-US" altLang="zh-CN" sz="1200" b="0" i="0" u="none" strike="noStrike" kern="0" cap="none" spc="0" normalizeH="0" baseline="0" noProof="0" dirty="0" err="1">
                <a:ln>
                  <a:noFill/>
                </a:ln>
                <a:solidFill>
                  <a:prstClr val="black"/>
                </a:solidFill>
                <a:effectLst/>
                <a:uLnTx/>
                <a:uFillTx/>
                <a:latin typeface="Courier New" panose="02070309020205020404" pitchFamily="49" charset="0"/>
                <a:ea typeface="等线"/>
                <a:cs typeface="Courier New" panose="02070309020205020404" pitchFamily="49" charset="0"/>
              </a:rPr>
              <a:t>print_message</a:t>
            </a:r>
            <a:r>
              <a:rPr kumimoji="0" lang="en-US" altLang="zh-CN" sz="1200" b="0" i="0" u="none" strike="noStrike" kern="0" cap="none" spc="0" normalizeH="0" baseline="0" noProof="0" dirty="0">
                <a:ln>
                  <a:noFill/>
                </a:ln>
                <a:solidFill>
                  <a:prstClr val="black"/>
                </a:solidFill>
                <a:effectLst/>
                <a:uLnTx/>
                <a:uFillTx/>
                <a:latin typeface="Courier New" panose="02070309020205020404" pitchFamily="49" charset="0"/>
                <a:ea typeface="等线"/>
                <a:cs typeface="Courier New" panose="02070309020205020404" pitchFamily="49" charset="0"/>
              </a:rPr>
              <a:t>();		</a:t>
            </a:r>
            <a:r>
              <a:rPr kumimoji="0" lang="en-US" altLang="zh-CN" sz="1200" b="0" i="0" u="none" strike="noStrike" kern="0" cap="none" spc="0" normalizeH="0" baseline="0" noProof="0" dirty="0">
                <a:ln>
                  <a:noFill/>
                </a:ln>
                <a:solidFill>
                  <a:srgbClr val="008000"/>
                </a:solidFill>
                <a:effectLst/>
                <a:uLnTx/>
                <a:uFillTx/>
                <a:latin typeface="Courier New" panose="02070309020205020404" pitchFamily="49" charset="0"/>
                <a:ea typeface="等线"/>
                <a:cs typeface="Courier New" panose="02070309020205020404" pitchFamily="49" charset="0"/>
              </a:rPr>
              <a:t>//</a:t>
            </a:r>
            <a:r>
              <a:rPr kumimoji="0" lang="en-US" altLang="zh-CN" sz="1200" b="0" i="0" u="none" strike="noStrike" kern="0" cap="none" spc="0" normalizeH="0" baseline="0" noProof="0" dirty="0" err="1">
                <a:ln>
                  <a:noFill/>
                </a:ln>
                <a:solidFill>
                  <a:srgbClr val="008000"/>
                </a:solidFill>
                <a:effectLst/>
                <a:uLnTx/>
                <a:uFillTx/>
                <a:latin typeface="Courier New" panose="02070309020205020404" pitchFamily="49" charset="0"/>
                <a:ea typeface="等线"/>
                <a:cs typeface="Courier New" panose="02070309020205020404" pitchFamily="49" charset="0"/>
              </a:rPr>
              <a:t>print_message</a:t>
            </a:r>
            <a:r>
              <a:rPr kumimoji="0" lang="zh-CN" altLang="en-US" sz="1200" b="0" i="0" u="none" strike="noStrike" kern="0" cap="none" spc="0" normalizeH="0" baseline="0" noProof="0" dirty="0">
                <a:ln>
                  <a:noFill/>
                </a:ln>
                <a:solidFill>
                  <a:srgbClr val="008000"/>
                </a:solidFill>
                <a:effectLst/>
                <a:uLnTx/>
                <a:uFillTx/>
                <a:latin typeface="Courier New" panose="02070309020205020404" pitchFamily="49" charset="0"/>
                <a:ea typeface="等线"/>
                <a:cs typeface="Courier New" panose="02070309020205020404" pitchFamily="49" charset="0"/>
              </a:rPr>
              <a:t>函数</a:t>
            </a:r>
          </a:p>
          <a:p>
            <a:pPr lvl="1" defTabSz="363538">
              <a:lnSpc>
                <a:spcPct val="120000"/>
              </a:lnSpc>
              <a:defRPr/>
            </a:pPr>
            <a:r>
              <a:rPr kumimoji="0" lang="zh-CN" altLang="en-US" sz="1200" b="0" i="0" u="none" strike="noStrike" kern="0" cap="none" spc="0" normalizeH="0" baseline="0" noProof="0" dirty="0">
                <a:ln>
                  <a:noFill/>
                </a:ln>
                <a:solidFill>
                  <a:prstClr val="black"/>
                </a:solidFill>
                <a:effectLst/>
                <a:uLnTx/>
                <a:uFillTx/>
                <a:latin typeface="Courier New" panose="02070309020205020404" pitchFamily="49" charset="0"/>
                <a:ea typeface="等线"/>
                <a:cs typeface="Courier New" panose="02070309020205020404" pitchFamily="49" charset="0"/>
              </a:rPr>
              <a:t>	</a:t>
            </a:r>
            <a:r>
              <a:rPr kumimoji="0" lang="en-US" altLang="zh-CN" sz="1200" b="0" i="0" u="none" strike="noStrike" kern="0" cap="none" spc="0" normalizeH="0" baseline="0" noProof="0" dirty="0" err="1">
                <a:ln>
                  <a:noFill/>
                </a:ln>
                <a:solidFill>
                  <a:prstClr val="black"/>
                </a:solidFill>
                <a:effectLst/>
                <a:uLnTx/>
                <a:uFillTx/>
                <a:latin typeface="Courier New" panose="02070309020205020404" pitchFamily="49" charset="0"/>
                <a:ea typeface="等线"/>
                <a:cs typeface="Courier New" panose="02070309020205020404" pitchFamily="49" charset="0"/>
              </a:rPr>
              <a:t>print_star</a:t>
            </a:r>
            <a:r>
              <a:rPr kumimoji="0" lang="en-US" altLang="zh-CN" sz="1200" b="0" i="0" u="none" strike="noStrike" kern="0" cap="none" spc="0" normalizeH="0" baseline="0" noProof="0" dirty="0">
                <a:ln>
                  <a:noFill/>
                </a:ln>
                <a:solidFill>
                  <a:prstClr val="black"/>
                </a:solidFill>
                <a:effectLst/>
                <a:uLnTx/>
                <a:uFillTx/>
                <a:latin typeface="Courier New" panose="02070309020205020404" pitchFamily="49" charset="0"/>
                <a:ea typeface="等线"/>
                <a:cs typeface="Courier New" panose="02070309020205020404" pitchFamily="49" charset="0"/>
              </a:rPr>
              <a:t>();			</a:t>
            </a:r>
            <a:r>
              <a:rPr kumimoji="0" lang="en-US" altLang="zh-CN" sz="1200" b="0" i="0" u="none" strike="noStrike" kern="0" cap="none" spc="0" normalizeH="0" baseline="0" noProof="0" dirty="0">
                <a:ln>
                  <a:noFill/>
                </a:ln>
                <a:solidFill>
                  <a:srgbClr val="008000"/>
                </a:solidFill>
                <a:effectLst/>
                <a:uLnTx/>
                <a:uFillTx/>
                <a:latin typeface="Courier New" panose="02070309020205020404" pitchFamily="49" charset="0"/>
                <a:ea typeface="等线"/>
                <a:cs typeface="Courier New" panose="02070309020205020404" pitchFamily="49" charset="0"/>
              </a:rPr>
              <a:t>//</a:t>
            </a:r>
            <a:r>
              <a:rPr kumimoji="0" lang="zh-CN" altLang="en-US" sz="1200" b="0" i="0" u="none" strike="noStrike" kern="0" cap="none" spc="0" normalizeH="0" baseline="0" noProof="0" dirty="0">
                <a:ln>
                  <a:noFill/>
                </a:ln>
                <a:solidFill>
                  <a:srgbClr val="008000"/>
                </a:solidFill>
                <a:effectLst/>
                <a:uLnTx/>
                <a:uFillTx/>
                <a:latin typeface="Courier New" panose="02070309020205020404" pitchFamily="49" charset="0"/>
                <a:ea typeface="等线"/>
                <a:cs typeface="Courier New" panose="02070309020205020404" pitchFamily="49" charset="0"/>
              </a:rPr>
              <a:t>调用</a:t>
            </a:r>
            <a:r>
              <a:rPr kumimoji="0" lang="en-US" altLang="zh-CN" sz="1200" b="0" i="0" u="none" strike="noStrike" kern="0" cap="none" spc="0" normalizeH="0" baseline="0" noProof="0" dirty="0" err="1">
                <a:ln>
                  <a:noFill/>
                </a:ln>
                <a:solidFill>
                  <a:srgbClr val="008000"/>
                </a:solidFill>
                <a:effectLst/>
                <a:uLnTx/>
                <a:uFillTx/>
                <a:latin typeface="Courier New" panose="02070309020205020404" pitchFamily="49" charset="0"/>
                <a:ea typeface="等线"/>
                <a:cs typeface="Courier New" panose="02070309020205020404" pitchFamily="49" charset="0"/>
              </a:rPr>
              <a:t>print_star</a:t>
            </a:r>
            <a:r>
              <a:rPr kumimoji="0" lang="zh-CN" altLang="en-US" sz="1200" b="0" i="0" u="none" strike="noStrike" kern="0" cap="none" spc="0" normalizeH="0" baseline="0" noProof="0" dirty="0">
                <a:ln>
                  <a:noFill/>
                </a:ln>
                <a:solidFill>
                  <a:srgbClr val="008000"/>
                </a:solidFill>
                <a:effectLst/>
                <a:uLnTx/>
                <a:uFillTx/>
                <a:latin typeface="Courier New" panose="02070309020205020404" pitchFamily="49" charset="0"/>
                <a:ea typeface="等线"/>
                <a:cs typeface="Courier New" panose="02070309020205020404" pitchFamily="49" charset="0"/>
              </a:rPr>
              <a:t>函数</a:t>
            </a:r>
          </a:p>
          <a:p>
            <a:pPr lvl="1" defTabSz="363538">
              <a:lnSpc>
                <a:spcPct val="120000"/>
              </a:lnSpc>
              <a:defRPr/>
            </a:pPr>
            <a:r>
              <a:rPr kumimoji="0" lang="zh-CN" altLang="en-US" sz="1200" b="0" i="0" u="none" strike="noStrike" kern="0" cap="none" spc="0" normalizeH="0" baseline="0" noProof="0" dirty="0">
                <a:ln>
                  <a:noFill/>
                </a:ln>
                <a:solidFill>
                  <a:prstClr val="black"/>
                </a:solidFill>
                <a:effectLst/>
                <a:uLnTx/>
                <a:uFillTx/>
                <a:latin typeface="Courier New" panose="02070309020205020404" pitchFamily="49" charset="0"/>
                <a:ea typeface="等线"/>
                <a:cs typeface="Courier New" panose="02070309020205020404" pitchFamily="49" charset="0"/>
              </a:rPr>
              <a:t>	</a:t>
            </a:r>
            <a:r>
              <a:rPr kumimoji="0" lang="en-US" altLang="zh-CN" sz="1200" b="0" i="0" u="none" strike="noStrike" kern="0" cap="none" spc="0" normalizeH="0" baseline="0" noProof="0" dirty="0">
                <a:ln>
                  <a:noFill/>
                </a:ln>
                <a:solidFill>
                  <a:prstClr val="black"/>
                </a:solidFill>
                <a:effectLst/>
                <a:uLnTx/>
                <a:uFillTx/>
                <a:latin typeface="Courier New" panose="02070309020205020404" pitchFamily="49" charset="0"/>
                <a:ea typeface="等线"/>
                <a:cs typeface="Courier New" panose="02070309020205020404" pitchFamily="49" charset="0"/>
              </a:rPr>
              <a:t>return 0;</a:t>
            </a:r>
          </a:p>
          <a:p>
            <a:pPr lvl="1" defTabSz="363538">
              <a:lnSpc>
                <a:spcPct val="120000"/>
              </a:lnSpc>
              <a:defRPr/>
            </a:pPr>
            <a:r>
              <a:rPr kumimoji="0" lang="en-US" altLang="zh-CN" sz="1200" b="0" i="0" u="none" strike="noStrike" kern="0" cap="none" spc="0" normalizeH="0" baseline="0" noProof="0" dirty="0">
                <a:ln>
                  <a:noFill/>
                </a:ln>
                <a:solidFill>
                  <a:prstClr val="black"/>
                </a:solidFill>
                <a:effectLst/>
                <a:uLnTx/>
                <a:uFillTx/>
                <a:latin typeface="Courier New" panose="02070309020205020404" pitchFamily="49" charset="0"/>
                <a:ea typeface="等线"/>
                <a:cs typeface="Courier New" panose="02070309020205020404" pitchFamily="49" charset="0"/>
              </a:rPr>
              <a:t>}</a:t>
            </a:r>
          </a:p>
        </p:txBody>
      </p:sp>
      <p:pic>
        <p:nvPicPr>
          <p:cNvPr id="10" name="图片 9">
            <a:extLst>
              <a:ext uri="{FF2B5EF4-FFF2-40B4-BE49-F238E27FC236}">
                <a16:creationId xmlns:a16="http://schemas.microsoft.com/office/drawing/2014/main" id="{DBC6EE9F-9093-461B-BF5E-E1A482D69718}"/>
              </a:ext>
            </a:extLst>
          </p:cNvPr>
          <p:cNvPicPr>
            <a:picLocks noChangeAspect="1"/>
          </p:cNvPicPr>
          <p:nvPr/>
        </p:nvPicPr>
        <p:blipFill>
          <a:blip r:embed="rId2"/>
          <a:stretch>
            <a:fillRect/>
          </a:stretch>
        </p:blipFill>
        <p:spPr>
          <a:xfrm>
            <a:off x="1108158" y="2016724"/>
            <a:ext cx="2734593" cy="992694"/>
          </a:xfrm>
          <a:prstGeom prst="rect">
            <a:avLst/>
          </a:prstGeom>
        </p:spPr>
      </p:pic>
      <p:grpSp>
        <p:nvGrpSpPr>
          <p:cNvPr id="13" name="组合 12">
            <a:extLst>
              <a:ext uri="{FF2B5EF4-FFF2-40B4-BE49-F238E27FC236}">
                <a16:creationId xmlns:a16="http://schemas.microsoft.com/office/drawing/2014/main" id="{D6A1F0B0-59EB-495C-BE14-9890FB5F6B29}"/>
              </a:ext>
            </a:extLst>
          </p:cNvPr>
          <p:cNvGrpSpPr/>
          <p:nvPr/>
        </p:nvGrpSpPr>
        <p:grpSpPr>
          <a:xfrm>
            <a:off x="1108158" y="3009418"/>
            <a:ext cx="6683311" cy="823531"/>
            <a:chOff x="1108158" y="3009418"/>
            <a:chExt cx="6683311" cy="823531"/>
          </a:xfrm>
        </p:grpSpPr>
        <p:sp>
          <p:nvSpPr>
            <p:cNvPr id="7" name="剪去单角的矩形 6"/>
            <p:cNvSpPr/>
            <p:nvPr/>
          </p:nvSpPr>
          <p:spPr>
            <a:xfrm>
              <a:off x="1108158" y="3009418"/>
              <a:ext cx="6683311" cy="823531"/>
            </a:xfrm>
            <a:prstGeom prst="snip1Rect">
              <a:avLst>
                <a:gd name="adj" fmla="val 5596"/>
              </a:avLst>
            </a:prstGeom>
            <a:solidFill>
              <a:srgbClr val="E84C22"/>
            </a:solidFill>
            <a:ln w="12700" cap="flat" cmpd="sng" algn="ctr">
              <a:solidFill>
                <a:srgbClr val="E84C22">
                  <a:shade val="50000"/>
                </a:srgbClr>
              </a:solidFill>
              <a:prstDash val="solid"/>
              <a:miter lim="800000"/>
            </a:ln>
            <a:effectLst/>
          </p:spPr>
          <p:txBody>
            <a:bodyPr rtlCol="0" anchor="ctr"/>
            <a:lstStyle/>
            <a:p>
              <a:pPr marL="0" marR="0" lvl="0" indent="0" algn="ctr" defTabSz="914400" eaLnBrk="1" fontAlgn="auto" latinLnBrk="0" hangingPunct="1">
                <a:lnSpc>
                  <a:spcPct val="12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a:ea typeface="等线"/>
                <a:cs typeface="+mn-cs"/>
              </a:endParaRPr>
            </a:p>
          </p:txBody>
        </p:sp>
        <p:sp>
          <p:nvSpPr>
            <p:cNvPr id="12" name="矩形 11">
              <a:extLst>
                <a:ext uri="{FF2B5EF4-FFF2-40B4-BE49-F238E27FC236}">
                  <a16:creationId xmlns:a16="http://schemas.microsoft.com/office/drawing/2014/main" id="{0D88F36D-33FF-4EA0-BC8E-93E2F09BCCC3}"/>
                </a:ext>
              </a:extLst>
            </p:cNvPr>
            <p:cNvSpPr/>
            <p:nvPr/>
          </p:nvSpPr>
          <p:spPr>
            <a:xfrm>
              <a:off x="1258629" y="3091558"/>
              <a:ext cx="5938373" cy="646331"/>
            </a:xfrm>
            <a:prstGeom prst="rect">
              <a:avLst/>
            </a:prstGeom>
          </p:spPr>
          <p:txBody>
            <a:bodyPr wrap="square">
              <a:spAutoFit/>
            </a:bodyPr>
            <a:lstStyle/>
            <a:p>
              <a:r>
                <a:rPr lang="zh-CN" altLang="en-US" dirty="0"/>
                <a:t>假如有用户自定义的函数：</a:t>
              </a:r>
              <a:r>
                <a:rPr lang="en-US" dirty="0" err="1"/>
                <a:t>print_star</a:t>
              </a:r>
              <a:r>
                <a:rPr lang="zh-CN" altLang="en-US" dirty="0"/>
                <a:t>和</a:t>
              </a:r>
              <a:r>
                <a:rPr lang="en-US" dirty="0" err="1"/>
                <a:t>print_message</a:t>
              </a:r>
              <a:r>
                <a:rPr lang="zh-CN" altLang="en-US" dirty="0"/>
                <a:t>，分别用来输出一排“*”号和一行文字信息。</a:t>
              </a:r>
            </a:p>
          </p:txBody>
        </p:sp>
      </p:grpSp>
    </p:spTree>
    <p:extLst>
      <p:ext uri="{BB962C8B-B14F-4D97-AF65-F5344CB8AC3E}">
        <p14:creationId xmlns:p14="http://schemas.microsoft.com/office/powerpoint/2010/main" val="2309294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5C7959-1B69-418C-9593-43926DDDB303}"/>
              </a:ext>
            </a:extLst>
          </p:cNvPr>
          <p:cNvSpPr>
            <a:spLocks noGrp="1"/>
          </p:cNvSpPr>
          <p:nvPr>
            <p:ph type="title"/>
          </p:nvPr>
        </p:nvSpPr>
        <p:spPr>
          <a:xfrm>
            <a:off x="432000" y="432000"/>
            <a:ext cx="8280000" cy="654522"/>
          </a:xfrm>
        </p:spPr>
        <p:txBody>
          <a:bodyPr>
            <a:noAutofit/>
          </a:bodyPr>
          <a:lstStyle/>
          <a:p>
            <a:r>
              <a:rPr lang="zh-CN" altLang="en-US" sz="2400" dirty="0"/>
              <a:t>例</a:t>
            </a:r>
            <a:r>
              <a:rPr lang="en-US" altLang="zh-CN" sz="2400" dirty="0"/>
              <a:t>:  </a:t>
            </a:r>
            <a:r>
              <a:rPr lang="zh-CN" altLang="en-US" sz="2400" dirty="0"/>
              <a:t>有一个数组，内放</a:t>
            </a:r>
            <a:r>
              <a:rPr lang="en-US" altLang="zh-CN" sz="2400" dirty="0"/>
              <a:t>10</a:t>
            </a:r>
            <a:r>
              <a:rPr lang="zh-CN" altLang="en-US" sz="2400" dirty="0"/>
              <a:t>个学生成绩，写一个函数，求出平均值，最高分和最低分</a:t>
            </a:r>
            <a:endParaRPr lang="en-US" sz="2400" dirty="0"/>
          </a:p>
        </p:txBody>
      </p:sp>
      <p:sp>
        <p:nvSpPr>
          <p:cNvPr id="275459" name="Rectangle 3">
            <a:extLst>
              <a:ext uri="{FF2B5EF4-FFF2-40B4-BE49-F238E27FC236}">
                <a16:creationId xmlns:a16="http://schemas.microsoft.com/office/drawing/2014/main" id="{2F3E7A34-B077-4547-ADDB-07C2A8D6A9C9}"/>
              </a:ext>
            </a:extLst>
          </p:cNvPr>
          <p:cNvSpPr>
            <a:spLocks noGrp="1" noChangeArrowheads="1"/>
          </p:cNvSpPr>
          <p:nvPr>
            <p:ph idx="4294967295"/>
          </p:nvPr>
        </p:nvSpPr>
        <p:spPr>
          <a:xfrm>
            <a:off x="279401" y="1287687"/>
            <a:ext cx="8280400" cy="4765675"/>
          </a:xfrm>
          <a:ln cap="flat">
            <a:solidFill>
              <a:schemeClr val="tx1"/>
            </a:solidFill>
            <a:prstDash val="sysDot"/>
            <a:miter lim="800000"/>
            <a:headEnd/>
            <a:tailEnd/>
          </a:ln>
        </p:spPr>
        <p:txBody>
          <a:bodyPr>
            <a:normAutofit/>
          </a:bodyPr>
          <a:lstStyle/>
          <a:p>
            <a:pPr eaLnBrk="1" hangingPunct="1">
              <a:lnSpc>
                <a:spcPct val="90000"/>
              </a:lnSpc>
              <a:spcBef>
                <a:spcPct val="0"/>
              </a:spcBef>
              <a:buFont typeface="Wingdings" panose="05000000000000000000" pitchFamily="2" charset="2"/>
              <a:buNone/>
            </a:pPr>
            <a:endParaRPr lang="en-US" altLang="zh-CN" sz="1800" dirty="0"/>
          </a:p>
          <a:p>
            <a:pPr eaLnBrk="1" hangingPunct="1">
              <a:lnSpc>
                <a:spcPct val="90000"/>
              </a:lnSpc>
              <a:spcBef>
                <a:spcPct val="0"/>
              </a:spcBef>
              <a:buFont typeface="Wingdings" panose="05000000000000000000" pitchFamily="2" charset="2"/>
              <a:buNone/>
            </a:pPr>
            <a:r>
              <a:rPr lang="en-US" altLang="zh-CN" sz="1800" dirty="0"/>
              <a:t>float </a:t>
            </a:r>
            <a:r>
              <a:rPr lang="en-US" altLang="zh-CN" sz="1800" b="0" dirty="0">
                <a:solidFill>
                  <a:srgbClr val="FF3300"/>
                </a:solidFill>
              </a:rPr>
              <a:t>Max</a:t>
            </a:r>
            <a:r>
              <a:rPr lang="en-US" altLang="zh-CN" sz="1800" dirty="0"/>
              <a:t>=0, </a:t>
            </a:r>
            <a:r>
              <a:rPr lang="en-US" altLang="zh-CN" sz="1800" b="0" dirty="0">
                <a:solidFill>
                  <a:srgbClr val="FF3300"/>
                </a:solidFill>
              </a:rPr>
              <a:t>Min</a:t>
            </a:r>
            <a:r>
              <a:rPr lang="en-US" altLang="zh-CN" sz="1800" dirty="0"/>
              <a:t>=0;</a:t>
            </a:r>
          </a:p>
          <a:p>
            <a:pPr eaLnBrk="1" hangingPunct="1">
              <a:lnSpc>
                <a:spcPct val="90000"/>
              </a:lnSpc>
              <a:spcBef>
                <a:spcPct val="0"/>
              </a:spcBef>
              <a:buFont typeface="Wingdings" panose="05000000000000000000" pitchFamily="2" charset="2"/>
              <a:buNone/>
            </a:pPr>
            <a:r>
              <a:rPr lang="en-US" altLang="zh-CN" sz="1800" dirty="0"/>
              <a:t>float average( float array[ ], int n )</a:t>
            </a:r>
          </a:p>
          <a:p>
            <a:pPr eaLnBrk="1" hangingPunct="1">
              <a:lnSpc>
                <a:spcPct val="90000"/>
              </a:lnSpc>
              <a:spcBef>
                <a:spcPct val="0"/>
              </a:spcBef>
              <a:buFont typeface="Wingdings" panose="05000000000000000000" pitchFamily="2" charset="2"/>
              <a:buNone/>
            </a:pPr>
            <a:r>
              <a:rPr lang="en-US" altLang="zh-CN" sz="1800" dirty="0"/>
              <a:t>{</a:t>
            </a:r>
          </a:p>
          <a:p>
            <a:pPr eaLnBrk="1" hangingPunct="1">
              <a:lnSpc>
                <a:spcPct val="90000"/>
              </a:lnSpc>
              <a:spcBef>
                <a:spcPct val="0"/>
              </a:spcBef>
              <a:buFont typeface="Wingdings" panose="05000000000000000000" pitchFamily="2" charset="2"/>
              <a:buNone/>
            </a:pPr>
            <a:r>
              <a:rPr lang="en-US" altLang="zh-CN" sz="1800" dirty="0"/>
              <a:t>	int </a:t>
            </a:r>
            <a:r>
              <a:rPr lang="en-US" altLang="zh-CN" sz="1800" dirty="0" err="1"/>
              <a:t>i</a:t>
            </a:r>
            <a:r>
              <a:rPr lang="en-US" altLang="zh-CN" sz="1800" dirty="0"/>
              <a:t>;</a:t>
            </a:r>
          </a:p>
          <a:p>
            <a:pPr eaLnBrk="1" hangingPunct="1">
              <a:lnSpc>
                <a:spcPct val="90000"/>
              </a:lnSpc>
              <a:spcBef>
                <a:spcPct val="0"/>
              </a:spcBef>
              <a:buFont typeface="Wingdings" panose="05000000000000000000" pitchFamily="2" charset="2"/>
              <a:buNone/>
            </a:pPr>
            <a:r>
              <a:rPr lang="en-US" altLang="zh-CN" sz="1800" dirty="0"/>
              <a:t>	float aver, sum=array[0];</a:t>
            </a:r>
          </a:p>
          <a:p>
            <a:pPr eaLnBrk="1" hangingPunct="1">
              <a:lnSpc>
                <a:spcPct val="90000"/>
              </a:lnSpc>
              <a:spcBef>
                <a:spcPct val="0"/>
              </a:spcBef>
              <a:buFont typeface="Wingdings" panose="05000000000000000000" pitchFamily="2" charset="2"/>
              <a:buNone/>
            </a:pPr>
            <a:r>
              <a:rPr lang="en-US" altLang="zh-CN" sz="1800" dirty="0"/>
              <a:t>	</a:t>
            </a:r>
            <a:r>
              <a:rPr lang="en-US" altLang="zh-CN" sz="1800" b="0" dirty="0">
                <a:solidFill>
                  <a:srgbClr val="FF3300"/>
                </a:solidFill>
              </a:rPr>
              <a:t>Max</a:t>
            </a:r>
            <a:r>
              <a:rPr lang="en-US" altLang="zh-CN" sz="1800" dirty="0"/>
              <a:t>=</a:t>
            </a:r>
            <a:r>
              <a:rPr lang="en-US" altLang="zh-CN" sz="1800" b="0" dirty="0">
                <a:solidFill>
                  <a:srgbClr val="FF3300"/>
                </a:solidFill>
              </a:rPr>
              <a:t>Min</a:t>
            </a:r>
            <a:r>
              <a:rPr lang="en-US" altLang="zh-CN" sz="1800" dirty="0"/>
              <a:t>=array[0];</a:t>
            </a:r>
          </a:p>
          <a:p>
            <a:pPr eaLnBrk="1" hangingPunct="1">
              <a:lnSpc>
                <a:spcPct val="90000"/>
              </a:lnSpc>
              <a:spcBef>
                <a:spcPct val="0"/>
              </a:spcBef>
              <a:buFont typeface="Wingdings" panose="05000000000000000000" pitchFamily="2" charset="2"/>
              <a:buNone/>
            </a:pPr>
            <a:r>
              <a:rPr lang="en-US" altLang="zh-CN" sz="1800" dirty="0"/>
              <a:t>	for( </a:t>
            </a:r>
            <a:r>
              <a:rPr lang="en-US" altLang="zh-CN" sz="1800" dirty="0" err="1"/>
              <a:t>i</a:t>
            </a:r>
            <a:r>
              <a:rPr lang="en-US" altLang="zh-CN" sz="1800" dirty="0"/>
              <a:t>=1; </a:t>
            </a:r>
            <a:r>
              <a:rPr lang="en-US" altLang="zh-CN" sz="1800" dirty="0" err="1"/>
              <a:t>i</a:t>
            </a:r>
            <a:r>
              <a:rPr lang="en-US" altLang="zh-CN" sz="1800" dirty="0"/>
              <a:t>&lt;n; </a:t>
            </a:r>
            <a:r>
              <a:rPr lang="en-US" altLang="zh-CN" sz="1800" dirty="0" err="1"/>
              <a:t>i</a:t>
            </a:r>
            <a:r>
              <a:rPr lang="en-US" altLang="zh-CN" sz="1800" dirty="0"/>
              <a:t>++ )</a:t>
            </a:r>
          </a:p>
          <a:p>
            <a:pPr eaLnBrk="1" hangingPunct="1">
              <a:lnSpc>
                <a:spcPct val="90000"/>
              </a:lnSpc>
              <a:spcBef>
                <a:spcPct val="0"/>
              </a:spcBef>
              <a:buFont typeface="Wingdings" panose="05000000000000000000" pitchFamily="2" charset="2"/>
              <a:buNone/>
            </a:pPr>
            <a:r>
              <a:rPr lang="en-US" altLang="zh-CN" sz="1800" dirty="0"/>
              <a:t>	{</a:t>
            </a:r>
          </a:p>
          <a:p>
            <a:pPr eaLnBrk="1" hangingPunct="1">
              <a:lnSpc>
                <a:spcPct val="90000"/>
              </a:lnSpc>
              <a:spcBef>
                <a:spcPct val="0"/>
              </a:spcBef>
              <a:buFont typeface="Wingdings" panose="05000000000000000000" pitchFamily="2" charset="2"/>
              <a:buNone/>
            </a:pPr>
            <a:r>
              <a:rPr lang="en-US" altLang="zh-CN" sz="1800" dirty="0"/>
              <a:t>		if( array[</a:t>
            </a:r>
            <a:r>
              <a:rPr lang="en-US" altLang="zh-CN" sz="1800" dirty="0" err="1"/>
              <a:t>i</a:t>
            </a:r>
            <a:r>
              <a:rPr lang="en-US" altLang="zh-CN" sz="1800" dirty="0"/>
              <a:t>]&gt;Max)</a:t>
            </a:r>
          </a:p>
          <a:p>
            <a:pPr eaLnBrk="1" hangingPunct="1">
              <a:lnSpc>
                <a:spcPct val="90000"/>
              </a:lnSpc>
              <a:spcBef>
                <a:spcPct val="0"/>
              </a:spcBef>
              <a:buFont typeface="Wingdings" panose="05000000000000000000" pitchFamily="2" charset="2"/>
              <a:buNone/>
            </a:pPr>
            <a:r>
              <a:rPr lang="en-US" altLang="zh-CN" sz="1800" dirty="0"/>
              <a:t>		    </a:t>
            </a:r>
            <a:r>
              <a:rPr lang="en-US" altLang="zh-CN" sz="1800" b="0" dirty="0">
                <a:solidFill>
                  <a:srgbClr val="FF3300"/>
                </a:solidFill>
              </a:rPr>
              <a:t>Max</a:t>
            </a:r>
            <a:r>
              <a:rPr lang="en-US" altLang="zh-CN" sz="1800" dirty="0"/>
              <a:t>=array[</a:t>
            </a:r>
            <a:r>
              <a:rPr lang="en-US" altLang="zh-CN" sz="1800" dirty="0" err="1"/>
              <a:t>i</a:t>
            </a:r>
            <a:r>
              <a:rPr lang="en-US" altLang="zh-CN" sz="1800" dirty="0"/>
              <a:t>];</a:t>
            </a:r>
          </a:p>
          <a:p>
            <a:pPr eaLnBrk="1" hangingPunct="1">
              <a:lnSpc>
                <a:spcPct val="90000"/>
              </a:lnSpc>
              <a:spcBef>
                <a:spcPct val="0"/>
              </a:spcBef>
              <a:buFont typeface="Wingdings" panose="05000000000000000000" pitchFamily="2" charset="2"/>
              <a:buNone/>
            </a:pPr>
            <a:r>
              <a:rPr lang="en-US" altLang="zh-CN" sz="1800" dirty="0"/>
              <a:t>		else if ( array[</a:t>
            </a:r>
            <a:r>
              <a:rPr lang="en-US" altLang="zh-CN" sz="1800" dirty="0" err="1"/>
              <a:t>i</a:t>
            </a:r>
            <a:r>
              <a:rPr lang="en-US" altLang="zh-CN" sz="1800" dirty="0"/>
              <a:t>]&lt;Min)</a:t>
            </a:r>
          </a:p>
          <a:p>
            <a:pPr eaLnBrk="1" hangingPunct="1">
              <a:lnSpc>
                <a:spcPct val="90000"/>
              </a:lnSpc>
              <a:spcBef>
                <a:spcPct val="0"/>
              </a:spcBef>
              <a:buFont typeface="Wingdings" panose="05000000000000000000" pitchFamily="2" charset="2"/>
              <a:buNone/>
            </a:pPr>
            <a:r>
              <a:rPr lang="en-US" altLang="zh-CN" sz="1800" dirty="0"/>
              <a:t>		   </a:t>
            </a:r>
            <a:r>
              <a:rPr lang="en-US" altLang="zh-CN" sz="1800" dirty="0">
                <a:solidFill>
                  <a:srgbClr val="FF3300"/>
                </a:solidFill>
              </a:rPr>
              <a:t> </a:t>
            </a:r>
            <a:r>
              <a:rPr lang="en-US" altLang="zh-CN" sz="1800" b="0" dirty="0">
                <a:solidFill>
                  <a:srgbClr val="FF3300"/>
                </a:solidFill>
              </a:rPr>
              <a:t>Min</a:t>
            </a:r>
            <a:r>
              <a:rPr lang="en-US" altLang="zh-CN" sz="1800" dirty="0"/>
              <a:t>=array[</a:t>
            </a:r>
            <a:r>
              <a:rPr lang="en-US" altLang="zh-CN" sz="1800" dirty="0" err="1"/>
              <a:t>i</a:t>
            </a:r>
            <a:r>
              <a:rPr lang="en-US" altLang="zh-CN" sz="1800" dirty="0"/>
              <a:t>];</a:t>
            </a:r>
          </a:p>
          <a:p>
            <a:pPr eaLnBrk="1" hangingPunct="1">
              <a:lnSpc>
                <a:spcPct val="90000"/>
              </a:lnSpc>
              <a:spcBef>
                <a:spcPct val="0"/>
              </a:spcBef>
              <a:buFont typeface="Wingdings" panose="05000000000000000000" pitchFamily="2" charset="2"/>
              <a:buNone/>
            </a:pPr>
            <a:r>
              <a:rPr lang="en-US" altLang="zh-CN" sz="1800" dirty="0"/>
              <a:t>		sum+=array[</a:t>
            </a:r>
            <a:r>
              <a:rPr lang="en-US" altLang="zh-CN" sz="1800" dirty="0" err="1"/>
              <a:t>i</a:t>
            </a:r>
            <a:r>
              <a:rPr lang="en-US" altLang="zh-CN" sz="1800" dirty="0"/>
              <a:t>];</a:t>
            </a:r>
          </a:p>
          <a:p>
            <a:pPr eaLnBrk="1" hangingPunct="1">
              <a:lnSpc>
                <a:spcPct val="90000"/>
              </a:lnSpc>
              <a:spcBef>
                <a:spcPct val="0"/>
              </a:spcBef>
              <a:buFont typeface="Wingdings" panose="05000000000000000000" pitchFamily="2" charset="2"/>
              <a:buNone/>
            </a:pPr>
            <a:r>
              <a:rPr lang="en-US" altLang="zh-CN" sz="1800" dirty="0"/>
              <a:t>		aver=sum/n;</a:t>
            </a:r>
          </a:p>
          <a:p>
            <a:pPr eaLnBrk="1" hangingPunct="1">
              <a:lnSpc>
                <a:spcPct val="90000"/>
              </a:lnSpc>
              <a:spcBef>
                <a:spcPct val="0"/>
              </a:spcBef>
              <a:buFont typeface="Wingdings" panose="05000000000000000000" pitchFamily="2" charset="2"/>
              <a:buNone/>
            </a:pPr>
            <a:r>
              <a:rPr lang="en-US" altLang="zh-CN" sz="1800" dirty="0"/>
              <a:t>		return (aver);</a:t>
            </a:r>
          </a:p>
          <a:p>
            <a:pPr eaLnBrk="1" hangingPunct="1">
              <a:lnSpc>
                <a:spcPct val="90000"/>
              </a:lnSpc>
              <a:spcBef>
                <a:spcPct val="0"/>
              </a:spcBef>
              <a:buFont typeface="Wingdings" panose="05000000000000000000" pitchFamily="2" charset="2"/>
              <a:buNone/>
            </a:pPr>
            <a:r>
              <a:rPr lang="en-US" altLang="zh-CN" sz="1800" dirty="0"/>
              <a:t>}	    </a:t>
            </a:r>
          </a:p>
        </p:txBody>
      </p:sp>
      <p:sp>
        <p:nvSpPr>
          <p:cNvPr id="61443" name="Rectangle 4">
            <a:extLst>
              <a:ext uri="{FF2B5EF4-FFF2-40B4-BE49-F238E27FC236}">
                <a16:creationId xmlns:a16="http://schemas.microsoft.com/office/drawing/2014/main" id="{1CC2B6B7-5831-4057-9A3C-A6213D2EA9D6}"/>
              </a:ext>
            </a:extLst>
          </p:cNvPr>
          <p:cNvSpPr>
            <a:spLocks noChangeArrowheads="1"/>
          </p:cNvSpPr>
          <p:nvPr/>
        </p:nvSpPr>
        <p:spPr bwMode="auto">
          <a:xfrm>
            <a:off x="4712449" y="1287687"/>
            <a:ext cx="3847352" cy="4765675"/>
          </a:xfrm>
          <a:prstGeom prst="rect">
            <a:avLst/>
          </a:prstGeom>
          <a:noFill/>
          <a:ln w="9525">
            <a:solidFill>
              <a:schemeClr val="tx1"/>
            </a:solidFill>
            <a:prstDash val="sysDot"/>
            <a:miter lim="800000"/>
            <a:headEnd/>
            <a:tailEnd/>
          </a:ln>
          <a:extLst>
            <a:ext uri="{909E8E84-426E-40DD-AFC4-6F175D3DCCD1}">
              <a14:hiddenFill xmlns:a14="http://schemas.microsoft.com/office/drawing/2010/main">
                <a:solidFill>
                  <a:schemeClr val="accent1"/>
                </a:solidFill>
              </a14:hiddenFill>
            </a:ext>
          </a:extLst>
        </p:spPr>
        <p:txBody>
          <a:bodyPr/>
          <a:lstStyle>
            <a:lvl1pPr marL="342900" indent="-342900">
              <a:defRPr sz="2400" b="1">
                <a:solidFill>
                  <a:schemeClr val="tx1"/>
                </a:solidFill>
                <a:latin typeface="Garamond" panose="02020404030301010803" pitchFamily="18" charset="0"/>
                <a:ea typeface="宋体" panose="02010600030101010101" pitchFamily="2" charset="-122"/>
              </a:defRPr>
            </a:lvl1pPr>
            <a:lvl2pPr marL="742950" indent="-285750">
              <a:defRPr sz="2400" b="1">
                <a:solidFill>
                  <a:schemeClr val="tx1"/>
                </a:solidFill>
                <a:latin typeface="Garamond" panose="02020404030301010803" pitchFamily="18" charset="0"/>
                <a:ea typeface="宋体" panose="02010600030101010101" pitchFamily="2" charset="-122"/>
              </a:defRPr>
            </a:lvl2pPr>
            <a:lvl3pPr marL="1143000" indent="-228600">
              <a:defRPr sz="2400" b="1">
                <a:solidFill>
                  <a:schemeClr val="tx1"/>
                </a:solidFill>
                <a:latin typeface="Garamond" panose="02020404030301010803" pitchFamily="18" charset="0"/>
                <a:ea typeface="宋体" panose="02010600030101010101" pitchFamily="2" charset="-122"/>
              </a:defRPr>
            </a:lvl3pPr>
            <a:lvl4pPr marL="1600200" indent="-228600">
              <a:defRPr sz="2400" b="1">
                <a:solidFill>
                  <a:schemeClr val="tx1"/>
                </a:solidFill>
                <a:latin typeface="Garamond" panose="02020404030301010803" pitchFamily="18" charset="0"/>
                <a:ea typeface="宋体" panose="02010600030101010101" pitchFamily="2" charset="-122"/>
              </a:defRPr>
            </a:lvl4pPr>
            <a:lvl5pPr marL="2057400" indent="-228600">
              <a:defRPr sz="2400" b="1">
                <a:solidFill>
                  <a:schemeClr val="tx1"/>
                </a:solidFill>
                <a:latin typeface="Garamond" panose="02020404030301010803" pitchFamily="18" charset="0"/>
                <a:ea typeface="宋体" panose="02010600030101010101" pitchFamily="2" charset="-122"/>
              </a:defRPr>
            </a:lvl5pPr>
            <a:lvl6pPr marL="2514600" indent="-228600" fontAlgn="base">
              <a:spcBef>
                <a:spcPct val="50000"/>
              </a:spcBef>
              <a:spcAft>
                <a:spcPct val="0"/>
              </a:spcAft>
              <a:defRPr sz="2400" b="1">
                <a:solidFill>
                  <a:schemeClr val="tx1"/>
                </a:solidFill>
                <a:latin typeface="Garamond" panose="02020404030301010803" pitchFamily="18" charset="0"/>
                <a:ea typeface="宋体" panose="02010600030101010101" pitchFamily="2" charset="-122"/>
              </a:defRPr>
            </a:lvl6pPr>
            <a:lvl7pPr marL="2971800" indent="-228600" fontAlgn="base">
              <a:spcBef>
                <a:spcPct val="50000"/>
              </a:spcBef>
              <a:spcAft>
                <a:spcPct val="0"/>
              </a:spcAft>
              <a:defRPr sz="2400" b="1">
                <a:solidFill>
                  <a:schemeClr val="tx1"/>
                </a:solidFill>
                <a:latin typeface="Garamond" panose="02020404030301010803" pitchFamily="18" charset="0"/>
                <a:ea typeface="宋体" panose="02010600030101010101" pitchFamily="2" charset="-122"/>
              </a:defRPr>
            </a:lvl7pPr>
            <a:lvl8pPr marL="3429000" indent="-228600" fontAlgn="base">
              <a:spcBef>
                <a:spcPct val="50000"/>
              </a:spcBef>
              <a:spcAft>
                <a:spcPct val="0"/>
              </a:spcAft>
              <a:defRPr sz="2400" b="1">
                <a:solidFill>
                  <a:schemeClr val="tx1"/>
                </a:solidFill>
                <a:latin typeface="Garamond" panose="02020404030301010803" pitchFamily="18" charset="0"/>
                <a:ea typeface="宋体" panose="02010600030101010101" pitchFamily="2" charset="-122"/>
              </a:defRPr>
            </a:lvl8pPr>
            <a:lvl9pPr marL="3886200" indent="-228600" fontAlgn="base">
              <a:spcBef>
                <a:spcPct val="50000"/>
              </a:spcBef>
              <a:spcAft>
                <a:spcPct val="0"/>
              </a:spcAft>
              <a:defRPr sz="2400" b="1">
                <a:solidFill>
                  <a:schemeClr val="tx1"/>
                </a:solidFill>
                <a:latin typeface="Garamond" panose="02020404030301010803" pitchFamily="18" charset="0"/>
                <a:ea typeface="宋体" panose="02010600030101010101" pitchFamily="2" charset="-122"/>
              </a:defRPr>
            </a:lvl9pPr>
          </a:lstStyle>
          <a:p>
            <a:pPr>
              <a:lnSpc>
                <a:spcPct val="90000"/>
              </a:lnSpc>
              <a:spcBef>
                <a:spcPct val="0"/>
              </a:spcBef>
              <a:buClr>
                <a:schemeClr val="bg2"/>
              </a:buClr>
              <a:buFont typeface="Monotype Sorts" charset="2"/>
              <a:buNone/>
            </a:pPr>
            <a:r>
              <a:rPr kumimoji="1" lang="en-US" altLang="zh-CN" sz="1800" b="0" dirty="0">
                <a:latin typeface="Arial" panose="020B0604020202020204" pitchFamily="34" charset="0"/>
              </a:rPr>
              <a:t>int main()</a:t>
            </a:r>
          </a:p>
          <a:p>
            <a:pPr>
              <a:lnSpc>
                <a:spcPct val="90000"/>
              </a:lnSpc>
              <a:spcBef>
                <a:spcPct val="0"/>
              </a:spcBef>
              <a:buClr>
                <a:schemeClr val="bg2"/>
              </a:buClr>
              <a:buFont typeface="Monotype Sorts" charset="2"/>
              <a:buNone/>
            </a:pPr>
            <a:r>
              <a:rPr kumimoji="1" lang="en-US" altLang="zh-CN" sz="1800" b="0" dirty="0">
                <a:latin typeface="Arial" panose="020B0604020202020204" pitchFamily="34" charset="0"/>
              </a:rPr>
              <a:t>{</a:t>
            </a:r>
          </a:p>
          <a:p>
            <a:pPr>
              <a:lnSpc>
                <a:spcPct val="90000"/>
              </a:lnSpc>
              <a:spcBef>
                <a:spcPct val="0"/>
              </a:spcBef>
              <a:buClr>
                <a:schemeClr val="bg2"/>
              </a:buClr>
              <a:buFont typeface="Monotype Sorts" charset="2"/>
              <a:buNone/>
            </a:pPr>
            <a:r>
              <a:rPr kumimoji="1" lang="en-US" altLang="zh-CN" sz="1800" b="0" dirty="0">
                <a:latin typeface="Arial" panose="020B0604020202020204" pitchFamily="34" charset="0"/>
              </a:rPr>
              <a:t>	float </a:t>
            </a:r>
            <a:r>
              <a:rPr kumimoji="1" lang="en-US" altLang="zh-CN" sz="1800" b="0" dirty="0" err="1">
                <a:latin typeface="Arial" panose="020B0604020202020204" pitchFamily="34" charset="0"/>
              </a:rPr>
              <a:t>ave</a:t>
            </a:r>
            <a:r>
              <a:rPr kumimoji="1" lang="en-US" altLang="zh-CN" sz="1800" b="0" dirty="0">
                <a:latin typeface="Arial" panose="020B0604020202020204" pitchFamily="34" charset="0"/>
              </a:rPr>
              <a:t>, score[10];</a:t>
            </a:r>
          </a:p>
          <a:p>
            <a:pPr>
              <a:lnSpc>
                <a:spcPct val="90000"/>
              </a:lnSpc>
              <a:spcBef>
                <a:spcPct val="0"/>
              </a:spcBef>
              <a:buClr>
                <a:schemeClr val="bg2"/>
              </a:buClr>
              <a:buFont typeface="Monotype Sorts" charset="2"/>
              <a:buNone/>
            </a:pPr>
            <a:r>
              <a:rPr kumimoji="1" lang="en-US" altLang="zh-CN" sz="1800" b="0" dirty="0">
                <a:latin typeface="Arial" panose="020B0604020202020204" pitchFamily="34" charset="0"/>
              </a:rPr>
              <a:t>	</a:t>
            </a:r>
            <a:r>
              <a:rPr kumimoji="1" lang="en-US" altLang="zh-CN" sz="1800" b="0" dirty="0" err="1">
                <a:latin typeface="Arial" panose="020B0604020202020204" pitchFamily="34" charset="0"/>
              </a:rPr>
              <a:t>int</a:t>
            </a:r>
            <a:r>
              <a:rPr kumimoji="1" lang="en-US" altLang="zh-CN" sz="1800" b="0" dirty="0">
                <a:latin typeface="Arial" panose="020B0604020202020204" pitchFamily="34" charset="0"/>
              </a:rPr>
              <a:t> </a:t>
            </a:r>
            <a:r>
              <a:rPr kumimoji="1" lang="en-US" altLang="zh-CN" sz="1800" b="0" dirty="0" err="1">
                <a:latin typeface="Arial" panose="020B0604020202020204" pitchFamily="34" charset="0"/>
              </a:rPr>
              <a:t>i</a:t>
            </a:r>
            <a:r>
              <a:rPr kumimoji="1" lang="en-US" altLang="zh-CN" sz="1800" b="0" dirty="0">
                <a:latin typeface="Arial" panose="020B0604020202020204" pitchFamily="34" charset="0"/>
              </a:rPr>
              <a:t>;</a:t>
            </a:r>
          </a:p>
          <a:p>
            <a:pPr>
              <a:lnSpc>
                <a:spcPct val="90000"/>
              </a:lnSpc>
              <a:spcBef>
                <a:spcPct val="0"/>
              </a:spcBef>
              <a:buClr>
                <a:schemeClr val="bg2"/>
              </a:buClr>
              <a:buFont typeface="Monotype Sorts" charset="2"/>
              <a:buNone/>
            </a:pPr>
            <a:r>
              <a:rPr kumimoji="1" lang="en-US" altLang="zh-CN" sz="1800" b="0" dirty="0">
                <a:latin typeface="Arial" panose="020B0604020202020204" pitchFamily="34" charset="0"/>
              </a:rPr>
              <a:t>	</a:t>
            </a:r>
          </a:p>
          <a:p>
            <a:pPr>
              <a:lnSpc>
                <a:spcPct val="90000"/>
              </a:lnSpc>
              <a:spcBef>
                <a:spcPct val="0"/>
              </a:spcBef>
              <a:buClr>
                <a:schemeClr val="bg2"/>
              </a:buClr>
              <a:buFont typeface="Monotype Sorts" charset="2"/>
              <a:buNone/>
            </a:pPr>
            <a:r>
              <a:rPr kumimoji="1" lang="en-US" altLang="zh-CN" sz="1800" b="0" dirty="0">
                <a:latin typeface="Arial" panose="020B0604020202020204" pitchFamily="34" charset="0"/>
              </a:rPr>
              <a:t>	for( </a:t>
            </a:r>
            <a:r>
              <a:rPr kumimoji="1" lang="en-US" altLang="zh-CN" sz="1800" b="0" dirty="0" err="1">
                <a:latin typeface="Arial" panose="020B0604020202020204" pitchFamily="34" charset="0"/>
              </a:rPr>
              <a:t>i</a:t>
            </a:r>
            <a:r>
              <a:rPr kumimoji="1" lang="en-US" altLang="zh-CN" sz="1800" b="0" dirty="0">
                <a:latin typeface="Arial" panose="020B0604020202020204" pitchFamily="34" charset="0"/>
              </a:rPr>
              <a:t>=0; </a:t>
            </a:r>
            <a:r>
              <a:rPr kumimoji="1" lang="en-US" altLang="zh-CN" sz="1800" b="0" dirty="0" err="1">
                <a:latin typeface="Arial" panose="020B0604020202020204" pitchFamily="34" charset="0"/>
              </a:rPr>
              <a:t>i</a:t>
            </a:r>
            <a:r>
              <a:rPr kumimoji="1" lang="en-US" altLang="zh-CN" sz="1800" b="0" dirty="0">
                <a:latin typeface="Arial" panose="020B0604020202020204" pitchFamily="34" charset="0"/>
              </a:rPr>
              <a:t>&lt;10; </a:t>
            </a:r>
            <a:r>
              <a:rPr kumimoji="1" lang="en-US" altLang="zh-CN" sz="1800" b="0" dirty="0" err="1">
                <a:latin typeface="Arial" panose="020B0604020202020204" pitchFamily="34" charset="0"/>
              </a:rPr>
              <a:t>i</a:t>
            </a:r>
            <a:r>
              <a:rPr kumimoji="1" lang="en-US" altLang="zh-CN" sz="1800" b="0" dirty="0">
                <a:latin typeface="Arial" panose="020B0604020202020204" pitchFamily="34" charset="0"/>
              </a:rPr>
              <a:t>++ )</a:t>
            </a:r>
          </a:p>
          <a:p>
            <a:pPr>
              <a:lnSpc>
                <a:spcPct val="90000"/>
              </a:lnSpc>
              <a:spcBef>
                <a:spcPct val="0"/>
              </a:spcBef>
              <a:buClr>
                <a:schemeClr val="bg2"/>
              </a:buClr>
              <a:buFont typeface="Monotype Sorts" charset="2"/>
              <a:buNone/>
            </a:pPr>
            <a:r>
              <a:rPr kumimoji="1" lang="en-US" altLang="zh-CN" sz="1800" b="0" dirty="0">
                <a:latin typeface="Arial" panose="020B0604020202020204" pitchFamily="34" charset="0"/>
              </a:rPr>
              <a:t>	    </a:t>
            </a:r>
            <a:r>
              <a:rPr kumimoji="1" lang="en-US" altLang="zh-CN" sz="1800" b="0" dirty="0" err="1">
                <a:latin typeface="Arial" panose="020B0604020202020204" pitchFamily="34" charset="0"/>
              </a:rPr>
              <a:t>scanf</a:t>
            </a:r>
            <a:r>
              <a:rPr kumimoji="1" lang="en-US" altLang="zh-CN" sz="1800" b="0" dirty="0">
                <a:latin typeface="Arial" panose="020B0604020202020204" pitchFamily="34" charset="0"/>
              </a:rPr>
              <a:t>( "%f", &amp;score[</a:t>
            </a:r>
            <a:r>
              <a:rPr kumimoji="1" lang="en-US" altLang="zh-CN" sz="1800" b="0" dirty="0" err="1">
                <a:latin typeface="Arial" panose="020B0604020202020204" pitchFamily="34" charset="0"/>
              </a:rPr>
              <a:t>i</a:t>
            </a:r>
            <a:r>
              <a:rPr kumimoji="1" lang="en-US" altLang="zh-CN" sz="1800" b="0" dirty="0">
                <a:latin typeface="Arial" panose="020B0604020202020204" pitchFamily="34" charset="0"/>
              </a:rPr>
              <a:t>] );</a:t>
            </a:r>
          </a:p>
          <a:p>
            <a:pPr>
              <a:lnSpc>
                <a:spcPct val="90000"/>
              </a:lnSpc>
              <a:spcBef>
                <a:spcPct val="0"/>
              </a:spcBef>
              <a:buClr>
                <a:schemeClr val="bg2"/>
              </a:buClr>
              <a:buFont typeface="Monotype Sorts" charset="2"/>
              <a:buNone/>
            </a:pPr>
            <a:r>
              <a:rPr kumimoji="1" lang="en-US" altLang="zh-CN" sz="1800" b="0" dirty="0">
                <a:latin typeface="Arial" panose="020B0604020202020204" pitchFamily="34" charset="0"/>
              </a:rPr>
              <a:t>	</a:t>
            </a:r>
            <a:r>
              <a:rPr kumimoji="1" lang="en-US" altLang="zh-CN" sz="1800" b="0" dirty="0" err="1">
                <a:latin typeface="Arial" panose="020B0604020202020204" pitchFamily="34" charset="0"/>
              </a:rPr>
              <a:t>ave</a:t>
            </a:r>
            <a:r>
              <a:rPr kumimoji="1" lang="en-US" altLang="zh-CN" sz="1800" b="0" dirty="0">
                <a:latin typeface="Arial" panose="020B0604020202020204" pitchFamily="34" charset="0"/>
              </a:rPr>
              <a:t>=average(score, 10 );</a:t>
            </a:r>
          </a:p>
          <a:p>
            <a:pPr>
              <a:lnSpc>
                <a:spcPct val="90000"/>
              </a:lnSpc>
              <a:spcBef>
                <a:spcPct val="0"/>
              </a:spcBef>
              <a:buClr>
                <a:schemeClr val="bg2"/>
              </a:buClr>
              <a:buFont typeface="Monotype Sorts" charset="2"/>
              <a:buNone/>
            </a:pPr>
            <a:r>
              <a:rPr kumimoji="1" lang="en-US" altLang="zh-CN" sz="1800" b="0" dirty="0">
                <a:latin typeface="Arial" panose="020B0604020202020204" pitchFamily="34" charset="0"/>
              </a:rPr>
              <a:t>	</a:t>
            </a:r>
            <a:r>
              <a:rPr kumimoji="1" lang="en-US" altLang="zh-CN" sz="1800" b="0" dirty="0" err="1">
                <a:latin typeface="Arial" panose="020B0604020202020204" pitchFamily="34" charset="0"/>
              </a:rPr>
              <a:t>printf</a:t>
            </a:r>
            <a:r>
              <a:rPr kumimoji="1" lang="en-US" altLang="zh-CN" sz="1800" b="0" dirty="0">
                <a:latin typeface="Arial" panose="020B0604020202020204" pitchFamily="34" charset="0"/>
              </a:rPr>
              <a:t>("max=%6.2f\</a:t>
            </a:r>
            <a:r>
              <a:rPr kumimoji="1" lang="en-US" altLang="zh-CN" sz="1800" b="0" dirty="0" err="1">
                <a:latin typeface="Arial" panose="020B0604020202020204" pitchFamily="34" charset="0"/>
              </a:rPr>
              <a:t>nmin</a:t>
            </a:r>
            <a:r>
              <a:rPr kumimoji="1" lang="en-US" altLang="zh-CN" sz="1800" b="0" dirty="0">
                <a:latin typeface="Arial" panose="020B0604020202020204" pitchFamily="34" charset="0"/>
              </a:rPr>
              <a:t>=%6.2f\</a:t>
            </a:r>
            <a:r>
              <a:rPr kumimoji="1" lang="en-US" altLang="zh-CN" sz="1800" b="0" dirty="0" err="1">
                <a:latin typeface="Arial" panose="020B0604020202020204" pitchFamily="34" charset="0"/>
              </a:rPr>
              <a:t>naverage</a:t>
            </a:r>
            <a:r>
              <a:rPr kumimoji="1" lang="en-US" altLang="zh-CN" sz="1800" b="0" dirty="0">
                <a:latin typeface="Arial" panose="020B0604020202020204" pitchFamily="34" charset="0"/>
              </a:rPr>
              <a:t>=%6.2f\n",</a:t>
            </a:r>
            <a:r>
              <a:rPr kumimoji="1" lang="en-US" altLang="zh-CN" sz="1800" b="0" dirty="0">
                <a:solidFill>
                  <a:srgbClr val="FF3300"/>
                </a:solidFill>
                <a:latin typeface="Arial" panose="020B0604020202020204" pitchFamily="34" charset="0"/>
              </a:rPr>
              <a:t> </a:t>
            </a:r>
            <a:r>
              <a:rPr kumimoji="1" lang="en-US" altLang="zh-CN" sz="1800" dirty="0">
                <a:solidFill>
                  <a:srgbClr val="FF3300"/>
                </a:solidFill>
                <a:latin typeface="Arial" panose="020B0604020202020204" pitchFamily="34" charset="0"/>
              </a:rPr>
              <a:t>Max</a:t>
            </a:r>
            <a:r>
              <a:rPr kumimoji="1" lang="en-US" altLang="zh-CN" sz="1800" b="0" dirty="0">
                <a:latin typeface="Arial" panose="020B0604020202020204" pitchFamily="34" charset="0"/>
              </a:rPr>
              <a:t>, </a:t>
            </a:r>
            <a:r>
              <a:rPr kumimoji="1" lang="en-US" altLang="zh-CN" sz="1800" dirty="0">
                <a:solidFill>
                  <a:srgbClr val="FF3300"/>
                </a:solidFill>
                <a:latin typeface="Arial" panose="020B0604020202020204" pitchFamily="34" charset="0"/>
              </a:rPr>
              <a:t>Min</a:t>
            </a:r>
            <a:r>
              <a:rPr kumimoji="1" lang="en-US" altLang="zh-CN" sz="1800" b="0" dirty="0">
                <a:latin typeface="Arial" panose="020B0604020202020204" pitchFamily="34" charset="0"/>
              </a:rPr>
              <a:t>, </a:t>
            </a:r>
            <a:r>
              <a:rPr kumimoji="1" lang="en-US" altLang="zh-CN" sz="1800" b="0" dirty="0" err="1">
                <a:latin typeface="Arial" panose="020B0604020202020204" pitchFamily="34" charset="0"/>
              </a:rPr>
              <a:t>ave</a:t>
            </a:r>
            <a:r>
              <a:rPr kumimoji="1" lang="en-US" altLang="zh-CN" sz="1800" b="0" dirty="0">
                <a:latin typeface="Arial" panose="020B0604020202020204" pitchFamily="34" charset="0"/>
              </a:rPr>
              <a:t>);</a:t>
            </a:r>
          </a:p>
          <a:p>
            <a:pPr>
              <a:lnSpc>
                <a:spcPct val="90000"/>
              </a:lnSpc>
              <a:spcBef>
                <a:spcPct val="0"/>
              </a:spcBef>
              <a:buClr>
                <a:schemeClr val="bg2"/>
              </a:buClr>
              <a:buFont typeface="Monotype Sorts" charset="2"/>
              <a:buNone/>
            </a:pPr>
            <a:r>
              <a:rPr kumimoji="1" lang="en-US" altLang="zh-CN" sz="1800" b="0" dirty="0">
                <a:latin typeface="Arial" panose="020B0604020202020204" pitchFamily="34" charset="0"/>
              </a:rPr>
              <a:t>	return 0;</a:t>
            </a:r>
          </a:p>
          <a:p>
            <a:pPr>
              <a:lnSpc>
                <a:spcPct val="90000"/>
              </a:lnSpc>
              <a:spcBef>
                <a:spcPct val="0"/>
              </a:spcBef>
              <a:buClr>
                <a:schemeClr val="bg2"/>
              </a:buClr>
              <a:buFont typeface="Monotype Sorts" charset="2"/>
              <a:buNone/>
            </a:pPr>
            <a:r>
              <a:rPr kumimoji="1" lang="en-US" altLang="zh-CN" sz="1800" b="0" dirty="0">
                <a:latin typeface="Arial" panose="020B0604020202020204" pitchFamily="34" charset="0"/>
              </a:rPr>
              <a:t>}</a:t>
            </a:r>
          </a:p>
        </p:txBody>
      </p:sp>
    </p:spTree>
    <p:extLst>
      <p:ext uri="{BB962C8B-B14F-4D97-AF65-F5344CB8AC3E}">
        <p14:creationId xmlns:p14="http://schemas.microsoft.com/office/powerpoint/2010/main" val="1275869169"/>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a:extLst>
              <a:ext uri="{FF2B5EF4-FFF2-40B4-BE49-F238E27FC236}">
                <a16:creationId xmlns:a16="http://schemas.microsoft.com/office/drawing/2014/main" id="{7B4A6692-3E1A-4552-88F2-204EA54A95D8}"/>
              </a:ext>
            </a:extLst>
          </p:cNvPr>
          <p:cNvSpPr>
            <a:spLocks noGrp="1" noRot="1" noChangeArrowheads="1"/>
          </p:cNvSpPr>
          <p:nvPr>
            <p:ph type="title"/>
          </p:nvPr>
        </p:nvSpPr>
        <p:spPr/>
        <p:txBody>
          <a:bodyPr>
            <a:normAutofit/>
          </a:bodyPr>
          <a:lstStyle/>
          <a:p>
            <a:pPr eaLnBrk="1" hangingPunct="1"/>
            <a:r>
              <a:rPr lang="zh-CN" altLang="en-US" sz="3600" dirty="0"/>
              <a:t>思考</a:t>
            </a:r>
            <a:r>
              <a:rPr lang="en-US" altLang="zh-CN" sz="3600" dirty="0"/>
              <a:t>: </a:t>
            </a:r>
            <a:r>
              <a:rPr lang="zh-CN" altLang="en-US" sz="3600" dirty="0"/>
              <a:t>外部变量与局部变量同名的情况</a:t>
            </a:r>
          </a:p>
        </p:txBody>
      </p:sp>
      <p:sp>
        <p:nvSpPr>
          <p:cNvPr id="276483" name="Rectangle 3">
            <a:extLst>
              <a:ext uri="{FF2B5EF4-FFF2-40B4-BE49-F238E27FC236}">
                <a16:creationId xmlns:a16="http://schemas.microsoft.com/office/drawing/2014/main" id="{606160CD-209F-426F-9F88-C8CA29CAA45F}"/>
              </a:ext>
            </a:extLst>
          </p:cNvPr>
          <p:cNvSpPr>
            <a:spLocks noGrp="1" noChangeArrowheads="1"/>
          </p:cNvSpPr>
          <p:nvPr>
            <p:ph idx="1"/>
          </p:nvPr>
        </p:nvSpPr>
        <p:spPr/>
        <p:txBody>
          <a:bodyPr/>
          <a:lstStyle/>
          <a:p>
            <a:pPr eaLnBrk="1" hangingPunct="1">
              <a:lnSpc>
                <a:spcPct val="90000"/>
              </a:lnSpc>
              <a:spcBef>
                <a:spcPct val="0"/>
              </a:spcBef>
              <a:buFont typeface="Wingdings" panose="05000000000000000000" pitchFamily="2" charset="2"/>
              <a:buNone/>
            </a:pPr>
            <a:r>
              <a:rPr lang="en-US" altLang="zh-CN" sz="2400" dirty="0"/>
              <a:t>int a=3, b=5;</a:t>
            </a:r>
          </a:p>
          <a:p>
            <a:pPr eaLnBrk="1" hangingPunct="1">
              <a:lnSpc>
                <a:spcPct val="90000"/>
              </a:lnSpc>
              <a:spcBef>
                <a:spcPct val="0"/>
              </a:spcBef>
              <a:buFont typeface="Wingdings" panose="05000000000000000000" pitchFamily="2" charset="2"/>
              <a:buNone/>
            </a:pPr>
            <a:r>
              <a:rPr lang="en-US" altLang="zh-CN" sz="2400" dirty="0"/>
              <a:t>max( int a, int b )</a:t>
            </a:r>
          </a:p>
          <a:p>
            <a:pPr eaLnBrk="1" hangingPunct="1">
              <a:lnSpc>
                <a:spcPct val="90000"/>
              </a:lnSpc>
              <a:spcBef>
                <a:spcPct val="0"/>
              </a:spcBef>
              <a:buFont typeface="Wingdings" panose="05000000000000000000" pitchFamily="2" charset="2"/>
              <a:buNone/>
            </a:pPr>
            <a:r>
              <a:rPr lang="en-US" altLang="zh-CN" sz="2400" dirty="0"/>
              <a:t>{</a:t>
            </a:r>
          </a:p>
          <a:p>
            <a:pPr eaLnBrk="1" hangingPunct="1">
              <a:lnSpc>
                <a:spcPct val="90000"/>
              </a:lnSpc>
              <a:spcBef>
                <a:spcPct val="0"/>
              </a:spcBef>
              <a:buFont typeface="Wingdings" panose="05000000000000000000" pitchFamily="2" charset="2"/>
              <a:buNone/>
            </a:pPr>
            <a:r>
              <a:rPr lang="en-US" altLang="zh-CN" sz="2400" dirty="0"/>
              <a:t>	int c;</a:t>
            </a:r>
          </a:p>
          <a:p>
            <a:pPr eaLnBrk="1" hangingPunct="1">
              <a:lnSpc>
                <a:spcPct val="90000"/>
              </a:lnSpc>
              <a:spcBef>
                <a:spcPct val="0"/>
              </a:spcBef>
              <a:buFont typeface="Wingdings" panose="05000000000000000000" pitchFamily="2" charset="2"/>
              <a:buNone/>
            </a:pPr>
            <a:r>
              <a:rPr lang="en-US" altLang="zh-CN" sz="2400" dirty="0"/>
              <a:t>	c = a &gt; b ? a : b;</a:t>
            </a:r>
          </a:p>
          <a:p>
            <a:pPr eaLnBrk="1" hangingPunct="1">
              <a:lnSpc>
                <a:spcPct val="90000"/>
              </a:lnSpc>
              <a:spcBef>
                <a:spcPct val="0"/>
              </a:spcBef>
              <a:buFont typeface="Wingdings" panose="05000000000000000000" pitchFamily="2" charset="2"/>
              <a:buNone/>
            </a:pPr>
            <a:r>
              <a:rPr lang="en-US" altLang="zh-CN" sz="2400" dirty="0"/>
              <a:t>	return c;</a:t>
            </a:r>
          </a:p>
          <a:p>
            <a:pPr eaLnBrk="1" hangingPunct="1">
              <a:lnSpc>
                <a:spcPct val="90000"/>
              </a:lnSpc>
              <a:spcBef>
                <a:spcPct val="0"/>
              </a:spcBef>
              <a:buFont typeface="Wingdings" panose="05000000000000000000" pitchFamily="2" charset="2"/>
              <a:buNone/>
            </a:pPr>
            <a:r>
              <a:rPr lang="en-US" altLang="zh-CN" sz="2400" dirty="0"/>
              <a:t>}</a:t>
            </a:r>
          </a:p>
          <a:p>
            <a:pPr eaLnBrk="1" hangingPunct="1">
              <a:lnSpc>
                <a:spcPct val="90000"/>
              </a:lnSpc>
              <a:spcBef>
                <a:spcPct val="0"/>
              </a:spcBef>
              <a:buFont typeface="Wingdings" panose="05000000000000000000" pitchFamily="2" charset="2"/>
              <a:buNone/>
            </a:pPr>
            <a:r>
              <a:rPr lang="en-US" altLang="zh-CN" sz="2400" dirty="0"/>
              <a:t>int main( )</a:t>
            </a:r>
          </a:p>
          <a:p>
            <a:pPr eaLnBrk="1" hangingPunct="1">
              <a:lnSpc>
                <a:spcPct val="90000"/>
              </a:lnSpc>
              <a:spcBef>
                <a:spcPct val="0"/>
              </a:spcBef>
              <a:buFont typeface="Wingdings" panose="05000000000000000000" pitchFamily="2" charset="2"/>
              <a:buNone/>
            </a:pPr>
            <a:r>
              <a:rPr lang="en-US" altLang="zh-CN" sz="2400" dirty="0"/>
              <a:t>{</a:t>
            </a:r>
          </a:p>
          <a:p>
            <a:pPr eaLnBrk="1" hangingPunct="1">
              <a:lnSpc>
                <a:spcPct val="90000"/>
              </a:lnSpc>
              <a:spcBef>
                <a:spcPct val="0"/>
              </a:spcBef>
              <a:buFont typeface="Wingdings" panose="05000000000000000000" pitchFamily="2" charset="2"/>
              <a:buNone/>
            </a:pPr>
            <a:r>
              <a:rPr lang="en-US" altLang="zh-CN" sz="2400" dirty="0"/>
              <a:t>	int a=8;</a:t>
            </a:r>
          </a:p>
          <a:p>
            <a:pPr eaLnBrk="1" hangingPunct="1">
              <a:lnSpc>
                <a:spcPct val="90000"/>
              </a:lnSpc>
              <a:spcBef>
                <a:spcPct val="0"/>
              </a:spcBef>
              <a:buFont typeface="Wingdings" panose="05000000000000000000" pitchFamily="2" charset="2"/>
              <a:buNone/>
            </a:pPr>
            <a:r>
              <a:rPr lang="en-US" altLang="zh-CN" sz="2400" dirty="0"/>
              <a:t>	</a:t>
            </a:r>
            <a:r>
              <a:rPr lang="en-US" altLang="zh-CN" sz="2400" dirty="0" err="1"/>
              <a:t>cout</a:t>
            </a:r>
            <a:r>
              <a:rPr lang="en-US" altLang="zh-CN" sz="2400" dirty="0"/>
              <a:t> &lt;&lt; max( a, b );</a:t>
            </a:r>
          </a:p>
          <a:p>
            <a:pPr eaLnBrk="1" hangingPunct="1">
              <a:lnSpc>
                <a:spcPct val="90000"/>
              </a:lnSpc>
              <a:spcBef>
                <a:spcPct val="0"/>
              </a:spcBef>
              <a:buFont typeface="Wingdings" panose="05000000000000000000" pitchFamily="2" charset="2"/>
              <a:buNone/>
            </a:pPr>
            <a:r>
              <a:rPr lang="en-US" altLang="zh-CN" sz="2400" dirty="0"/>
              <a:t>	return 0;</a:t>
            </a:r>
          </a:p>
          <a:p>
            <a:pPr eaLnBrk="1" hangingPunct="1">
              <a:lnSpc>
                <a:spcPct val="90000"/>
              </a:lnSpc>
              <a:spcBef>
                <a:spcPct val="0"/>
              </a:spcBef>
              <a:buFont typeface="Wingdings" panose="05000000000000000000" pitchFamily="2" charset="2"/>
              <a:buNone/>
            </a:pPr>
            <a:r>
              <a:rPr lang="en-US" altLang="zh-CN" sz="2400" dirty="0"/>
              <a:t>}</a:t>
            </a:r>
          </a:p>
        </p:txBody>
      </p:sp>
      <p:sp>
        <p:nvSpPr>
          <p:cNvPr id="276484" name="AutoShape 4">
            <a:extLst>
              <a:ext uri="{FF2B5EF4-FFF2-40B4-BE49-F238E27FC236}">
                <a16:creationId xmlns:a16="http://schemas.microsoft.com/office/drawing/2014/main" id="{C00F5EC1-C451-4E33-AEE7-2471EBD08916}"/>
              </a:ext>
            </a:extLst>
          </p:cNvPr>
          <p:cNvSpPr>
            <a:spLocks noChangeArrowheads="1"/>
          </p:cNvSpPr>
          <p:nvPr/>
        </p:nvSpPr>
        <p:spPr bwMode="auto">
          <a:xfrm>
            <a:off x="6011863" y="2276475"/>
            <a:ext cx="2305050" cy="1296988"/>
          </a:xfrm>
          <a:prstGeom prst="foldedCorner">
            <a:avLst>
              <a:gd name="adj" fmla="val 12500"/>
            </a:avLst>
          </a:prstGeom>
          <a:noFill/>
          <a:ln w="9525">
            <a:solidFill>
              <a:schemeClr val="bg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b="1">
                <a:solidFill>
                  <a:schemeClr val="tx1"/>
                </a:solidFill>
                <a:latin typeface="Garamond" panose="02020404030301010803" pitchFamily="18" charset="0"/>
                <a:ea typeface="宋体" panose="02010600030101010101" pitchFamily="2" charset="-122"/>
              </a:defRPr>
            </a:lvl1pPr>
            <a:lvl2pPr marL="742950" indent="-285750">
              <a:defRPr sz="2400" b="1">
                <a:solidFill>
                  <a:schemeClr val="tx1"/>
                </a:solidFill>
                <a:latin typeface="Garamond" panose="02020404030301010803" pitchFamily="18" charset="0"/>
                <a:ea typeface="宋体" panose="02010600030101010101" pitchFamily="2" charset="-122"/>
              </a:defRPr>
            </a:lvl2pPr>
            <a:lvl3pPr marL="1143000" indent="-228600">
              <a:defRPr sz="2400" b="1">
                <a:solidFill>
                  <a:schemeClr val="tx1"/>
                </a:solidFill>
                <a:latin typeface="Garamond" panose="02020404030301010803" pitchFamily="18" charset="0"/>
                <a:ea typeface="宋体" panose="02010600030101010101" pitchFamily="2" charset="-122"/>
              </a:defRPr>
            </a:lvl3pPr>
            <a:lvl4pPr marL="1600200" indent="-228600">
              <a:defRPr sz="2400" b="1">
                <a:solidFill>
                  <a:schemeClr val="tx1"/>
                </a:solidFill>
                <a:latin typeface="Garamond" panose="02020404030301010803" pitchFamily="18" charset="0"/>
                <a:ea typeface="宋体" panose="02010600030101010101" pitchFamily="2" charset="-122"/>
              </a:defRPr>
            </a:lvl4pPr>
            <a:lvl5pPr marL="2057400" indent="-228600">
              <a:defRPr sz="2400" b="1">
                <a:solidFill>
                  <a:schemeClr val="tx1"/>
                </a:solidFill>
                <a:latin typeface="Garamond" panose="02020404030301010803" pitchFamily="18" charset="0"/>
                <a:ea typeface="宋体" panose="02010600030101010101" pitchFamily="2" charset="-122"/>
              </a:defRPr>
            </a:lvl5pPr>
            <a:lvl6pPr marL="2514600" indent="-228600" fontAlgn="base">
              <a:spcBef>
                <a:spcPct val="50000"/>
              </a:spcBef>
              <a:spcAft>
                <a:spcPct val="0"/>
              </a:spcAft>
              <a:defRPr sz="2400" b="1">
                <a:solidFill>
                  <a:schemeClr val="tx1"/>
                </a:solidFill>
                <a:latin typeface="Garamond" panose="02020404030301010803" pitchFamily="18" charset="0"/>
                <a:ea typeface="宋体" panose="02010600030101010101" pitchFamily="2" charset="-122"/>
              </a:defRPr>
            </a:lvl6pPr>
            <a:lvl7pPr marL="2971800" indent="-228600" fontAlgn="base">
              <a:spcBef>
                <a:spcPct val="50000"/>
              </a:spcBef>
              <a:spcAft>
                <a:spcPct val="0"/>
              </a:spcAft>
              <a:defRPr sz="2400" b="1">
                <a:solidFill>
                  <a:schemeClr val="tx1"/>
                </a:solidFill>
                <a:latin typeface="Garamond" panose="02020404030301010803" pitchFamily="18" charset="0"/>
                <a:ea typeface="宋体" panose="02010600030101010101" pitchFamily="2" charset="-122"/>
              </a:defRPr>
            </a:lvl7pPr>
            <a:lvl8pPr marL="3429000" indent="-228600" fontAlgn="base">
              <a:spcBef>
                <a:spcPct val="50000"/>
              </a:spcBef>
              <a:spcAft>
                <a:spcPct val="0"/>
              </a:spcAft>
              <a:defRPr sz="2400" b="1">
                <a:solidFill>
                  <a:schemeClr val="tx1"/>
                </a:solidFill>
                <a:latin typeface="Garamond" panose="02020404030301010803" pitchFamily="18" charset="0"/>
                <a:ea typeface="宋体" panose="02010600030101010101" pitchFamily="2" charset="-122"/>
              </a:defRPr>
            </a:lvl8pPr>
            <a:lvl9pPr marL="3886200" indent="-228600" fontAlgn="base">
              <a:spcBef>
                <a:spcPct val="50000"/>
              </a:spcBef>
              <a:spcAft>
                <a:spcPct val="0"/>
              </a:spcAft>
              <a:defRPr sz="2400" b="1">
                <a:solidFill>
                  <a:schemeClr val="tx1"/>
                </a:solidFill>
                <a:latin typeface="Garamond" panose="02020404030301010803" pitchFamily="18" charset="0"/>
                <a:ea typeface="宋体" panose="02010600030101010101" pitchFamily="2" charset="-122"/>
              </a:defRPr>
            </a:lvl9pPr>
          </a:lstStyle>
          <a:p>
            <a:pPr algn="ctr">
              <a:spcBef>
                <a:spcPct val="0"/>
              </a:spcBef>
            </a:pPr>
            <a:r>
              <a:rPr kumimoji="1" lang="zh-CN" altLang="en-US" b="0">
                <a:latin typeface="Arial" panose="020B0604020202020204" pitchFamily="34" charset="0"/>
              </a:rPr>
              <a:t>运行结果：</a:t>
            </a:r>
          </a:p>
          <a:p>
            <a:pPr algn="ctr">
              <a:spcBef>
                <a:spcPct val="0"/>
              </a:spcBef>
            </a:pPr>
            <a:endParaRPr kumimoji="1" lang="zh-CN" altLang="en-US" b="0">
              <a:latin typeface="Arial" panose="020B0604020202020204" pitchFamily="34" charset="0"/>
            </a:endParaRPr>
          </a:p>
          <a:p>
            <a:pPr algn="ctr">
              <a:spcBef>
                <a:spcPct val="0"/>
              </a:spcBef>
            </a:pPr>
            <a:r>
              <a:rPr kumimoji="1" lang="en-US" altLang="zh-CN" b="0">
                <a:latin typeface="Arial" panose="020B0604020202020204" pitchFamily="34" charset="0"/>
              </a:rPr>
              <a:t>8</a:t>
            </a:r>
            <a:endParaRPr lang="en-US" altLang="zh-CN" b="0">
              <a:latin typeface="Arial" panose="020B0604020202020204" pitchFamily="34" charset="0"/>
            </a:endParaRPr>
          </a:p>
        </p:txBody>
      </p:sp>
    </p:spTree>
    <p:extLst>
      <p:ext uri="{BB962C8B-B14F-4D97-AF65-F5344CB8AC3E}">
        <p14:creationId xmlns:p14="http://schemas.microsoft.com/office/powerpoint/2010/main" val="137377541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6484"/>
                                        </p:tgtEl>
                                        <p:attrNameLst>
                                          <p:attrName>style.visibility</p:attrName>
                                        </p:attrNameLst>
                                      </p:cBhvr>
                                      <p:to>
                                        <p:strVal val="visible"/>
                                      </p:to>
                                    </p:set>
                                    <p:anim calcmode="lin" valueType="num">
                                      <p:cBhvr additive="base">
                                        <p:cTn id="7" dur="500" fill="hold"/>
                                        <p:tgtEl>
                                          <p:spTgt spid="276484"/>
                                        </p:tgtEl>
                                        <p:attrNameLst>
                                          <p:attrName>ppt_x</p:attrName>
                                        </p:attrNameLst>
                                      </p:cBhvr>
                                      <p:tavLst>
                                        <p:tav tm="0">
                                          <p:val>
                                            <p:strVal val="#ppt_x"/>
                                          </p:val>
                                        </p:tav>
                                        <p:tav tm="100000">
                                          <p:val>
                                            <p:strVal val="#ppt_x"/>
                                          </p:val>
                                        </p:tav>
                                      </p:tavLst>
                                    </p:anim>
                                    <p:anim calcmode="lin" valueType="num">
                                      <p:cBhvr additive="base">
                                        <p:cTn id="8" dur="500" fill="hold"/>
                                        <p:tgtEl>
                                          <p:spTgt spid="2764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48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a:extLst>
              <a:ext uri="{FF2B5EF4-FFF2-40B4-BE49-F238E27FC236}">
                <a16:creationId xmlns:a16="http://schemas.microsoft.com/office/drawing/2014/main" id="{6C446B1F-883E-4194-9124-15C9D6ABC4DF}"/>
              </a:ext>
            </a:extLst>
          </p:cNvPr>
          <p:cNvSpPr>
            <a:spLocks noGrp="1" noRot="1" noChangeArrowheads="1"/>
          </p:cNvSpPr>
          <p:nvPr>
            <p:ph type="title"/>
          </p:nvPr>
        </p:nvSpPr>
        <p:spPr/>
        <p:txBody>
          <a:bodyPr/>
          <a:lstStyle/>
          <a:p>
            <a:pPr eaLnBrk="1" hangingPunct="1">
              <a:defRPr/>
            </a:pPr>
            <a:r>
              <a:rPr lang="zh-CN" altLang="en-US">
                <a:cs typeface="+mj-cs"/>
              </a:rPr>
              <a:t>注意：</a:t>
            </a:r>
          </a:p>
        </p:txBody>
      </p:sp>
      <p:sp>
        <p:nvSpPr>
          <p:cNvPr id="277507" name="Rectangle 3">
            <a:extLst>
              <a:ext uri="{FF2B5EF4-FFF2-40B4-BE49-F238E27FC236}">
                <a16:creationId xmlns:a16="http://schemas.microsoft.com/office/drawing/2014/main" id="{867FCEBA-6D84-4CA2-A615-C0BD56A8C33A}"/>
              </a:ext>
            </a:extLst>
          </p:cNvPr>
          <p:cNvSpPr>
            <a:spLocks noGrp="1" noChangeArrowheads="1"/>
          </p:cNvSpPr>
          <p:nvPr>
            <p:ph idx="1"/>
          </p:nvPr>
        </p:nvSpPr>
        <p:spPr/>
        <p:txBody>
          <a:bodyPr/>
          <a:lstStyle/>
          <a:p>
            <a:pPr eaLnBrk="1" hangingPunct="1">
              <a:lnSpc>
                <a:spcPct val="90000"/>
              </a:lnSpc>
            </a:pPr>
            <a:r>
              <a:rPr lang="zh-CN" altLang="en-US"/>
              <a:t>全局变量的作用是增加了函数间数据联系的渠道。</a:t>
            </a:r>
          </a:p>
          <a:p>
            <a:pPr eaLnBrk="1" hangingPunct="1">
              <a:lnSpc>
                <a:spcPct val="90000"/>
              </a:lnSpc>
            </a:pPr>
            <a:r>
              <a:rPr lang="zh-CN" altLang="en-US"/>
              <a:t>建议，不是必要时，不要使用全局变量。</a:t>
            </a:r>
          </a:p>
          <a:p>
            <a:pPr lvl="1" eaLnBrk="1" hangingPunct="1">
              <a:lnSpc>
                <a:spcPct val="90000"/>
              </a:lnSpc>
            </a:pPr>
            <a:r>
              <a:rPr lang="zh-CN" altLang="en-US"/>
              <a:t>全局变量在程序的全部执行过程中都占用存储单元；</a:t>
            </a:r>
          </a:p>
          <a:p>
            <a:pPr lvl="1" eaLnBrk="1" hangingPunct="1">
              <a:lnSpc>
                <a:spcPct val="90000"/>
              </a:lnSpc>
            </a:pPr>
            <a:r>
              <a:rPr lang="zh-CN" altLang="en-US"/>
              <a:t>它使函数的通用性降低；</a:t>
            </a:r>
          </a:p>
          <a:p>
            <a:pPr lvl="1" eaLnBrk="1" hangingPunct="1">
              <a:lnSpc>
                <a:spcPct val="90000"/>
              </a:lnSpc>
            </a:pPr>
            <a:r>
              <a:rPr lang="zh-CN" altLang="en-US"/>
              <a:t>使用全局变量过多，会降低程序的清晰性</a:t>
            </a:r>
          </a:p>
          <a:p>
            <a:pPr eaLnBrk="1" hangingPunct="1">
              <a:lnSpc>
                <a:spcPct val="90000"/>
              </a:lnSpc>
            </a:pPr>
            <a:r>
              <a:rPr lang="zh-CN" altLang="en-US"/>
              <a:t>全局变量可能会有副作用。</a:t>
            </a:r>
          </a:p>
        </p:txBody>
      </p:sp>
    </p:spTree>
    <p:extLst>
      <p:ext uri="{BB962C8B-B14F-4D97-AF65-F5344CB8AC3E}">
        <p14:creationId xmlns:p14="http://schemas.microsoft.com/office/powerpoint/2010/main" val="1574796504"/>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a:extLst>
              <a:ext uri="{FF2B5EF4-FFF2-40B4-BE49-F238E27FC236}">
                <a16:creationId xmlns:a16="http://schemas.microsoft.com/office/drawing/2014/main" id="{78DA1E18-0F29-40D7-A6BE-BE3389B38DE2}"/>
              </a:ext>
            </a:extLst>
          </p:cNvPr>
          <p:cNvSpPr>
            <a:spLocks noGrp="1" noChangeArrowheads="1"/>
          </p:cNvSpPr>
          <p:nvPr>
            <p:ph type="ctrTitle"/>
          </p:nvPr>
        </p:nvSpPr>
        <p:spPr/>
        <p:txBody>
          <a:bodyPr/>
          <a:lstStyle/>
          <a:p>
            <a:pPr eaLnBrk="1" hangingPunct="1">
              <a:defRPr/>
            </a:pPr>
            <a:r>
              <a:rPr lang="zh-CN" altLang="en-US" sz="4800">
                <a:latin typeface="隶书" pitchFamily="49" charset="-122"/>
                <a:ea typeface="隶书" pitchFamily="49" charset="-122"/>
                <a:cs typeface="+mj-cs"/>
              </a:rPr>
              <a:t>内部函数和外部函数</a:t>
            </a:r>
          </a:p>
        </p:txBody>
      </p:sp>
    </p:spTree>
    <p:extLst>
      <p:ext uri="{BB962C8B-B14F-4D97-AF65-F5344CB8AC3E}">
        <p14:creationId xmlns:p14="http://schemas.microsoft.com/office/powerpoint/2010/main" val="3173239594"/>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a:extLst>
              <a:ext uri="{FF2B5EF4-FFF2-40B4-BE49-F238E27FC236}">
                <a16:creationId xmlns:a16="http://schemas.microsoft.com/office/drawing/2014/main" id="{6CAE4E87-6586-49D6-A075-357A140A2268}"/>
              </a:ext>
            </a:extLst>
          </p:cNvPr>
          <p:cNvSpPr>
            <a:spLocks noGrp="1" noRot="1" noChangeArrowheads="1"/>
          </p:cNvSpPr>
          <p:nvPr>
            <p:ph type="title"/>
          </p:nvPr>
        </p:nvSpPr>
        <p:spPr/>
        <p:txBody>
          <a:bodyPr/>
          <a:lstStyle/>
          <a:p>
            <a:pPr eaLnBrk="1" hangingPunct="1">
              <a:defRPr/>
            </a:pPr>
            <a:r>
              <a:rPr lang="zh-CN" altLang="en-US">
                <a:cs typeface="+mj-cs"/>
              </a:rPr>
              <a:t>内部函数</a:t>
            </a:r>
          </a:p>
        </p:txBody>
      </p:sp>
      <p:sp>
        <p:nvSpPr>
          <p:cNvPr id="307203" name="Rectangle 3">
            <a:extLst>
              <a:ext uri="{FF2B5EF4-FFF2-40B4-BE49-F238E27FC236}">
                <a16:creationId xmlns:a16="http://schemas.microsoft.com/office/drawing/2014/main" id="{6FC08532-9D73-4EED-9A0E-7C05AECB8986}"/>
              </a:ext>
            </a:extLst>
          </p:cNvPr>
          <p:cNvSpPr>
            <a:spLocks noGrp="1" noChangeArrowheads="1"/>
          </p:cNvSpPr>
          <p:nvPr>
            <p:ph idx="1"/>
          </p:nvPr>
        </p:nvSpPr>
        <p:spPr/>
        <p:txBody>
          <a:bodyPr/>
          <a:lstStyle/>
          <a:p>
            <a:pPr eaLnBrk="1" hangingPunct="1"/>
            <a:r>
              <a:rPr lang="zh-CN" altLang="en-US" dirty="0"/>
              <a:t>如果一个函数只能被本文件中的函数调有，它称为内部函数。</a:t>
            </a:r>
          </a:p>
          <a:p>
            <a:pPr eaLnBrk="1" hangingPunct="1"/>
            <a:r>
              <a:rPr lang="zh-CN" altLang="en-US" dirty="0"/>
              <a:t>在定义内部函数时，在函数名和函数类型的前面加</a:t>
            </a:r>
            <a:r>
              <a:rPr lang="en-US" altLang="zh-CN" dirty="0"/>
              <a:t>static</a:t>
            </a:r>
            <a:r>
              <a:rPr lang="zh-CN" altLang="en-US" dirty="0"/>
              <a:t>。</a:t>
            </a:r>
          </a:p>
          <a:p>
            <a:pPr algn="ctr" eaLnBrk="1" hangingPunct="1">
              <a:spcBef>
                <a:spcPct val="50000"/>
              </a:spcBef>
              <a:spcAft>
                <a:spcPct val="50000"/>
              </a:spcAft>
              <a:buFont typeface="Wingdings" panose="05000000000000000000" pitchFamily="2" charset="2"/>
              <a:buNone/>
            </a:pPr>
            <a:r>
              <a:rPr lang="en-US" altLang="zh-CN" b="0" dirty="0">
                <a:solidFill>
                  <a:srgbClr val="FF3300"/>
                </a:solidFill>
              </a:rPr>
              <a:t>static </a:t>
            </a:r>
            <a:r>
              <a:rPr lang="zh-CN" altLang="en-US" b="0" dirty="0">
                <a:solidFill>
                  <a:srgbClr val="FF3300"/>
                </a:solidFill>
              </a:rPr>
              <a:t>类型标识符  函数名（形参表）</a:t>
            </a:r>
          </a:p>
          <a:p>
            <a:pPr eaLnBrk="1" hangingPunct="1"/>
            <a:r>
              <a:rPr lang="zh-CN" altLang="en-US" dirty="0"/>
              <a:t>例：</a:t>
            </a:r>
            <a:r>
              <a:rPr lang="en-US" altLang="zh-CN" dirty="0"/>
              <a:t>static fun( int a, int b )</a:t>
            </a:r>
          </a:p>
        </p:txBody>
      </p:sp>
    </p:spTree>
    <p:extLst>
      <p:ext uri="{BB962C8B-B14F-4D97-AF65-F5344CB8AC3E}">
        <p14:creationId xmlns:p14="http://schemas.microsoft.com/office/powerpoint/2010/main" val="4178313670"/>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a:extLst>
              <a:ext uri="{FF2B5EF4-FFF2-40B4-BE49-F238E27FC236}">
                <a16:creationId xmlns:a16="http://schemas.microsoft.com/office/drawing/2014/main" id="{0DA8FC70-913D-4699-B8E2-7AE0D63D67D0}"/>
              </a:ext>
            </a:extLst>
          </p:cNvPr>
          <p:cNvSpPr>
            <a:spLocks noGrp="1" noRot="1" noChangeArrowheads="1"/>
          </p:cNvSpPr>
          <p:nvPr>
            <p:ph type="title"/>
          </p:nvPr>
        </p:nvSpPr>
        <p:spPr/>
        <p:txBody>
          <a:bodyPr/>
          <a:lstStyle/>
          <a:p>
            <a:pPr eaLnBrk="1" hangingPunct="1">
              <a:defRPr/>
            </a:pPr>
            <a:r>
              <a:rPr lang="zh-CN" altLang="en-US">
                <a:cs typeface="+mj-cs"/>
              </a:rPr>
              <a:t>外部函数</a:t>
            </a:r>
          </a:p>
        </p:txBody>
      </p:sp>
      <p:sp>
        <p:nvSpPr>
          <p:cNvPr id="308227" name="Rectangle 3">
            <a:extLst>
              <a:ext uri="{FF2B5EF4-FFF2-40B4-BE49-F238E27FC236}">
                <a16:creationId xmlns:a16="http://schemas.microsoft.com/office/drawing/2014/main" id="{AF4F3021-772E-4684-AA46-D77AA8E93396}"/>
              </a:ext>
            </a:extLst>
          </p:cNvPr>
          <p:cNvSpPr>
            <a:spLocks noGrp="1" noChangeArrowheads="1"/>
          </p:cNvSpPr>
          <p:nvPr>
            <p:ph idx="1"/>
          </p:nvPr>
        </p:nvSpPr>
        <p:spPr/>
        <p:txBody>
          <a:bodyPr>
            <a:normAutofit/>
          </a:bodyPr>
          <a:lstStyle/>
          <a:p>
            <a:pPr eaLnBrk="1" hangingPunct="1"/>
            <a:r>
              <a:rPr lang="zh-CN" altLang="en-US" dirty="0"/>
              <a:t>在定义函数时，如果在函数首部的最左端冠以关键字</a:t>
            </a:r>
            <a:r>
              <a:rPr lang="en-US" altLang="zh-CN" dirty="0"/>
              <a:t>extern</a:t>
            </a:r>
            <a:r>
              <a:rPr lang="zh-CN" altLang="en-US" dirty="0"/>
              <a:t>，则表示此函数是外函数，可供其它文件调用。</a:t>
            </a:r>
          </a:p>
          <a:p>
            <a:pPr eaLnBrk="1" hangingPunct="1"/>
            <a:r>
              <a:rPr lang="zh-CN" altLang="en-US" dirty="0"/>
              <a:t>如：</a:t>
            </a:r>
          </a:p>
          <a:p>
            <a:pPr algn="ctr" eaLnBrk="1" hangingPunct="1">
              <a:buFont typeface="Wingdings" panose="05000000000000000000" pitchFamily="2" charset="2"/>
              <a:buNone/>
            </a:pPr>
            <a:r>
              <a:rPr lang="en-US" altLang="zh-CN" dirty="0"/>
              <a:t>extern int </a:t>
            </a:r>
            <a:r>
              <a:rPr lang="en-US" altLang="zh-CN" dirty="0" err="1"/>
              <a:t>func</a:t>
            </a:r>
            <a:r>
              <a:rPr lang="en-US" altLang="zh-CN" dirty="0"/>
              <a:t>( int a, int b )</a:t>
            </a:r>
          </a:p>
          <a:p>
            <a:pPr algn="ctr" eaLnBrk="1" hangingPunct="1">
              <a:buFont typeface="Wingdings" panose="05000000000000000000" pitchFamily="2" charset="2"/>
              <a:buNone/>
            </a:pPr>
            <a:endParaRPr lang="en-US" altLang="zh-CN" dirty="0"/>
          </a:p>
          <a:p>
            <a:r>
              <a:rPr lang="en-US" altLang="zh-CN" dirty="0"/>
              <a:t>C</a:t>
            </a:r>
            <a:r>
              <a:rPr lang="zh-CN" altLang="en-US" dirty="0"/>
              <a:t>语言规定，如果在定义函数时省略</a:t>
            </a:r>
            <a:r>
              <a:rPr lang="en-US" altLang="zh-CN" dirty="0"/>
              <a:t>extern</a:t>
            </a:r>
            <a:r>
              <a:rPr lang="zh-CN" altLang="en-US" dirty="0"/>
              <a:t>，则隐含为外部函数。</a:t>
            </a:r>
          </a:p>
          <a:p>
            <a:pPr lvl="1"/>
            <a:r>
              <a:rPr lang="zh-CN" altLang="en-US" dirty="0"/>
              <a:t>在需要调用此函数的文件中，用</a:t>
            </a:r>
            <a:r>
              <a:rPr lang="en-US" altLang="zh-CN" dirty="0"/>
              <a:t>extern</a:t>
            </a:r>
            <a:r>
              <a:rPr lang="zh-CN" altLang="en-US" dirty="0"/>
              <a:t>声明所用的函数是外部函数。</a:t>
            </a:r>
          </a:p>
          <a:p>
            <a:pPr eaLnBrk="1" hangingPunct="1"/>
            <a:endParaRPr lang="en-US" altLang="zh-CN" dirty="0"/>
          </a:p>
        </p:txBody>
      </p:sp>
    </p:spTree>
    <p:extLst>
      <p:ext uri="{BB962C8B-B14F-4D97-AF65-F5344CB8AC3E}">
        <p14:creationId xmlns:p14="http://schemas.microsoft.com/office/powerpoint/2010/main" val="2219076327"/>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sz="4400" dirty="0"/>
              <a:t>变量的存储方式和生存期</a:t>
            </a:r>
          </a:p>
        </p:txBody>
      </p:sp>
    </p:spTree>
    <p:extLst>
      <p:ext uri="{BB962C8B-B14F-4D97-AF65-F5344CB8AC3E}">
        <p14:creationId xmlns:p14="http://schemas.microsoft.com/office/powerpoint/2010/main" val="33717128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8277B323-093F-4271-99FA-C25A8CC269F5}"/>
              </a:ext>
            </a:extLst>
          </p:cNvPr>
          <p:cNvSpPr>
            <a:spLocks noGrp="1"/>
          </p:cNvSpPr>
          <p:nvPr>
            <p:ph type="title"/>
          </p:nvPr>
        </p:nvSpPr>
        <p:spPr/>
        <p:txBody>
          <a:bodyPr>
            <a:noAutofit/>
          </a:bodyPr>
          <a:lstStyle/>
          <a:p>
            <a:r>
              <a:rPr lang="zh-CN" altLang="en-US" sz="2700" dirty="0"/>
              <a:t>动态存储方式与静态存储方式</a:t>
            </a:r>
          </a:p>
        </p:txBody>
      </p:sp>
      <p:sp>
        <p:nvSpPr>
          <p:cNvPr id="9" name="内容占位符 2">
            <a:extLst>
              <a:ext uri="{FF2B5EF4-FFF2-40B4-BE49-F238E27FC236}">
                <a16:creationId xmlns:a16="http://schemas.microsoft.com/office/drawing/2014/main" id="{8B543A1F-BCA2-49FE-A583-FBF95EE4C835}"/>
              </a:ext>
            </a:extLst>
          </p:cNvPr>
          <p:cNvSpPr>
            <a:spLocks noGrp="1"/>
          </p:cNvSpPr>
          <p:nvPr>
            <p:ph idx="1"/>
          </p:nvPr>
        </p:nvSpPr>
        <p:spPr/>
        <p:txBody>
          <a:bodyPr anchor="ctr">
            <a:noAutofit/>
          </a:bodyPr>
          <a:lstStyle/>
          <a:p>
            <a:pPr marL="0" indent="0">
              <a:lnSpc>
                <a:spcPct val="150000"/>
              </a:lnSpc>
              <a:buNone/>
            </a:pPr>
            <a:r>
              <a:rPr lang="zh-CN" altLang="en-US" sz="1800" dirty="0">
                <a:solidFill>
                  <a:schemeClr val="tx1">
                    <a:lumMod val="65000"/>
                    <a:lumOff val="35000"/>
                  </a:schemeClr>
                </a:solidFill>
                <a:latin typeface="+mn-ea"/>
                <a:ea typeface="+mn-ea"/>
              </a:rPr>
              <a:t>从变量值</a:t>
            </a:r>
            <a:r>
              <a:rPr lang="zh-CN" altLang="en-US" sz="1800" b="1" dirty="0">
                <a:solidFill>
                  <a:schemeClr val="tx1">
                    <a:lumMod val="65000"/>
                    <a:lumOff val="35000"/>
                  </a:schemeClr>
                </a:solidFill>
                <a:latin typeface="+mn-ea"/>
                <a:ea typeface="+mn-ea"/>
              </a:rPr>
              <a:t>存在的时间</a:t>
            </a:r>
            <a:r>
              <a:rPr lang="zh-CN" altLang="en-US" sz="1800" dirty="0">
                <a:solidFill>
                  <a:schemeClr val="tx1">
                    <a:lumMod val="65000"/>
                    <a:lumOff val="35000"/>
                  </a:schemeClr>
                </a:solidFill>
                <a:latin typeface="+mn-ea"/>
                <a:ea typeface="+mn-ea"/>
              </a:rPr>
              <a:t>（即</a:t>
            </a:r>
            <a:r>
              <a:rPr lang="zh-CN" altLang="en-US" sz="1800" b="1" dirty="0">
                <a:solidFill>
                  <a:schemeClr val="tx1">
                    <a:lumMod val="65000"/>
                    <a:lumOff val="35000"/>
                  </a:schemeClr>
                </a:solidFill>
                <a:latin typeface="+mn-ea"/>
                <a:ea typeface="+mn-ea"/>
              </a:rPr>
              <a:t>生存期</a:t>
            </a:r>
            <a:r>
              <a:rPr lang="zh-CN" altLang="en-US" sz="1800" dirty="0">
                <a:solidFill>
                  <a:schemeClr val="tx1">
                    <a:lumMod val="65000"/>
                    <a:lumOff val="35000"/>
                  </a:schemeClr>
                </a:solidFill>
                <a:latin typeface="+mn-ea"/>
                <a:ea typeface="+mn-ea"/>
              </a:rPr>
              <a:t>）来观察，有的变量在程序运行的整个过程都是存在的，而有的变量则是在调用其所在的函数时才临时分配存储单元，而在函数调用结束后该存储单元就马上释放了，变量不存在了。</a:t>
            </a:r>
            <a:endParaRPr lang="en-US" altLang="zh-CN" sz="1800" dirty="0">
              <a:solidFill>
                <a:schemeClr val="tx1">
                  <a:lumMod val="65000"/>
                  <a:lumOff val="35000"/>
                </a:schemeClr>
              </a:solidFill>
              <a:latin typeface="+mn-ea"/>
              <a:ea typeface="+mn-ea"/>
            </a:endParaRPr>
          </a:p>
          <a:p>
            <a:pPr marL="0" indent="0">
              <a:lnSpc>
                <a:spcPct val="150000"/>
              </a:lnSpc>
              <a:buNone/>
            </a:pPr>
            <a:r>
              <a:rPr lang="zh-CN" altLang="en-US" sz="1800" dirty="0">
                <a:solidFill>
                  <a:schemeClr val="tx1">
                    <a:lumMod val="65000"/>
                    <a:lumOff val="35000"/>
                  </a:schemeClr>
                </a:solidFill>
                <a:latin typeface="+mn-ea"/>
                <a:ea typeface="+mn-ea"/>
              </a:rPr>
              <a:t>也就是说，变量的存储有两种不同的方式</a:t>
            </a:r>
            <a:r>
              <a:rPr lang="en-US" altLang="zh-CN" sz="1800" dirty="0">
                <a:solidFill>
                  <a:schemeClr val="tx1">
                    <a:lumMod val="65000"/>
                    <a:lumOff val="35000"/>
                  </a:schemeClr>
                </a:solidFill>
                <a:latin typeface="+mn-ea"/>
                <a:ea typeface="+mn-ea"/>
              </a:rPr>
              <a:t>: </a:t>
            </a:r>
            <a:r>
              <a:rPr lang="zh-CN" altLang="en-US" sz="1800" b="1" dirty="0">
                <a:solidFill>
                  <a:schemeClr val="tx1">
                    <a:lumMod val="65000"/>
                    <a:lumOff val="35000"/>
                  </a:schemeClr>
                </a:solidFill>
                <a:latin typeface="+mn-ea"/>
                <a:ea typeface="+mn-ea"/>
              </a:rPr>
              <a:t>静态存储方式</a:t>
            </a:r>
            <a:r>
              <a:rPr lang="zh-CN" altLang="en-US" sz="1800" dirty="0">
                <a:solidFill>
                  <a:schemeClr val="tx1">
                    <a:lumMod val="65000"/>
                    <a:lumOff val="35000"/>
                  </a:schemeClr>
                </a:solidFill>
                <a:latin typeface="+mn-ea"/>
                <a:ea typeface="+mn-ea"/>
              </a:rPr>
              <a:t>和</a:t>
            </a:r>
            <a:r>
              <a:rPr lang="zh-CN" altLang="en-US" sz="1800" b="1" dirty="0">
                <a:solidFill>
                  <a:schemeClr val="tx1">
                    <a:lumMod val="65000"/>
                    <a:lumOff val="35000"/>
                  </a:schemeClr>
                </a:solidFill>
                <a:latin typeface="+mn-ea"/>
                <a:ea typeface="+mn-ea"/>
              </a:rPr>
              <a:t>动态存储方式</a:t>
            </a:r>
            <a:r>
              <a:rPr lang="zh-CN" altLang="en-US" sz="1800" dirty="0">
                <a:solidFill>
                  <a:schemeClr val="tx1">
                    <a:lumMod val="65000"/>
                    <a:lumOff val="35000"/>
                  </a:schemeClr>
                </a:solidFill>
                <a:latin typeface="+mn-ea"/>
                <a:ea typeface="+mn-ea"/>
              </a:rPr>
              <a:t>。</a:t>
            </a:r>
            <a:endParaRPr lang="en-US" altLang="zh-CN" sz="1800" dirty="0">
              <a:solidFill>
                <a:schemeClr val="tx1">
                  <a:lumMod val="65000"/>
                  <a:lumOff val="35000"/>
                </a:schemeClr>
              </a:solidFill>
              <a:latin typeface="+mn-ea"/>
              <a:ea typeface="+mn-ea"/>
            </a:endParaRPr>
          </a:p>
          <a:p>
            <a:pPr marL="0" indent="0">
              <a:lnSpc>
                <a:spcPct val="150000"/>
              </a:lnSpc>
              <a:buNone/>
            </a:pPr>
            <a:r>
              <a:rPr lang="zh-CN" altLang="en-US" sz="1800" dirty="0">
                <a:solidFill>
                  <a:schemeClr val="tx1">
                    <a:lumMod val="65000"/>
                    <a:lumOff val="35000"/>
                  </a:schemeClr>
                </a:solidFill>
                <a:latin typeface="+mn-ea"/>
                <a:ea typeface="+mn-ea"/>
              </a:rPr>
              <a:t>静态存储方式是指在程序运行期间由系统分配固定的存储空间的方式。</a:t>
            </a:r>
            <a:endParaRPr lang="en-US" altLang="zh-CN" sz="1800" dirty="0">
              <a:solidFill>
                <a:schemeClr val="tx1">
                  <a:lumMod val="65000"/>
                  <a:lumOff val="35000"/>
                </a:schemeClr>
              </a:solidFill>
              <a:latin typeface="+mn-ea"/>
              <a:ea typeface="+mn-ea"/>
            </a:endParaRPr>
          </a:p>
          <a:p>
            <a:pPr marL="0" indent="0">
              <a:lnSpc>
                <a:spcPct val="150000"/>
              </a:lnSpc>
              <a:buNone/>
            </a:pPr>
            <a:r>
              <a:rPr lang="zh-CN" altLang="en-US" sz="1800" dirty="0">
                <a:solidFill>
                  <a:schemeClr val="tx1">
                    <a:lumMod val="65000"/>
                    <a:lumOff val="35000"/>
                  </a:schemeClr>
                </a:solidFill>
                <a:latin typeface="+mn-ea"/>
                <a:ea typeface="+mn-ea"/>
              </a:rPr>
              <a:t>动态存储方式则是在程序运行期间根据需要进行动态的分配存储空间的方式。</a:t>
            </a:r>
          </a:p>
        </p:txBody>
      </p:sp>
      <p:grpSp>
        <p:nvGrpSpPr>
          <p:cNvPr id="10" name="组合 9">
            <a:extLst>
              <a:ext uri="{FF2B5EF4-FFF2-40B4-BE49-F238E27FC236}">
                <a16:creationId xmlns:a16="http://schemas.microsoft.com/office/drawing/2014/main" id="{39EFD697-E95C-493D-8876-D6208C34D104}"/>
              </a:ext>
            </a:extLst>
          </p:cNvPr>
          <p:cNvGrpSpPr/>
          <p:nvPr/>
        </p:nvGrpSpPr>
        <p:grpSpPr>
          <a:xfrm>
            <a:off x="644724" y="1585285"/>
            <a:ext cx="5400000" cy="492920"/>
            <a:chOff x="3275013" y="1898650"/>
            <a:chExt cx="7200000" cy="657226"/>
          </a:xfrm>
        </p:grpSpPr>
        <p:sp>
          <p:nvSpPr>
            <p:cNvPr id="11" name="MH_Other_1">
              <a:extLst>
                <a:ext uri="{FF2B5EF4-FFF2-40B4-BE49-F238E27FC236}">
                  <a16:creationId xmlns:a16="http://schemas.microsoft.com/office/drawing/2014/main" id="{62183D5F-6BC1-4954-AD4E-B77E81343593}"/>
                </a:ext>
              </a:extLst>
            </p:cNvPr>
            <p:cNvSpPr/>
            <p:nvPr>
              <p:custDataLst>
                <p:tags r:id="rId4"/>
              </p:custDataLst>
            </p:nvPr>
          </p:nvSpPr>
          <p:spPr>
            <a:xfrm>
              <a:off x="3275013" y="1898650"/>
              <a:ext cx="709612"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2" name="MH_Other_2">
              <a:extLst>
                <a:ext uri="{FF2B5EF4-FFF2-40B4-BE49-F238E27FC236}">
                  <a16:creationId xmlns:a16="http://schemas.microsoft.com/office/drawing/2014/main" id="{E140A626-6EE7-4E54-8822-77EB26A6EE7F}"/>
                </a:ext>
              </a:extLst>
            </p:cNvPr>
            <p:cNvSpPr/>
            <p:nvPr>
              <p:custDataLst>
                <p:tags r:id="rId5"/>
              </p:custDataLst>
            </p:nvPr>
          </p:nvSpPr>
          <p:spPr>
            <a:xfrm>
              <a:off x="3629026" y="1898650"/>
              <a:ext cx="709613"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3" name="MH_Other_5">
              <a:extLst>
                <a:ext uri="{FF2B5EF4-FFF2-40B4-BE49-F238E27FC236}">
                  <a16:creationId xmlns:a16="http://schemas.microsoft.com/office/drawing/2014/main" id="{28587E05-71B5-44B5-8B52-502BD05BEE53}"/>
                </a:ext>
              </a:extLst>
            </p:cNvPr>
            <p:cNvSpPr/>
            <p:nvPr>
              <p:custDataLst>
                <p:tags r:id="rId6"/>
              </p:custDataLst>
            </p:nvPr>
          </p:nvSpPr>
          <p:spPr>
            <a:xfrm>
              <a:off x="3275013" y="2509839"/>
              <a:ext cx="7200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grpSp>
      <p:grpSp>
        <p:nvGrpSpPr>
          <p:cNvPr id="14" name="组合 13">
            <a:extLst>
              <a:ext uri="{FF2B5EF4-FFF2-40B4-BE49-F238E27FC236}">
                <a16:creationId xmlns:a16="http://schemas.microsoft.com/office/drawing/2014/main" id="{6CE9D855-8ED4-42B5-9A71-08F61C17410A}"/>
              </a:ext>
            </a:extLst>
          </p:cNvPr>
          <p:cNvGrpSpPr/>
          <p:nvPr/>
        </p:nvGrpSpPr>
        <p:grpSpPr>
          <a:xfrm>
            <a:off x="2994453" y="5438746"/>
            <a:ext cx="5400000" cy="458390"/>
            <a:chOff x="1643964" y="5414964"/>
            <a:chExt cx="7200000" cy="611187"/>
          </a:xfrm>
        </p:grpSpPr>
        <p:sp>
          <p:nvSpPr>
            <p:cNvPr id="15" name="MH_Other_3">
              <a:extLst>
                <a:ext uri="{FF2B5EF4-FFF2-40B4-BE49-F238E27FC236}">
                  <a16:creationId xmlns:a16="http://schemas.microsoft.com/office/drawing/2014/main" id="{82F3BE59-8C7F-4775-90F7-F62951FCF59A}"/>
                </a:ext>
              </a:extLst>
            </p:cNvPr>
            <p:cNvSpPr/>
            <p:nvPr>
              <p:custDataLst>
                <p:tags r:id="rId1"/>
              </p:custDataLst>
            </p:nvPr>
          </p:nvSpPr>
          <p:spPr>
            <a:xfrm flipV="1">
              <a:off x="7780338" y="5414964"/>
              <a:ext cx="709612"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6" name="MH_Other_4">
              <a:extLst>
                <a:ext uri="{FF2B5EF4-FFF2-40B4-BE49-F238E27FC236}">
                  <a16:creationId xmlns:a16="http://schemas.microsoft.com/office/drawing/2014/main" id="{DDAC8668-1EB7-41C6-9D77-05FC19D1CC82}"/>
                </a:ext>
              </a:extLst>
            </p:cNvPr>
            <p:cNvSpPr/>
            <p:nvPr>
              <p:custDataLst>
                <p:tags r:id="rId2"/>
              </p:custDataLst>
            </p:nvPr>
          </p:nvSpPr>
          <p:spPr>
            <a:xfrm flipV="1">
              <a:off x="8134351" y="5414964"/>
              <a:ext cx="709613"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7" name="MH_Other_6">
              <a:extLst>
                <a:ext uri="{FF2B5EF4-FFF2-40B4-BE49-F238E27FC236}">
                  <a16:creationId xmlns:a16="http://schemas.microsoft.com/office/drawing/2014/main" id="{D44C8EDE-CE88-4D19-B2F5-321B73B3252D}"/>
                </a:ext>
              </a:extLst>
            </p:cNvPr>
            <p:cNvSpPr/>
            <p:nvPr>
              <p:custDataLst>
                <p:tags r:id="rId3"/>
              </p:custDataLst>
            </p:nvPr>
          </p:nvSpPr>
          <p:spPr>
            <a:xfrm>
              <a:off x="1643964" y="5414964"/>
              <a:ext cx="7200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grpSp>
    </p:spTree>
    <p:extLst>
      <p:ext uri="{BB962C8B-B14F-4D97-AF65-F5344CB8AC3E}">
        <p14:creationId xmlns:p14="http://schemas.microsoft.com/office/powerpoint/2010/main" val="30116419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动态存储方式与静态存储方式</a:t>
            </a:r>
          </a:p>
        </p:txBody>
      </p:sp>
      <p:sp>
        <p:nvSpPr>
          <p:cNvPr id="11" name="MH_Desc_1"/>
          <p:cNvSpPr/>
          <p:nvPr>
            <p:custDataLst>
              <p:tags r:id="rId1"/>
            </p:custDataLst>
          </p:nvPr>
        </p:nvSpPr>
        <p:spPr>
          <a:xfrm>
            <a:off x="482334" y="1805582"/>
            <a:ext cx="8037986" cy="382547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anchor="t">
            <a:noAutofit/>
          </a:bodyPr>
          <a:lstStyle/>
          <a:p>
            <a:pPr algn="just">
              <a:lnSpc>
                <a:spcPct val="150000"/>
              </a:lnSpc>
              <a:defRPr/>
            </a:pPr>
            <a:r>
              <a:rPr lang="zh-CN" altLang="en-US" sz="1350" dirty="0">
                <a:solidFill>
                  <a:schemeClr val="tx1"/>
                </a:solidFill>
              </a:rPr>
              <a:t>数据分别存放在静态存储区和动态存储区中。全局变量全部存放在静态存储区中，在程序开始执行时给全局变量分配存储区，程序执行完毕就释放。在程序执行过程中它们占据固定的存储单元，而不是动态地进行分配和释放。</a:t>
            </a:r>
          </a:p>
          <a:p>
            <a:pPr algn="just">
              <a:lnSpc>
                <a:spcPct val="150000"/>
              </a:lnSpc>
              <a:defRPr/>
            </a:pPr>
            <a:r>
              <a:rPr lang="zh-CN" altLang="en-US" sz="1350" dirty="0">
                <a:solidFill>
                  <a:schemeClr val="tx1"/>
                </a:solidFill>
              </a:rPr>
              <a:t>在动态存储区中存放以下数据</a:t>
            </a:r>
            <a:r>
              <a:rPr lang="en-US" altLang="zh-CN" sz="1350" dirty="0">
                <a:solidFill>
                  <a:schemeClr val="tx1"/>
                </a:solidFill>
              </a:rPr>
              <a:t>: </a:t>
            </a:r>
          </a:p>
          <a:p>
            <a:pPr algn="just">
              <a:lnSpc>
                <a:spcPct val="150000"/>
              </a:lnSpc>
              <a:defRPr/>
            </a:pPr>
            <a:r>
              <a:rPr lang="en-US" altLang="zh-CN" sz="1350" dirty="0">
                <a:solidFill>
                  <a:schemeClr val="tx1"/>
                </a:solidFill>
              </a:rPr>
              <a:t>① </a:t>
            </a:r>
            <a:r>
              <a:rPr lang="zh-CN" altLang="en-US" sz="1350" dirty="0">
                <a:solidFill>
                  <a:schemeClr val="tx1"/>
                </a:solidFill>
              </a:rPr>
              <a:t>函数形式参数。在调用函数时给形参分配存储空间。</a:t>
            </a:r>
          </a:p>
          <a:p>
            <a:pPr algn="just">
              <a:lnSpc>
                <a:spcPct val="150000"/>
              </a:lnSpc>
              <a:defRPr/>
            </a:pPr>
            <a:r>
              <a:rPr lang="zh-CN" altLang="en-US" sz="1350" dirty="0">
                <a:solidFill>
                  <a:schemeClr val="tx1"/>
                </a:solidFill>
              </a:rPr>
              <a:t>② 函数中定义的没有用关键字</a:t>
            </a:r>
            <a:r>
              <a:rPr lang="en-US" altLang="zh-CN" sz="1350" dirty="0">
                <a:solidFill>
                  <a:schemeClr val="tx1"/>
                </a:solidFill>
              </a:rPr>
              <a:t>static</a:t>
            </a:r>
            <a:r>
              <a:rPr lang="zh-CN" altLang="en-US" sz="1350" dirty="0">
                <a:solidFill>
                  <a:schemeClr val="tx1"/>
                </a:solidFill>
              </a:rPr>
              <a:t>声明的变量，即自动变量。</a:t>
            </a:r>
          </a:p>
          <a:p>
            <a:pPr algn="just">
              <a:lnSpc>
                <a:spcPct val="150000"/>
              </a:lnSpc>
              <a:defRPr/>
            </a:pPr>
            <a:r>
              <a:rPr lang="zh-CN" altLang="en-US" sz="1350" dirty="0">
                <a:solidFill>
                  <a:schemeClr val="tx1"/>
                </a:solidFill>
              </a:rPr>
              <a:t>③ 函数调用时的现场保护和返回地址等。</a:t>
            </a:r>
          </a:p>
          <a:p>
            <a:pPr algn="just">
              <a:lnSpc>
                <a:spcPct val="150000"/>
              </a:lnSpc>
              <a:defRPr/>
            </a:pPr>
            <a:r>
              <a:rPr lang="zh-CN" altLang="en-US" sz="1350" dirty="0">
                <a:solidFill>
                  <a:schemeClr val="tx1"/>
                </a:solidFill>
              </a:rPr>
              <a:t>对以上这些数据，在函数调用开始时分配动态存储空间，函数结束时释放这些空间。在程序执行过程中，这种分配和释放是动态的，如果在一个程序中两次调用同一函数，而在此函数中定义了局部变量，在两次调用时分配给这些局部变量的存储空间的地址可能是不相同的。</a:t>
            </a:r>
          </a:p>
          <a:p>
            <a:pPr algn="just">
              <a:lnSpc>
                <a:spcPct val="150000"/>
              </a:lnSpc>
              <a:defRPr/>
            </a:pPr>
            <a:r>
              <a:rPr lang="zh-CN" altLang="en-US" sz="1350" dirty="0">
                <a:solidFill>
                  <a:schemeClr val="tx1"/>
                </a:solidFill>
              </a:rPr>
              <a:t>如果一个程序中包含若干个函数，每个函数中的局部变量的生存期并不等于整个程序的执行周期，它只是程序执行周期的一部分。在程序执行过程中，先后调用各个函数，此时会动态地分配和释放存储空间。</a:t>
            </a:r>
          </a:p>
        </p:txBody>
      </p:sp>
      <p:graphicFrame>
        <p:nvGraphicFramePr>
          <p:cNvPr id="3" name="表格 2">
            <a:extLst>
              <a:ext uri="{FF2B5EF4-FFF2-40B4-BE49-F238E27FC236}">
                <a16:creationId xmlns:a16="http://schemas.microsoft.com/office/drawing/2014/main" id="{1275EECD-7643-4FD2-AA24-4A8BBD3F6C62}"/>
              </a:ext>
            </a:extLst>
          </p:cNvPr>
          <p:cNvGraphicFramePr>
            <a:graphicFrameLocks noGrp="1"/>
          </p:cNvGraphicFramePr>
          <p:nvPr>
            <p:extLst/>
          </p:nvPr>
        </p:nvGraphicFramePr>
        <p:xfrm>
          <a:off x="5877520" y="2645370"/>
          <a:ext cx="2021086" cy="1127760"/>
        </p:xfrm>
        <a:graphic>
          <a:graphicData uri="http://schemas.openxmlformats.org/drawingml/2006/table">
            <a:tbl>
              <a:tblPr>
                <a:tableStyleId>{5C22544A-7EE6-4342-B048-85BDC9FD1C3A}</a:tableStyleId>
              </a:tblPr>
              <a:tblGrid>
                <a:gridCol w="2021086">
                  <a:extLst>
                    <a:ext uri="{9D8B030D-6E8A-4147-A177-3AD203B41FA5}">
                      <a16:colId xmlns:a16="http://schemas.microsoft.com/office/drawing/2014/main" val="4263479346"/>
                    </a:ext>
                  </a:extLst>
                </a:gridCol>
              </a:tblGrid>
              <a:tr h="278130">
                <a:tc>
                  <a:txBody>
                    <a:bodyPr/>
                    <a:lstStyle/>
                    <a:p>
                      <a:pPr algn="ctr"/>
                      <a:r>
                        <a:rPr lang="zh-CN" altLang="en-US" sz="1400" b="1" dirty="0">
                          <a:solidFill>
                            <a:schemeClr val="accent1"/>
                          </a:solidFill>
                        </a:rPr>
                        <a:t>用户区</a:t>
                      </a:r>
                    </a:p>
                  </a:txBody>
                  <a:tcPr marL="68580" marR="68580" marT="34290" marB="34290" anchor="ctr">
                    <a:noFill/>
                  </a:tcPr>
                </a:tc>
                <a:extLst>
                  <a:ext uri="{0D108BD9-81ED-4DB2-BD59-A6C34878D82A}">
                    <a16:rowId xmlns:a16="http://schemas.microsoft.com/office/drawing/2014/main" val="3180336922"/>
                  </a:ext>
                </a:extLst>
              </a:tr>
              <a:tr h="278130">
                <a:tc>
                  <a:txBody>
                    <a:bodyPr/>
                    <a:lstStyle/>
                    <a:p>
                      <a:pPr algn="ctr"/>
                      <a:r>
                        <a:rPr lang="zh-CN" altLang="en-US" sz="1400" b="1" dirty="0">
                          <a:solidFill>
                            <a:schemeClr val="accent1"/>
                          </a:solidFill>
                        </a:rPr>
                        <a:t>程序区</a:t>
                      </a:r>
                    </a:p>
                  </a:txBody>
                  <a:tcPr marL="68580" marR="68580" marT="34290" marB="34290" anchor="ctr"/>
                </a:tc>
                <a:extLst>
                  <a:ext uri="{0D108BD9-81ED-4DB2-BD59-A6C34878D82A}">
                    <a16:rowId xmlns:a16="http://schemas.microsoft.com/office/drawing/2014/main" val="1621041895"/>
                  </a:ext>
                </a:extLst>
              </a:tr>
              <a:tr h="278130">
                <a:tc>
                  <a:txBody>
                    <a:bodyPr/>
                    <a:lstStyle/>
                    <a:p>
                      <a:pPr algn="ctr"/>
                      <a:r>
                        <a:rPr lang="zh-CN" altLang="en-US" sz="1400" b="1" dirty="0">
                          <a:solidFill>
                            <a:schemeClr val="accent1"/>
                          </a:solidFill>
                        </a:rPr>
                        <a:t>静态存储区</a:t>
                      </a:r>
                    </a:p>
                  </a:txBody>
                  <a:tcPr marL="68580" marR="68580" marT="34290" marB="34290" anchor="ctr"/>
                </a:tc>
                <a:extLst>
                  <a:ext uri="{0D108BD9-81ED-4DB2-BD59-A6C34878D82A}">
                    <a16:rowId xmlns:a16="http://schemas.microsoft.com/office/drawing/2014/main" val="2309316307"/>
                  </a:ext>
                </a:extLst>
              </a:tr>
              <a:tr h="278130">
                <a:tc>
                  <a:txBody>
                    <a:bodyPr/>
                    <a:lstStyle/>
                    <a:p>
                      <a:pPr algn="ctr"/>
                      <a:r>
                        <a:rPr lang="zh-CN" altLang="en-US" sz="1400" b="1" dirty="0">
                          <a:solidFill>
                            <a:schemeClr val="accent1"/>
                          </a:solidFill>
                        </a:rPr>
                        <a:t>动态存储区</a:t>
                      </a:r>
                    </a:p>
                  </a:txBody>
                  <a:tcPr marL="68580" marR="68580" marT="34290" marB="34290" anchor="ctr"/>
                </a:tc>
                <a:extLst>
                  <a:ext uri="{0D108BD9-81ED-4DB2-BD59-A6C34878D82A}">
                    <a16:rowId xmlns:a16="http://schemas.microsoft.com/office/drawing/2014/main" val="2475419817"/>
                  </a:ext>
                </a:extLst>
              </a:tr>
            </a:tbl>
          </a:graphicData>
        </a:graphic>
      </p:graphicFrame>
    </p:spTree>
    <p:extLst>
      <p:ext uri="{BB962C8B-B14F-4D97-AF65-F5344CB8AC3E}">
        <p14:creationId xmlns:p14="http://schemas.microsoft.com/office/powerpoint/2010/main" val="29127496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8277B323-093F-4271-99FA-C25A8CC269F5}"/>
              </a:ext>
            </a:extLst>
          </p:cNvPr>
          <p:cNvSpPr>
            <a:spLocks noGrp="1"/>
          </p:cNvSpPr>
          <p:nvPr>
            <p:ph type="title"/>
          </p:nvPr>
        </p:nvSpPr>
        <p:spPr/>
        <p:txBody>
          <a:bodyPr>
            <a:noAutofit/>
          </a:bodyPr>
          <a:lstStyle/>
          <a:p>
            <a:r>
              <a:rPr lang="zh-CN" altLang="en-US" sz="2700" dirty="0"/>
              <a:t>存储类别</a:t>
            </a:r>
          </a:p>
        </p:txBody>
      </p:sp>
      <p:sp>
        <p:nvSpPr>
          <p:cNvPr id="9" name="内容占位符 2">
            <a:extLst>
              <a:ext uri="{FF2B5EF4-FFF2-40B4-BE49-F238E27FC236}">
                <a16:creationId xmlns:a16="http://schemas.microsoft.com/office/drawing/2014/main" id="{8B543A1F-BCA2-49FE-A583-FBF95EE4C835}"/>
              </a:ext>
            </a:extLst>
          </p:cNvPr>
          <p:cNvSpPr>
            <a:spLocks noGrp="1"/>
          </p:cNvSpPr>
          <p:nvPr>
            <p:ph idx="1"/>
          </p:nvPr>
        </p:nvSpPr>
        <p:spPr>
          <a:xfrm>
            <a:off x="432000" y="1535838"/>
            <a:ext cx="8280000" cy="4176474"/>
          </a:xfrm>
        </p:spPr>
        <p:txBody>
          <a:bodyPr anchor="ctr">
            <a:noAutofit/>
          </a:bodyPr>
          <a:lstStyle/>
          <a:p>
            <a:pPr marL="0" indent="0">
              <a:lnSpc>
                <a:spcPct val="120000"/>
              </a:lnSpc>
              <a:spcBef>
                <a:spcPts val="450"/>
              </a:spcBef>
              <a:buNone/>
            </a:pPr>
            <a:r>
              <a:rPr lang="zh-CN" altLang="en-US" sz="1800" dirty="0">
                <a:solidFill>
                  <a:schemeClr val="tx1">
                    <a:lumMod val="65000"/>
                    <a:lumOff val="35000"/>
                  </a:schemeClr>
                </a:solidFill>
                <a:latin typeface="+mn-ea"/>
                <a:ea typeface="+mn-ea"/>
              </a:rPr>
              <a:t>在</a:t>
            </a:r>
            <a:r>
              <a:rPr lang="en-US" altLang="zh-CN" sz="1800" dirty="0">
                <a:solidFill>
                  <a:schemeClr val="tx1">
                    <a:lumMod val="65000"/>
                    <a:lumOff val="35000"/>
                  </a:schemeClr>
                </a:solidFill>
                <a:latin typeface="+mn-ea"/>
                <a:ea typeface="+mn-ea"/>
              </a:rPr>
              <a:t>C</a:t>
            </a:r>
            <a:r>
              <a:rPr lang="zh-CN" altLang="en-US" sz="1800" dirty="0">
                <a:solidFill>
                  <a:schemeClr val="tx1">
                    <a:lumMod val="65000"/>
                    <a:lumOff val="35000"/>
                  </a:schemeClr>
                </a:solidFill>
                <a:latin typeface="+mn-ea"/>
                <a:ea typeface="+mn-ea"/>
              </a:rPr>
              <a:t>语言中，每一个变量和函数都有两个属性</a:t>
            </a:r>
            <a:r>
              <a:rPr lang="en-US" altLang="zh-CN" sz="1800" dirty="0">
                <a:solidFill>
                  <a:schemeClr val="tx1">
                    <a:lumMod val="65000"/>
                    <a:lumOff val="35000"/>
                  </a:schemeClr>
                </a:solidFill>
                <a:latin typeface="+mn-ea"/>
                <a:ea typeface="+mn-ea"/>
              </a:rPr>
              <a:t>: </a:t>
            </a:r>
            <a:r>
              <a:rPr lang="zh-CN" altLang="en-US" sz="1800" b="1" dirty="0">
                <a:solidFill>
                  <a:schemeClr val="tx1">
                    <a:lumMod val="65000"/>
                    <a:lumOff val="35000"/>
                  </a:schemeClr>
                </a:solidFill>
                <a:latin typeface="+mn-ea"/>
                <a:ea typeface="+mn-ea"/>
              </a:rPr>
              <a:t>数据类型</a:t>
            </a:r>
            <a:r>
              <a:rPr lang="zh-CN" altLang="en-US" sz="1800" dirty="0">
                <a:solidFill>
                  <a:schemeClr val="tx1">
                    <a:lumMod val="65000"/>
                    <a:lumOff val="35000"/>
                  </a:schemeClr>
                </a:solidFill>
                <a:latin typeface="+mn-ea"/>
                <a:ea typeface="+mn-ea"/>
              </a:rPr>
              <a:t>和</a:t>
            </a:r>
            <a:r>
              <a:rPr lang="zh-CN" altLang="en-US" sz="1800" b="1" dirty="0">
                <a:solidFill>
                  <a:schemeClr val="tx1">
                    <a:lumMod val="65000"/>
                    <a:lumOff val="35000"/>
                  </a:schemeClr>
                </a:solidFill>
                <a:latin typeface="+mn-ea"/>
                <a:ea typeface="+mn-ea"/>
              </a:rPr>
              <a:t>数据的存储类别</a:t>
            </a:r>
            <a:r>
              <a:rPr lang="zh-CN" altLang="en-US" sz="1800" dirty="0">
                <a:solidFill>
                  <a:schemeClr val="tx1">
                    <a:lumMod val="65000"/>
                    <a:lumOff val="35000"/>
                  </a:schemeClr>
                </a:solidFill>
                <a:latin typeface="+mn-ea"/>
                <a:ea typeface="+mn-ea"/>
              </a:rPr>
              <a:t>。</a:t>
            </a:r>
            <a:endParaRPr lang="en-US" altLang="zh-CN" sz="1800" dirty="0">
              <a:solidFill>
                <a:schemeClr val="tx1">
                  <a:lumMod val="65000"/>
                  <a:lumOff val="35000"/>
                </a:schemeClr>
              </a:solidFill>
              <a:latin typeface="+mn-ea"/>
              <a:ea typeface="+mn-ea"/>
            </a:endParaRPr>
          </a:p>
          <a:p>
            <a:pPr marL="0" indent="0">
              <a:lnSpc>
                <a:spcPct val="120000"/>
              </a:lnSpc>
              <a:spcBef>
                <a:spcPts val="450"/>
              </a:spcBef>
              <a:buNone/>
            </a:pPr>
            <a:r>
              <a:rPr lang="zh-CN" altLang="en-US" sz="1800" dirty="0">
                <a:solidFill>
                  <a:schemeClr val="tx1">
                    <a:lumMod val="65000"/>
                    <a:lumOff val="35000"/>
                  </a:schemeClr>
                </a:solidFill>
                <a:latin typeface="+mn-ea"/>
                <a:ea typeface="+mn-ea"/>
              </a:rPr>
              <a:t>存储类别指的是数据在内存中存储的方式</a:t>
            </a:r>
            <a:r>
              <a:rPr lang="en-US" altLang="zh-CN" sz="1800" dirty="0">
                <a:solidFill>
                  <a:schemeClr val="tx1">
                    <a:lumMod val="65000"/>
                    <a:lumOff val="35000"/>
                  </a:schemeClr>
                </a:solidFill>
                <a:latin typeface="+mn-ea"/>
                <a:ea typeface="+mn-ea"/>
              </a:rPr>
              <a:t>(</a:t>
            </a:r>
            <a:r>
              <a:rPr lang="zh-CN" altLang="en-US" sz="1800" dirty="0">
                <a:solidFill>
                  <a:schemeClr val="tx1">
                    <a:lumMod val="65000"/>
                    <a:lumOff val="35000"/>
                  </a:schemeClr>
                </a:solidFill>
                <a:latin typeface="+mn-ea"/>
                <a:ea typeface="+mn-ea"/>
              </a:rPr>
              <a:t>如静态存储和动态存储</a:t>
            </a:r>
            <a:r>
              <a:rPr lang="en-US" altLang="zh-CN" sz="1800" dirty="0">
                <a:solidFill>
                  <a:schemeClr val="tx1">
                    <a:lumMod val="65000"/>
                    <a:lumOff val="35000"/>
                  </a:schemeClr>
                </a:solidFill>
                <a:latin typeface="+mn-ea"/>
                <a:ea typeface="+mn-ea"/>
              </a:rPr>
              <a:t>)</a:t>
            </a:r>
            <a:r>
              <a:rPr lang="zh-CN" altLang="en-US" sz="1800" dirty="0">
                <a:solidFill>
                  <a:schemeClr val="tx1">
                    <a:lumMod val="65000"/>
                    <a:lumOff val="35000"/>
                  </a:schemeClr>
                </a:solidFill>
                <a:latin typeface="+mn-ea"/>
                <a:ea typeface="+mn-ea"/>
              </a:rPr>
              <a:t>。 </a:t>
            </a:r>
          </a:p>
          <a:p>
            <a:pPr marL="0" indent="0">
              <a:lnSpc>
                <a:spcPct val="120000"/>
              </a:lnSpc>
              <a:spcBef>
                <a:spcPts val="450"/>
              </a:spcBef>
              <a:buNone/>
            </a:pPr>
            <a:r>
              <a:rPr lang="zh-CN" altLang="en-US" sz="1800" dirty="0">
                <a:solidFill>
                  <a:schemeClr val="tx1">
                    <a:lumMod val="65000"/>
                    <a:lumOff val="35000"/>
                  </a:schemeClr>
                </a:solidFill>
                <a:latin typeface="+mn-ea"/>
                <a:ea typeface="+mn-ea"/>
              </a:rPr>
              <a:t>在定义和声明变量和函数时，一般应同时指定其数据类型和存储类别，也可以采用默认方式指定（即如果用户不指定，系统会隐含地指定为某一种存储类别）。</a:t>
            </a:r>
          </a:p>
          <a:p>
            <a:pPr marL="0" indent="0">
              <a:lnSpc>
                <a:spcPct val="120000"/>
              </a:lnSpc>
              <a:spcBef>
                <a:spcPts val="450"/>
              </a:spcBef>
              <a:buNone/>
            </a:pPr>
            <a:r>
              <a:rPr lang="en-US" altLang="zh-CN" sz="1800" dirty="0">
                <a:solidFill>
                  <a:schemeClr val="tx1">
                    <a:lumMod val="65000"/>
                    <a:lumOff val="35000"/>
                  </a:schemeClr>
                </a:solidFill>
                <a:latin typeface="+mn-ea"/>
                <a:ea typeface="+mn-ea"/>
              </a:rPr>
              <a:t>C</a:t>
            </a:r>
            <a:r>
              <a:rPr lang="zh-CN" altLang="en-US" sz="1800" dirty="0">
                <a:solidFill>
                  <a:schemeClr val="tx1">
                    <a:lumMod val="65000"/>
                    <a:lumOff val="35000"/>
                  </a:schemeClr>
                </a:solidFill>
                <a:latin typeface="+mn-ea"/>
                <a:ea typeface="+mn-ea"/>
              </a:rPr>
              <a:t>的存储类别包括</a:t>
            </a:r>
            <a:r>
              <a:rPr lang="en-US" altLang="zh-CN" sz="1800" dirty="0">
                <a:solidFill>
                  <a:schemeClr val="tx1">
                    <a:lumMod val="65000"/>
                    <a:lumOff val="35000"/>
                  </a:schemeClr>
                </a:solidFill>
                <a:latin typeface="+mn-ea"/>
                <a:ea typeface="+mn-ea"/>
              </a:rPr>
              <a:t>4</a:t>
            </a:r>
            <a:r>
              <a:rPr lang="zh-CN" altLang="en-US" sz="1800" dirty="0">
                <a:solidFill>
                  <a:schemeClr val="tx1">
                    <a:lumMod val="65000"/>
                    <a:lumOff val="35000"/>
                  </a:schemeClr>
                </a:solidFill>
                <a:latin typeface="+mn-ea"/>
                <a:ea typeface="+mn-ea"/>
              </a:rPr>
              <a:t>种</a:t>
            </a:r>
            <a:r>
              <a:rPr lang="en-US" altLang="zh-CN" sz="1800" dirty="0">
                <a:solidFill>
                  <a:schemeClr val="tx1">
                    <a:lumMod val="65000"/>
                    <a:lumOff val="35000"/>
                  </a:schemeClr>
                </a:solidFill>
                <a:latin typeface="+mn-ea"/>
                <a:ea typeface="+mn-ea"/>
              </a:rPr>
              <a:t>: </a:t>
            </a:r>
            <a:r>
              <a:rPr lang="zh-CN" altLang="en-US" sz="1800" b="1" dirty="0">
                <a:solidFill>
                  <a:schemeClr val="tx1">
                    <a:lumMod val="65000"/>
                    <a:lumOff val="35000"/>
                  </a:schemeClr>
                </a:solidFill>
                <a:latin typeface="+mn-ea"/>
                <a:ea typeface="+mn-ea"/>
              </a:rPr>
              <a:t>自动的（</a:t>
            </a:r>
            <a:r>
              <a:rPr lang="en-US" altLang="zh-CN" sz="1800" b="1" dirty="0">
                <a:solidFill>
                  <a:schemeClr val="tx1">
                    <a:lumMod val="65000"/>
                    <a:lumOff val="35000"/>
                  </a:schemeClr>
                </a:solidFill>
                <a:latin typeface="+mn-ea"/>
                <a:ea typeface="+mn-ea"/>
              </a:rPr>
              <a:t>auto</a:t>
            </a:r>
            <a:r>
              <a:rPr lang="zh-CN" altLang="en-US" sz="1800" b="1" dirty="0">
                <a:solidFill>
                  <a:schemeClr val="tx1">
                    <a:lumMod val="65000"/>
                    <a:lumOff val="35000"/>
                  </a:schemeClr>
                </a:solidFill>
                <a:latin typeface="+mn-ea"/>
                <a:ea typeface="+mn-ea"/>
              </a:rPr>
              <a:t>）、静态的（</a:t>
            </a:r>
            <a:r>
              <a:rPr lang="en-US" altLang="zh-CN" sz="1800" b="1" dirty="0" err="1">
                <a:solidFill>
                  <a:schemeClr val="tx1">
                    <a:lumMod val="65000"/>
                    <a:lumOff val="35000"/>
                  </a:schemeClr>
                </a:solidFill>
                <a:latin typeface="+mn-ea"/>
                <a:ea typeface="+mn-ea"/>
              </a:rPr>
              <a:t>statis</a:t>
            </a:r>
            <a:r>
              <a:rPr lang="zh-CN" altLang="en-US" sz="1800" b="1" dirty="0">
                <a:solidFill>
                  <a:schemeClr val="tx1">
                    <a:lumMod val="65000"/>
                    <a:lumOff val="35000"/>
                  </a:schemeClr>
                </a:solidFill>
                <a:latin typeface="+mn-ea"/>
                <a:ea typeface="+mn-ea"/>
              </a:rPr>
              <a:t>）、寄存器的（</a:t>
            </a:r>
            <a:r>
              <a:rPr lang="en-US" altLang="zh-CN" sz="1800" b="1" dirty="0">
                <a:solidFill>
                  <a:schemeClr val="tx1">
                    <a:lumMod val="65000"/>
                    <a:lumOff val="35000"/>
                  </a:schemeClr>
                </a:solidFill>
                <a:latin typeface="+mn-ea"/>
                <a:ea typeface="+mn-ea"/>
              </a:rPr>
              <a:t>register</a:t>
            </a:r>
            <a:r>
              <a:rPr lang="zh-CN" altLang="en-US" sz="1800" b="1" dirty="0">
                <a:solidFill>
                  <a:schemeClr val="tx1">
                    <a:lumMod val="65000"/>
                    <a:lumOff val="35000"/>
                  </a:schemeClr>
                </a:solidFill>
                <a:latin typeface="+mn-ea"/>
                <a:ea typeface="+mn-ea"/>
              </a:rPr>
              <a:t>）、外部的（</a:t>
            </a:r>
            <a:r>
              <a:rPr lang="en-US" altLang="zh-CN" sz="1800" b="1" dirty="0">
                <a:solidFill>
                  <a:schemeClr val="tx1">
                    <a:lumMod val="65000"/>
                    <a:lumOff val="35000"/>
                  </a:schemeClr>
                </a:solidFill>
                <a:latin typeface="+mn-ea"/>
                <a:ea typeface="+mn-ea"/>
              </a:rPr>
              <a:t>extern</a:t>
            </a:r>
            <a:r>
              <a:rPr lang="zh-CN" altLang="en-US" sz="1800" b="1" dirty="0">
                <a:solidFill>
                  <a:schemeClr val="tx1">
                    <a:lumMod val="65000"/>
                    <a:lumOff val="35000"/>
                  </a:schemeClr>
                </a:solidFill>
                <a:latin typeface="+mn-ea"/>
                <a:ea typeface="+mn-ea"/>
              </a:rPr>
              <a:t>）</a:t>
            </a:r>
            <a:r>
              <a:rPr lang="zh-CN" altLang="en-US" sz="1800" dirty="0">
                <a:solidFill>
                  <a:schemeClr val="tx1">
                    <a:lumMod val="65000"/>
                    <a:lumOff val="35000"/>
                  </a:schemeClr>
                </a:solidFill>
                <a:latin typeface="+mn-ea"/>
                <a:ea typeface="+mn-ea"/>
              </a:rPr>
              <a:t>。根据变量的存储类别，可以知道变量的作用域和生存期。</a:t>
            </a:r>
          </a:p>
        </p:txBody>
      </p:sp>
      <p:grpSp>
        <p:nvGrpSpPr>
          <p:cNvPr id="10" name="组合 9">
            <a:extLst>
              <a:ext uri="{FF2B5EF4-FFF2-40B4-BE49-F238E27FC236}">
                <a16:creationId xmlns:a16="http://schemas.microsoft.com/office/drawing/2014/main" id="{39EFD697-E95C-493D-8876-D6208C34D104}"/>
              </a:ext>
            </a:extLst>
          </p:cNvPr>
          <p:cNvGrpSpPr/>
          <p:nvPr/>
        </p:nvGrpSpPr>
        <p:grpSpPr>
          <a:xfrm>
            <a:off x="644724" y="1585285"/>
            <a:ext cx="2700000" cy="492920"/>
            <a:chOff x="3275013" y="1898650"/>
            <a:chExt cx="3600000" cy="657226"/>
          </a:xfrm>
        </p:grpSpPr>
        <p:sp>
          <p:nvSpPr>
            <p:cNvPr id="11" name="MH_Other_1">
              <a:extLst>
                <a:ext uri="{FF2B5EF4-FFF2-40B4-BE49-F238E27FC236}">
                  <a16:creationId xmlns:a16="http://schemas.microsoft.com/office/drawing/2014/main" id="{62183D5F-6BC1-4954-AD4E-B77E81343593}"/>
                </a:ext>
              </a:extLst>
            </p:cNvPr>
            <p:cNvSpPr/>
            <p:nvPr>
              <p:custDataLst>
                <p:tags r:id="rId4"/>
              </p:custDataLst>
            </p:nvPr>
          </p:nvSpPr>
          <p:spPr>
            <a:xfrm>
              <a:off x="3275013" y="1898650"/>
              <a:ext cx="709612"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2" name="MH_Other_2">
              <a:extLst>
                <a:ext uri="{FF2B5EF4-FFF2-40B4-BE49-F238E27FC236}">
                  <a16:creationId xmlns:a16="http://schemas.microsoft.com/office/drawing/2014/main" id="{E140A626-6EE7-4E54-8822-77EB26A6EE7F}"/>
                </a:ext>
              </a:extLst>
            </p:cNvPr>
            <p:cNvSpPr/>
            <p:nvPr>
              <p:custDataLst>
                <p:tags r:id="rId5"/>
              </p:custDataLst>
            </p:nvPr>
          </p:nvSpPr>
          <p:spPr>
            <a:xfrm>
              <a:off x="3629026" y="1898650"/>
              <a:ext cx="709613"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3" name="MH_Other_5">
              <a:extLst>
                <a:ext uri="{FF2B5EF4-FFF2-40B4-BE49-F238E27FC236}">
                  <a16:creationId xmlns:a16="http://schemas.microsoft.com/office/drawing/2014/main" id="{28587E05-71B5-44B5-8B52-502BD05BEE53}"/>
                </a:ext>
              </a:extLst>
            </p:cNvPr>
            <p:cNvSpPr/>
            <p:nvPr>
              <p:custDataLst>
                <p:tags r:id="rId6"/>
              </p:custDataLst>
            </p:nvPr>
          </p:nvSpPr>
          <p:spPr>
            <a:xfrm>
              <a:off x="3275013" y="2509839"/>
              <a:ext cx="3600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grpSp>
      <p:grpSp>
        <p:nvGrpSpPr>
          <p:cNvPr id="14" name="组合 13">
            <a:extLst>
              <a:ext uri="{FF2B5EF4-FFF2-40B4-BE49-F238E27FC236}">
                <a16:creationId xmlns:a16="http://schemas.microsoft.com/office/drawing/2014/main" id="{6CE9D855-8ED4-42B5-9A71-08F61C17410A}"/>
              </a:ext>
            </a:extLst>
          </p:cNvPr>
          <p:cNvGrpSpPr/>
          <p:nvPr/>
        </p:nvGrpSpPr>
        <p:grpSpPr>
          <a:xfrm>
            <a:off x="5630159" y="5007060"/>
            <a:ext cx="2700000" cy="483748"/>
            <a:chOff x="5243964" y="5381154"/>
            <a:chExt cx="3600000" cy="644997"/>
          </a:xfrm>
        </p:grpSpPr>
        <p:sp>
          <p:nvSpPr>
            <p:cNvPr id="15" name="MH_Other_3">
              <a:extLst>
                <a:ext uri="{FF2B5EF4-FFF2-40B4-BE49-F238E27FC236}">
                  <a16:creationId xmlns:a16="http://schemas.microsoft.com/office/drawing/2014/main" id="{82F3BE59-8C7F-4775-90F7-F62951FCF59A}"/>
                </a:ext>
              </a:extLst>
            </p:cNvPr>
            <p:cNvSpPr/>
            <p:nvPr>
              <p:custDataLst>
                <p:tags r:id="rId1"/>
              </p:custDataLst>
            </p:nvPr>
          </p:nvSpPr>
          <p:spPr>
            <a:xfrm flipV="1">
              <a:off x="7780338" y="5414964"/>
              <a:ext cx="709612"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6" name="MH_Other_4">
              <a:extLst>
                <a:ext uri="{FF2B5EF4-FFF2-40B4-BE49-F238E27FC236}">
                  <a16:creationId xmlns:a16="http://schemas.microsoft.com/office/drawing/2014/main" id="{DDAC8668-1EB7-41C6-9D77-05FC19D1CC82}"/>
                </a:ext>
              </a:extLst>
            </p:cNvPr>
            <p:cNvSpPr/>
            <p:nvPr>
              <p:custDataLst>
                <p:tags r:id="rId2"/>
              </p:custDataLst>
            </p:nvPr>
          </p:nvSpPr>
          <p:spPr>
            <a:xfrm flipV="1">
              <a:off x="8134351" y="5414964"/>
              <a:ext cx="709613"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7" name="MH_Other_6">
              <a:extLst>
                <a:ext uri="{FF2B5EF4-FFF2-40B4-BE49-F238E27FC236}">
                  <a16:creationId xmlns:a16="http://schemas.microsoft.com/office/drawing/2014/main" id="{D44C8EDE-CE88-4D19-B2F5-321B73B3252D}"/>
                </a:ext>
              </a:extLst>
            </p:cNvPr>
            <p:cNvSpPr/>
            <p:nvPr>
              <p:custDataLst>
                <p:tags r:id="rId3"/>
              </p:custDataLst>
            </p:nvPr>
          </p:nvSpPr>
          <p:spPr>
            <a:xfrm>
              <a:off x="5243964" y="5381154"/>
              <a:ext cx="3600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grpSp>
    </p:spTree>
    <p:extLst>
      <p:ext uri="{BB962C8B-B14F-4D97-AF65-F5344CB8AC3E}">
        <p14:creationId xmlns:p14="http://schemas.microsoft.com/office/powerpoint/2010/main" val="4052103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47CC18-274B-463B-845C-78222807EC56}"/>
              </a:ext>
            </a:extLst>
          </p:cNvPr>
          <p:cNvSpPr>
            <a:spLocks noGrp="1"/>
          </p:cNvSpPr>
          <p:nvPr>
            <p:ph type="title"/>
          </p:nvPr>
        </p:nvSpPr>
        <p:spPr/>
        <p:txBody>
          <a:bodyPr/>
          <a:lstStyle/>
          <a:p>
            <a:r>
              <a:rPr lang="zh-CN" altLang="en-US" dirty="0"/>
              <a:t>关于函数</a:t>
            </a:r>
            <a:endParaRPr lang="en-US" dirty="0"/>
          </a:p>
        </p:txBody>
      </p:sp>
      <p:sp>
        <p:nvSpPr>
          <p:cNvPr id="3" name="内容占位符 2">
            <a:extLst>
              <a:ext uri="{FF2B5EF4-FFF2-40B4-BE49-F238E27FC236}">
                <a16:creationId xmlns:a16="http://schemas.microsoft.com/office/drawing/2014/main" id="{DDDDADD7-CC70-4D26-A07E-99B3366C6653}"/>
              </a:ext>
            </a:extLst>
          </p:cNvPr>
          <p:cNvSpPr>
            <a:spLocks noGrp="1"/>
          </p:cNvSpPr>
          <p:nvPr>
            <p:ph idx="1"/>
          </p:nvPr>
        </p:nvSpPr>
        <p:spPr/>
        <p:txBody>
          <a:bodyPr>
            <a:normAutofit fontScale="62500" lnSpcReduction="20000"/>
          </a:bodyPr>
          <a:lstStyle/>
          <a:p>
            <a:r>
              <a:rPr lang="zh-CN" altLang="en-US" dirty="0"/>
              <a:t>一个</a:t>
            </a:r>
            <a:r>
              <a:rPr lang="en-US" altLang="zh-CN" dirty="0"/>
              <a:t>C</a:t>
            </a:r>
            <a:r>
              <a:rPr lang="zh-CN" altLang="en-US" dirty="0"/>
              <a:t>程序由一个或多个程序模块组成，每一个程序模块作为一个源程序文件。较大的程序，可分别放在若干个源文件中。这样便于分别编写和编译，提高调试效率。一个源程序文件可以为多个</a:t>
            </a:r>
            <a:r>
              <a:rPr lang="en-US" altLang="zh-CN" dirty="0"/>
              <a:t>C</a:t>
            </a:r>
            <a:r>
              <a:rPr lang="zh-CN" altLang="en-US" dirty="0"/>
              <a:t>程序共用。</a:t>
            </a:r>
          </a:p>
          <a:p>
            <a:r>
              <a:rPr lang="zh-CN" altLang="en-US" dirty="0"/>
              <a:t>一个源程序文件由一个或多个函数以及其他有关内容（如指令、数据声明与定义等）组成。一个源程序文件是一个编译单位，在程序编译时是以源程序文件为单位进行编译的，而不是以函数为单位进行编译的。</a:t>
            </a:r>
          </a:p>
          <a:p>
            <a:r>
              <a:rPr lang="en-US" altLang="zh-CN" dirty="0"/>
              <a:t>C</a:t>
            </a:r>
            <a:r>
              <a:rPr lang="zh-CN" altLang="en-US" dirty="0"/>
              <a:t>程序的执行是从</a:t>
            </a:r>
            <a:r>
              <a:rPr lang="en-US" altLang="zh-CN" dirty="0"/>
              <a:t>main</a:t>
            </a:r>
            <a:r>
              <a:rPr lang="zh-CN" altLang="en-US" dirty="0"/>
              <a:t>函数开始的，如果在</a:t>
            </a:r>
            <a:r>
              <a:rPr lang="en-US" altLang="zh-CN" dirty="0"/>
              <a:t>main</a:t>
            </a:r>
            <a:r>
              <a:rPr lang="zh-CN" altLang="en-US" dirty="0"/>
              <a:t>函数中调用其他函数，在调用后流程返回到</a:t>
            </a:r>
            <a:r>
              <a:rPr lang="en-US" altLang="zh-CN" dirty="0"/>
              <a:t>main</a:t>
            </a:r>
            <a:r>
              <a:rPr lang="zh-CN" altLang="en-US" dirty="0"/>
              <a:t>函数，在</a:t>
            </a:r>
            <a:r>
              <a:rPr lang="en-US" altLang="zh-CN" dirty="0"/>
              <a:t>main</a:t>
            </a:r>
            <a:r>
              <a:rPr lang="zh-CN" altLang="en-US" dirty="0"/>
              <a:t>函数中结束整个程序的运行。</a:t>
            </a:r>
          </a:p>
          <a:p>
            <a:r>
              <a:rPr lang="zh-CN" altLang="en-US" dirty="0"/>
              <a:t>所有函数都是平行的，即在定义函数时是分别进行的，是互相独立的。一个函数并不从属于另一个函数，即函数不能嵌套定义。函数间可以互相调用，但不能调用</a:t>
            </a:r>
            <a:r>
              <a:rPr lang="en-US" altLang="zh-CN" dirty="0"/>
              <a:t>main</a:t>
            </a:r>
            <a:r>
              <a:rPr lang="zh-CN" altLang="en-US" dirty="0"/>
              <a:t>函数。</a:t>
            </a:r>
            <a:r>
              <a:rPr lang="en-US" altLang="zh-CN" dirty="0"/>
              <a:t>main</a:t>
            </a:r>
            <a:r>
              <a:rPr lang="zh-CN" altLang="en-US" dirty="0"/>
              <a:t>函数是被操作系统调用的。</a:t>
            </a:r>
          </a:p>
          <a:p>
            <a:r>
              <a:rPr lang="zh-CN" altLang="en-US" sz="2900" dirty="0"/>
              <a:t>从用户使用的角度看，函数有两种：</a:t>
            </a:r>
            <a:endParaRPr lang="en-US" altLang="zh-CN" sz="2900" dirty="0"/>
          </a:p>
          <a:p>
            <a:pPr lvl="1">
              <a:buFont typeface="+mj-lt"/>
              <a:buAutoNum type="arabicParenR"/>
            </a:pPr>
            <a:r>
              <a:rPr lang="zh-CN" altLang="en-US" dirty="0"/>
              <a:t>库函数，它是由系统提供的，用户不必自己定义，可直接使用它们</a:t>
            </a:r>
            <a:endParaRPr lang="en-US" altLang="zh-CN" dirty="0"/>
          </a:p>
          <a:p>
            <a:pPr lvl="1">
              <a:buFont typeface="+mj-lt"/>
              <a:buAutoNum type="arabicParenR"/>
            </a:pPr>
            <a:r>
              <a:rPr lang="zh-CN" altLang="en-US" dirty="0"/>
              <a:t>用户自己定义的函数。它是用以解决用户专门需要的函数</a:t>
            </a:r>
            <a:endParaRPr lang="en-US" dirty="0"/>
          </a:p>
        </p:txBody>
      </p:sp>
    </p:spTree>
    <p:extLst>
      <p:ext uri="{BB962C8B-B14F-4D97-AF65-F5344CB8AC3E}">
        <p14:creationId xmlns:p14="http://schemas.microsoft.com/office/powerpoint/2010/main" val="30746857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局部变量的存储类别</a:t>
            </a:r>
          </a:p>
        </p:txBody>
      </p:sp>
      <p:sp>
        <p:nvSpPr>
          <p:cNvPr id="9" name="标题 1">
            <a:extLst>
              <a:ext uri="{FF2B5EF4-FFF2-40B4-BE49-F238E27FC236}">
                <a16:creationId xmlns:a16="http://schemas.microsoft.com/office/drawing/2014/main" id="{F694C8CC-833E-48C3-8388-7834C145160E}"/>
              </a:ext>
            </a:extLst>
          </p:cNvPr>
          <p:cNvSpPr txBox="1">
            <a:spLocks/>
          </p:cNvSpPr>
          <p:nvPr/>
        </p:nvSpPr>
        <p:spPr>
          <a:xfrm>
            <a:off x="484408" y="1626135"/>
            <a:ext cx="2296718" cy="397767"/>
          </a:xfrm>
          <a:prstGeom prst="rect">
            <a:avLst/>
          </a:prstGeom>
        </p:spPr>
        <p:style>
          <a:lnRef idx="3">
            <a:schemeClr val="lt1"/>
          </a:lnRef>
          <a:fillRef idx="1">
            <a:schemeClr val="accent1"/>
          </a:fillRef>
          <a:effectRef idx="1">
            <a:schemeClr val="accent1"/>
          </a:effectRef>
          <a:fontRef idx="minor">
            <a:schemeClr val="lt1"/>
          </a:fontRef>
        </p:style>
        <p:txBody>
          <a:bodyPr vert="horz" lIns="68580" tIns="34290" rIns="68580" bIns="34290" rtlCol="0" anchor="ctr">
            <a:normAutofit/>
          </a:bodyPr>
          <a:lstStyle>
            <a:lvl1pPr algn="l" defTabSz="914400" rtl="0" eaLnBrk="1" latinLnBrk="0" hangingPunct="1">
              <a:lnSpc>
                <a:spcPct val="90000"/>
              </a:lnSpc>
              <a:spcBef>
                <a:spcPct val="0"/>
              </a:spcBef>
              <a:buNone/>
              <a:defRPr sz="3200" kern="1200">
                <a:solidFill>
                  <a:schemeClr val="lt1"/>
                </a:solidFill>
                <a:latin typeface="微软雅黑" panose="020B0503020204020204" pitchFamily="34" charset="-122"/>
                <a:ea typeface="微软雅黑" panose="020B0503020204020204" pitchFamily="34" charset="-122"/>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sz="1800" dirty="0"/>
              <a:t>自动变量</a:t>
            </a:r>
            <a:r>
              <a:rPr lang="en-US" altLang="zh-CN" sz="1800" dirty="0"/>
              <a:t>(auto</a:t>
            </a:r>
            <a:r>
              <a:rPr lang="zh-CN" altLang="en-US" sz="1800" dirty="0"/>
              <a:t>变量</a:t>
            </a:r>
            <a:r>
              <a:rPr lang="en-US" altLang="zh-CN" sz="1800" dirty="0"/>
              <a:t>)</a:t>
            </a:r>
            <a:endParaRPr lang="zh-CN" altLang="en-US" sz="1800" dirty="0"/>
          </a:p>
        </p:txBody>
      </p:sp>
      <p:sp>
        <p:nvSpPr>
          <p:cNvPr id="12" name="MH_Text_1">
            <a:extLst>
              <a:ext uri="{FF2B5EF4-FFF2-40B4-BE49-F238E27FC236}">
                <a16:creationId xmlns:a16="http://schemas.microsoft.com/office/drawing/2014/main" id="{E5139ED0-A07A-4672-A1AD-7C198D0DFAA2}"/>
              </a:ext>
            </a:extLst>
          </p:cNvPr>
          <p:cNvSpPr/>
          <p:nvPr>
            <p:custDataLst>
              <p:tags r:id="rId1"/>
            </p:custDataLst>
          </p:nvPr>
        </p:nvSpPr>
        <p:spPr>
          <a:xfrm>
            <a:off x="484408" y="2023902"/>
            <a:ext cx="8023799" cy="346979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27000" tIns="81000" rIns="0" bIns="0">
            <a:noAutofit/>
          </a:bodyPr>
          <a:lstStyle/>
          <a:p>
            <a:pPr algn="just">
              <a:lnSpc>
                <a:spcPct val="150000"/>
              </a:lnSpc>
              <a:spcAft>
                <a:spcPts val="450"/>
              </a:spcAft>
              <a:defRPr/>
            </a:pPr>
            <a:r>
              <a:rPr lang="zh-CN" altLang="en-US" sz="1500" dirty="0">
                <a:solidFill>
                  <a:schemeClr val="tx1"/>
                </a:solidFill>
              </a:rPr>
              <a:t>函数中的局部变量，如果不专门声明为</a:t>
            </a:r>
            <a:r>
              <a:rPr lang="en-US" altLang="zh-CN" sz="1500" dirty="0">
                <a:solidFill>
                  <a:schemeClr val="tx1"/>
                </a:solidFill>
              </a:rPr>
              <a:t>static</a:t>
            </a:r>
            <a:r>
              <a:rPr lang="zh-CN" altLang="en-US" sz="1500" dirty="0">
                <a:solidFill>
                  <a:schemeClr val="tx1"/>
                </a:solidFill>
              </a:rPr>
              <a:t>（静态）存储类别，都是动态地分配存储空间的，数据存储在动态存储区中。函数中的形参和在函数中定义的局部变量（包括在复合语句中定义的局部变量），都属于此类。在调用该函数时，系统会给这些变量分配存储空间，在函数调用结束时就自动释放这些存储空间。因此这类局部变量称为</a:t>
            </a:r>
            <a:r>
              <a:rPr lang="zh-CN" altLang="en-US" sz="1500" b="1" dirty="0">
                <a:solidFill>
                  <a:schemeClr val="tx1"/>
                </a:solidFill>
              </a:rPr>
              <a:t>自动变量</a:t>
            </a:r>
            <a:r>
              <a:rPr lang="zh-CN" altLang="en-US" sz="1500" dirty="0">
                <a:solidFill>
                  <a:schemeClr val="tx1"/>
                </a:solidFill>
              </a:rPr>
              <a:t>。自动变量用关键字</a:t>
            </a:r>
            <a:r>
              <a:rPr lang="en-US" altLang="zh-CN" sz="1500" dirty="0">
                <a:solidFill>
                  <a:schemeClr val="tx1"/>
                </a:solidFill>
              </a:rPr>
              <a:t>auto</a:t>
            </a:r>
            <a:r>
              <a:rPr lang="zh-CN" altLang="en-US" sz="1500" dirty="0">
                <a:solidFill>
                  <a:schemeClr val="tx1"/>
                </a:solidFill>
              </a:rPr>
              <a:t>作存储类别的声明。</a:t>
            </a:r>
            <a:endParaRPr lang="en-US" altLang="zh-CN" sz="1500" dirty="0">
              <a:solidFill>
                <a:schemeClr val="tx1"/>
              </a:solidFill>
            </a:endParaRPr>
          </a:p>
          <a:p>
            <a:pPr algn="just">
              <a:lnSpc>
                <a:spcPct val="150000"/>
              </a:lnSpc>
              <a:spcAft>
                <a:spcPts val="450"/>
              </a:spcAft>
              <a:defRPr/>
            </a:pPr>
            <a:endParaRPr lang="en-US" altLang="zh-CN" sz="1500" dirty="0">
              <a:solidFill>
                <a:schemeClr val="tx1"/>
              </a:solidFill>
            </a:endParaRPr>
          </a:p>
          <a:p>
            <a:pPr algn="just">
              <a:lnSpc>
                <a:spcPct val="150000"/>
              </a:lnSpc>
              <a:spcAft>
                <a:spcPts val="450"/>
              </a:spcAft>
              <a:defRPr/>
            </a:pPr>
            <a:endParaRPr lang="en-US" altLang="zh-CN" sz="1500" dirty="0">
              <a:solidFill>
                <a:schemeClr val="tx1"/>
              </a:solidFill>
            </a:endParaRPr>
          </a:p>
          <a:p>
            <a:pPr algn="just">
              <a:lnSpc>
                <a:spcPct val="150000"/>
              </a:lnSpc>
              <a:spcAft>
                <a:spcPts val="450"/>
              </a:spcAft>
              <a:defRPr/>
            </a:pPr>
            <a:r>
              <a:rPr lang="zh-CN" altLang="en-US" sz="1500" dirty="0">
                <a:solidFill>
                  <a:schemeClr val="tx1"/>
                </a:solidFill>
              </a:rPr>
              <a:t>实际上，关键字</a:t>
            </a:r>
            <a:r>
              <a:rPr lang="en-US" altLang="zh-CN" sz="1500" dirty="0">
                <a:solidFill>
                  <a:schemeClr val="tx1"/>
                </a:solidFill>
              </a:rPr>
              <a:t>auto</a:t>
            </a:r>
            <a:r>
              <a:rPr lang="zh-CN" altLang="en-US" sz="1500" dirty="0">
                <a:solidFill>
                  <a:schemeClr val="tx1"/>
                </a:solidFill>
              </a:rPr>
              <a:t>可以省略，</a:t>
            </a:r>
            <a:r>
              <a:rPr lang="zh-CN" altLang="en-US" sz="1500" b="1" dirty="0">
                <a:solidFill>
                  <a:schemeClr val="tx1"/>
                </a:solidFill>
              </a:rPr>
              <a:t>不写</a:t>
            </a:r>
            <a:r>
              <a:rPr lang="en-US" altLang="zh-CN" sz="1500" b="1" dirty="0">
                <a:solidFill>
                  <a:schemeClr val="tx1"/>
                </a:solidFill>
              </a:rPr>
              <a:t>auto</a:t>
            </a:r>
            <a:r>
              <a:rPr lang="zh-CN" altLang="en-US" sz="1500" b="1" dirty="0">
                <a:solidFill>
                  <a:schemeClr val="tx1"/>
                </a:solidFill>
              </a:rPr>
              <a:t>则隐含指定为“自动存储类别”</a:t>
            </a:r>
            <a:r>
              <a:rPr lang="zh-CN" altLang="en-US" sz="1500" dirty="0">
                <a:solidFill>
                  <a:schemeClr val="tx1"/>
                </a:solidFill>
              </a:rPr>
              <a:t>，它属于动态存储方式。程序中大多数变量属于自动变量。</a:t>
            </a:r>
          </a:p>
        </p:txBody>
      </p:sp>
      <mc:AlternateContent xmlns:mc="http://schemas.openxmlformats.org/markup-compatibility/2006" xmlns:a14="http://schemas.microsoft.com/office/drawing/2010/main">
        <mc:Choice Requires="a14">
          <p:sp>
            <p:nvSpPr>
              <p:cNvPr id="13" name="圆角矩形 12">
                <a:extLst>
                  <a:ext uri="{FF2B5EF4-FFF2-40B4-BE49-F238E27FC236}">
                    <a16:creationId xmlns:a16="http://schemas.microsoft.com/office/drawing/2014/main" id="{81B73C8E-79CB-4F4E-829B-E13EEDDD322F}"/>
                  </a:ext>
                </a:extLst>
              </p:cNvPr>
              <p:cNvSpPr/>
              <p:nvPr/>
            </p:nvSpPr>
            <p:spPr>
              <a:xfrm>
                <a:off x="1936376" y="3535639"/>
                <a:ext cx="2933877" cy="1056007"/>
              </a:xfrm>
              <a:prstGeom prst="roundRect">
                <a:avLst>
                  <a:gd name="adj" fmla="val 3878"/>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272654">
                  <a:lnSpc>
                    <a:spcPct val="120000"/>
                  </a:lnSpc>
                </a:pPr>
                <a:r>
                  <a:rPr lang="en-US" altLang="zh-CN" sz="1050" dirty="0" err="1"/>
                  <a:t>int</a:t>
                </a:r>
                <a:r>
                  <a:rPr lang="en-US" altLang="zh-CN" sz="1050" dirty="0"/>
                  <a:t> f(</a:t>
                </a:r>
                <a:r>
                  <a:rPr lang="en-US" altLang="zh-CN" sz="1050" dirty="0" err="1"/>
                  <a:t>int</a:t>
                </a:r>
                <a:r>
                  <a:rPr lang="en-US" altLang="zh-CN" sz="1050" dirty="0"/>
                  <a:t> a)			</a:t>
                </a:r>
                <a:r>
                  <a:rPr lang="en-US" altLang="zh-CN" sz="1050" dirty="0">
                    <a:solidFill>
                      <a:srgbClr val="008000"/>
                    </a:solidFill>
                  </a:rPr>
                  <a:t>//</a:t>
                </a:r>
                <a:r>
                  <a:rPr lang="zh-CN" altLang="en-US" sz="1050" dirty="0">
                    <a:solidFill>
                      <a:srgbClr val="008000"/>
                    </a:solidFill>
                  </a:rPr>
                  <a:t>定义</a:t>
                </a:r>
                <a:r>
                  <a:rPr lang="en-US" altLang="zh-CN" sz="1050" dirty="0">
                    <a:solidFill>
                      <a:srgbClr val="008000"/>
                    </a:solidFill>
                  </a:rPr>
                  <a:t>f</a:t>
                </a:r>
                <a:r>
                  <a:rPr lang="zh-CN" altLang="en-US" sz="1050" dirty="0">
                    <a:solidFill>
                      <a:srgbClr val="008000"/>
                    </a:solidFill>
                  </a:rPr>
                  <a:t>函数，</a:t>
                </a:r>
                <a:r>
                  <a:rPr lang="en-US" altLang="zh-CN" sz="1050" dirty="0">
                    <a:solidFill>
                      <a:srgbClr val="008000"/>
                    </a:solidFill>
                  </a:rPr>
                  <a:t>a</a:t>
                </a:r>
                <a:r>
                  <a:rPr lang="zh-CN" altLang="en-US" sz="1050" dirty="0">
                    <a:solidFill>
                      <a:srgbClr val="008000"/>
                    </a:solidFill>
                  </a:rPr>
                  <a:t>为形参</a:t>
                </a:r>
              </a:p>
              <a:p>
                <a:pPr defTabSz="272654">
                  <a:lnSpc>
                    <a:spcPct val="120000"/>
                  </a:lnSpc>
                </a:pPr>
                <a:r>
                  <a:rPr lang="en-US" altLang="zh-CN" sz="1050" dirty="0"/>
                  <a:t>{</a:t>
                </a:r>
              </a:p>
              <a:p>
                <a:pPr defTabSz="272654">
                  <a:lnSpc>
                    <a:spcPct val="120000"/>
                  </a:lnSpc>
                </a:pPr>
                <a:r>
                  <a:rPr lang="en-US" altLang="zh-CN" sz="1050" dirty="0"/>
                  <a:t>	auto </a:t>
                </a:r>
                <a:r>
                  <a:rPr lang="en-US" altLang="zh-CN" sz="1050" dirty="0" err="1"/>
                  <a:t>int</a:t>
                </a:r>
                <a:r>
                  <a:rPr lang="en-US" altLang="zh-CN" sz="1050" dirty="0"/>
                  <a:t> </a:t>
                </a:r>
                <a:r>
                  <a:rPr lang="en-US" altLang="zh-CN" sz="1050" dirty="0" err="1"/>
                  <a:t>b,c</a:t>
                </a:r>
                <a:r>
                  <a:rPr lang="en-US" altLang="zh-CN" sz="1050" dirty="0"/>
                  <a:t>=3;	</a:t>
                </a:r>
                <a:r>
                  <a:rPr lang="en-US" altLang="zh-CN" sz="1050" dirty="0">
                    <a:solidFill>
                      <a:srgbClr val="008000"/>
                    </a:solidFill>
                  </a:rPr>
                  <a:t>//</a:t>
                </a:r>
                <a:r>
                  <a:rPr lang="zh-CN" altLang="en-US" sz="1050" dirty="0">
                    <a:solidFill>
                      <a:srgbClr val="008000"/>
                    </a:solidFill>
                  </a:rPr>
                  <a:t>定义</a:t>
                </a:r>
                <a:r>
                  <a:rPr lang="en-US" altLang="zh-CN" sz="1050" dirty="0" err="1">
                    <a:solidFill>
                      <a:srgbClr val="008000"/>
                    </a:solidFill>
                  </a:rPr>
                  <a:t>b,c</a:t>
                </a:r>
                <a:r>
                  <a:rPr lang="zh-CN" altLang="en-US" sz="1050" dirty="0">
                    <a:solidFill>
                      <a:srgbClr val="008000"/>
                    </a:solidFill>
                  </a:rPr>
                  <a:t>为自动变量 </a:t>
                </a:r>
              </a:p>
              <a:p>
                <a:pPr algn="just" defTabSz="269081">
                  <a:lnSpc>
                    <a:spcPct val="120000"/>
                  </a:lnSpc>
                  <a:defRPr/>
                </a:pPr>
                <a:r>
                  <a:rPr lang="en-US" altLang="zh-CN" sz="1050" dirty="0">
                    <a:solidFill>
                      <a:schemeClr val="tx1"/>
                    </a:solidFill>
                    <a:ea typeface="Cambria Math" panose="02040503050406030204" pitchFamily="18" charset="0"/>
                  </a:rPr>
                  <a:t>	   </a:t>
                </a:r>
                <a14:m>
                  <m:oMath xmlns:m="http://schemas.openxmlformats.org/officeDocument/2006/math">
                    <m:r>
                      <a:rPr lang="en-US" altLang="zh-CN" sz="1050" i="1">
                        <a:solidFill>
                          <a:schemeClr val="tx1"/>
                        </a:solidFill>
                        <a:latin typeface="Cambria Math" panose="02040503050406030204" pitchFamily="18" charset="0"/>
                        <a:ea typeface="Cambria Math" panose="02040503050406030204" pitchFamily="18" charset="0"/>
                      </a:rPr>
                      <m:t>⋮</m:t>
                    </m:r>
                  </m:oMath>
                </a14:m>
                <a:endParaRPr lang="zh-CN" altLang="en-US" sz="1050" dirty="0"/>
              </a:p>
              <a:p>
                <a:pPr defTabSz="272654">
                  <a:lnSpc>
                    <a:spcPct val="120000"/>
                  </a:lnSpc>
                </a:pPr>
                <a:r>
                  <a:rPr lang="en-US" altLang="zh-CN" sz="1050" dirty="0"/>
                  <a:t>}</a:t>
                </a:r>
              </a:p>
            </p:txBody>
          </p:sp>
        </mc:Choice>
        <mc:Fallback xmlns="">
          <p:sp>
            <p:nvSpPr>
              <p:cNvPr id="13" name="圆角矩形 12">
                <a:extLst>
                  <a:ext uri="{FF2B5EF4-FFF2-40B4-BE49-F238E27FC236}">
                    <a16:creationId xmlns:a16="http://schemas.microsoft.com/office/drawing/2014/main" id="{81B73C8E-79CB-4F4E-829B-E13EEDDD322F}"/>
                  </a:ext>
                </a:extLst>
              </p:cNvPr>
              <p:cNvSpPr>
                <a:spLocks noRot="1" noChangeAspect="1" noMove="1" noResize="1" noEditPoints="1" noAdjustHandles="1" noChangeArrowheads="1" noChangeShapeType="1" noTextEdit="1"/>
              </p:cNvSpPr>
              <p:nvPr/>
            </p:nvSpPr>
            <p:spPr>
              <a:xfrm>
                <a:off x="1936376" y="3535639"/>
                <a:ext cx="2933877" cy="1056007"/>
              </a:xfrm>
              <a:prstGeom prst="roundRect">
                <a:avLst>
                  <a:gd name="adj" fmla="val 3878"/>
                </a:avLst>
              </a:prstGeom>
              <a:blipFill>
                <a:blip r:embed="rId4"/>
                <a:stretch>
                  <a:fillRect b="-2857"/>
                </a:stretch>
              </a:blipFill>
            </p:spPr>
            <p:txBody>
              <a:bodyPr/>
              <a:lstStyle/>
              <a:p>
                <a:r>
                  <a:rPr lang="en-US">
                    <a:noFill/>
                  </a:rPr>
                  <a:t> </a:t>
                </a:r>
              </a:p>
            </p:txBody>
          </p:sp>
        </mc:Fallback>
      </mc:AlternateContent>
      <p:sp>
        <p:nvSpPr>
          <p:cNvPr id="14" name="圆角矩形 12">
            <a:extLst>
              <a:ext uri="{FF2B5EF4-FFF2-40B4-BE49-F238E27FC236}">
                <a16:creationId xmlns:a16="http://schemas.microsoft.com/office/drawing/2014/main" id="{5382CD89-35B6-4BD4-B332-B011068CC402}"/>
              </a:ext>
            </a:extLst>
          </p:cNvPr>
          <p:cNvSpPr/>
          <p:nvPr/>
        </p:nvSpPr>
        <p:spPr>
          <a:xfrm>
            <a:off x="3318692" y="5047376"/>
            <a:ext cx="2933877" cy="278291"/>
          </a:xfrm>
          <a:prstGeom prst="roundRect">
            <a:avLst>
              <a:gd name="adj" fmla="val 15430"/>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272654">
              <a:lnSpc>
                <a:spcPct val="120000"/>
              </a:lnSpc>
            </a:pPr>
            <a:r>
              <a:rPr lang="en-US" altLang="zh-CN" sz="1050" dirty="0"/>
              <a:t>auto </a:t>
            </a:r>
            <a:r>
              <a:rPr lang="en-US" altLang="zh-CN" sz="1050" dirty="0" err="1"/>
              <a:t>int</a:t>
            </a:r>
            <a:r>
              <a:rPr lang="en-US" altLang="zh-CN" sz="1050" dirty="0"/>
              <a:t> </a:t>
            </a:r>
            <a:r>
              <a:rPr lang="en-US" altLang="zh-CN" sz="1050" dirty="0" err="1"/>
              <a:t>b,c</a:t>
            </a:r>
            <a:r>
              <a:rPr lang="en-US" altLang="zh-CN" sz="1050" dirty="0"/>
              <a:t>=3;	</a:t>
            </a:r>
            <a:r>
              <a:rPr lang="en-US" altLang="zh-CN" sz="1050" dirty="0">
                <a:solidFill>
                  <a:srgbClr val="008000"/>
                </a:solidFill>
              </a:rPr>
              <a:t>//</a:t>
            </a:r>
            <a:r>
              <a:rPr lang="zh-CN" altLang="en-US" sz="1050" dirty="0">
                <a:solidFill>
                  <a:srgbClr val="008000"/>
                </a:solidFill>
              </a:rPr>
              <a:t>等价于</a:t>
            </a:r>
            <a:r>
              <a:rPr lang="en-US" altLang="zh-CN" sz="1050" dirty="0" err="1">
                <a:solidFill>
                  <a:srgbClr val="008000"/>
                </a:solidFill>
              </a:rPr>
              <a:t>int</a:t>
            </a:r>
            <a:r>
              <a:rPr lang="en-US" altLang="zh-CN" sz="1050" dirty="0">
                <a:solidFill>
                  <a:srgbClr val="008000"/>
                </a:solidFill>
              </a:rPr>
              <a:t> </a:t>
            </a:r>
            <a:r>
              <a:rPr lang="en-US" altLang="zh-CN" sz="1050" dirty="0" err="1">
                <a:solidFill>
                  <a:srgbClr val="008000"/>
                </a:solidFill>
              </a:rPr>
              <a:t>b,c</a:t>
            </a:r>
            <a:r>
              <a:rPr lang="en-US" altLang="zh-CN" sz="1050" dirty="0">
                <a:solidFill>
                  <a:srgbClr val="008000"/>
                </a:solidFill>
              </a:rPr>
              <a:t>=3;</a:t>
            </a:r>
            <a:endParaRPr lang="zh-CN" altLang="en-US" sz="1050" dirty="0">
              <a:solidFill>
                <a:srgbClr val="008000"/>
              </a:solidFill>
            </a:endParaRPr>
          </a:p>
        </p:txBody>
      </p:sp>
    </p:spTree>
    <p:extLst>
      <p:ext uri="{BB962C8B-B14F-4D97-AF65-F5344CB8AC3E}">
        <p14:creationId xmlns:p14="http://schemas.microsoft.com/office/powerpoint/2010/main" val="33692172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538B1A74-D0FB-442C-9C4B-2CB519BCEE4E}"/>
              </a:ext>
            </a:extLst>
          </p:cNvPr>
          <p:cNvSpPr/>
          <p:nvPr/>
        </p:nvSpPr>
        <p:spPr>
          <a:xfrm>
            <a:off x="0" y="2521387"/>
            <a:ext cx="9144000" cy="402803"/>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lnSpc>
                <a:spcPct val="150000"/>
              </a:lnSpc>
            </a:pPr>
            <a:endParaRPr lang="zh-CN" altLang="en-US" sz="1500" dirty="0"/>
          </a:p>
        </p:txBody>
      </p:sp>
      <p:sp>
        <p:nvSpPr>
          <p:cNvPr id="3" name="圆角矩形 2"/>
          <p:cNvSpPr/>
          <p:nvPr>
            <p:custDataLst>
              <p:tags r:id="rId1"/>
            </p:custDataLst>
          </p:nvPr>
        </p:nvSpPr>
        <p:spPr>
          <a:xfrm>
            <a:off x="1757984" y="3062237"/>
            <a:ext cx="5628033" cy="1626548"/>
          </a:xfrm>
          <a:prstGeom prst="roundRect">
            <a:avLst>
              <a:gd name="adj" fmla="val 6212"/>
            </a:avLst>
          </a:prstGeom>
          <a:solidFill>
            <a:sysClr val="window" lastClr="FFFFFF">
              <a:lumMod val="95000"/>
            </a:sysClr>
          </a:solidFill>
          <a:ln w="12700" cap="flat" cmpd="sng" algn="ctr">
            <a:solidFill>
              <a:sysClr val="window" lastClr="FFFFFF"/>
            </a:solidFill>
            <a:prstDash val="solid"/>
            <a:miter lim="800000"/>
          </a:ln>
          <a:effectLst>
            <a:outerShdw blurRad="38100" sx="101000" sy="101000" algn="ctr" rotWithShape="0">
              <a:prstClr val="black">
                <a:alpha val="14000"/>
              </a:prstClr>
            </a:outerShdw>
          </a:effectLst>
        </p:spPr>
        <p:txBody>
          <a:bodyPr anchor="ctr"/>
          <a:lstStyle/>
          <a:p>
            <a:pPr>
              <a:lnSpc>
                <a:spcPct val="150000"/>
              </a:lnSpc>
            </a:pPr>
            <a:r>
              <a:rPr lang="zh-CN" altLang="en-US" sz="1350"/>
              <a:t>有时希望函数中的局部变量的值在函数调用结束后不消失而继续保留原值，即其占用的存储单元不释放，在下一次再调用该函数时，该变量已有值（就是上一次函数调用结束时的值）。这时就应该指定该局部变量为“</a:t>
            </a:r>
            <a:r>
              <a:rPr lang="zh-CN" altLang="en-US" sz="1350" b="1"/>
              <a:t>静态局部变量</a:t>
            </a:r>
            <a:r>
              <a:rPr lang="zh-CN" altLang="en-US" sz="1350"/>
              <a:t>”，用关键字</a:t>
            </a:r>
            <a:r>
              <a:rPr lang="zh-CN" altLang="en-US" sz="1350" b="1"/>
              <a:t>static</a:t>
            </a:r>
            <a:r>
              <a:rPr lang="zh-CN" altLang="en-US" sz="1350"/>
              <a:t>进行声明。</a:t>
            </a:r>
            <a:endParaRPr lang="zh-CN" altLang="en-US" sz="1350" dirty="0"/>
          </a:p>
        </p:txBody>
      </p:sp>
    </p:spTree>
    <p:extLst>
      <p:ext uri="{BB962C8B-B14F-4D97-AF65-F5344CB8AC3E}">
        <p14:creationId xmlns:p14="http://schemas.microsoft.com/office/powerpoint/2010/main" val="13046006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局部变量的存储类别</a:t>
            </a:r>
          </a:p>
        </p:txBody>
      </p:sp>
      <p:sp>
        <p:nvSpPr>
          <p:cNvPr id="7" name="内容占位符 2">
            <a:extLst>
              <a:ext uri="{FF2B5EF4-FFF2-40B4-BE49-F238E27FC236}">
                <a16:creationId xmlns:a16="http://schemas.microsoft.com/office/drawing/2014/main" id="{DEE98492-60FF-49E2-8724-1EAAB782A764}"/>
              </a:ext>
            </a:extLst>
          </p:cNvPr>
          <p:cNvSpPr>
            <a:spLocks noGrp="1"/>
          </p:cNvSpPr>
          <p:nvPr>
            <p:ph idx="4294967295"/>
          </p:nvPr>
        </p:nvSpPr>
        <p:spPr>
          <a:xfrm>
            <a:off x="432000" y="1839558"/>
            <a:ext cx="7848400" cy="4461230"/>
          </a:xfrm>
        </p:spPr>
        <p:txBody>
          <a:bodyPr>
            <a:noAutofit/>
          </a:bodyPr>
          <a:lstStyle/>
          <a:p>
            <a:pPr marL="66675" indent="-66675">
              <a:lnSpc>
                <a:spcPct val="120000"/>
              </a:lnSpc>
              <a:buNone/>
            </a:pPr>
            <a:r>
              <a:rPr lang="zh-CN" altLang="en-US" sz="1500" dirty="0">
                <a:solidFill>
                  <a:schemeClr val="accent1"/>
                </a:solidFill>
              </a:rPr>
              <a:t>例：考察静态局部变量的值。</a:t>
            </a:r>
          </a:p>
        </p:txBody>
      </p:sp>
      <p:sp>
        <p:nvSpPr>
          <p:cNvPr id="9" name="标题 1">
            <a:extLst>
              <a:ext uri="{FF2B5EF4-FFF2-40B4-BE49-F238E27FC236}">
                <a16:creationId xmlns:a16="http://schemas.microsoft.com/office/drawing/2014/main" id="{F694C8CC-833E-48C3-8388-7834C145160E}"/>
              </a:ext>
            </a:extLst>
          </p:cNvPr>
          <p:cNvSpPr txBox="1">
            <a:spLocks/>
          </p:cNvSpPr>
          <p:nvPr/>
        </p:nvSpPr>
        <p:spPr>
          <a:xfrm>
            <a:off x="585787" y="1335017"/>
            <a:ext cx="3330356" cy="397767"/>
          </a:xfrm>
          <a:prstGeom prst="rect">
            <a:avLst/>
          </a:prstGeom>
        </p:spPr>
        <p:style>
          <a:lnRef idx="3">
            <a:schemeClr val="lt1"/>
          </a:lnRef>
          <a:fillRef idx="1">
            <a:schemeClr val="accent1"/>
          </a:fillRef>
          <a:effectRef idx="1">
            <a:schemeClr val="accent1"/>
          </a:effectRef>
          <a:fontRef idx="minor">
            <a:schemeClr val="lt1"/>
          </a:fontRef>
        </p:style>
        <p:txBody>
          <a:bodyPr vert="horz" lIns="68580" tIns="34290" rIns="68580" bIns="34290" rtlCol="0" anchor="ctr">
            <a:normAutofit/>
          </a:bodyPr>
          <a:lstStyle>
            <a:lvl1pPr algn="l" defTabSz="914400" rtl="0" eaLnBrk="1" latinLnBrk="0" hangingPunct="1">
              <a:lnSpc>
                <a:spcPct val="90000"/>
              </a:lnSpc>
              <a:spcBef>
                <a:spcPct val="0"/>
              </a:spcBef>
              <a:buNone/>
              <a:defRPr sz="3200" kern="1200">
                <a:solidFill>
                  <a:schemeClr val="lt1"/>
                </a:solidFill>
                <a:latin typeface="微软雅黑" panose="020B0503020204020204" pitchFamily="34" charset="-122"/>
                <a:ea typeface="微软雅黑" panose="020B0503020204020204" pitchFamily="34" charset="-122"/>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sz="1800" dirty="0"/>
              <a:t>静态局部变量</a:t>
            </a:r>
            <a:r>
              <a:rPr lang="en-US" altLang="zh-CN" sz="1800" dirty="0"/>
              <a:t>(static</a:t>
            </a:r>
            <a:r>
              <a:rPr lang="zh-CN" altLang="en-US" sz="1800" dirty="0"/>
              <a:t>局部变量</a:t>
            </a:r>
            <a:r>
              <a:rPr lang="en-US" altLang="zh-CN" sz="1800" dirty="0"/>
              <a:t>) </a:t>
            </a:r>
          </a:p>
        </p:txBody>
      </p:sp>
      <p:sp>
        <p:nvSpPr>
          <p:cNvPr id="8" name="圆角矩形 12">
            <a:extLst>
              <a:ext uri="{FF2B5EF4-FFF2-40B4-BE49-F238E27FC236}">
                <a16:creationId xmlns:a16="http://schemas.microsoft.com/office/drawing/2014/main" id="{063F0C42-A814-4358-AE0D-79EC638A445B}"/>
              </a:ext>
            </a:extLst>
          </p:cNvPr>
          <p:cNvSpPr/>
          <p:nvPr/>
        </p:nvSpPr>
        <p:spPr>
          <a:xfrm>
            <a:off x="693363" y="2525899"/>
            <a:ext cx="2944592" cy="3177700"/>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272654">
              <a:lnSpc>
                <a:spcPct val="120000"/>
              </a:lnSpc>
            </a:pPr>
            <a:r>
              <a:rPr lang="en-US" altLang="zh-CN" sz="1050" dirty="0"/>
              <a:t>#include &lt;</a:t>
            </a:r>
            <a:r>
              <a:rPr lang="en-US" altLang="zh-CN" sz="1050" dirty="0" err="1"/>
              <a:t>stdio.h</a:t>
            </a:r>
            <a:r>
              <a:rPr lang="en-US" altLang="zh-CN" sz="1050" dirty="0"/>
              <a:t>&gt;</a:t>
            </a:r>
          </a:p>
          <a:p>
            <a:pPr defTabSz="272654">
              <a:lnSpc>
                <a:spcPct val="120000"/>
              </a:lnSpc>
            </a:pPr>
            <a:r>
              <a:rPr lang="en-US" altLang="zh-CN" sz="1050" dirty="0" err="1"/>
              <a:t>int</a:t>
            </a:r>
            <a:r>
              <a:rPr lang="en-US" altLang="zh-CN" sz="1050" dirty="0"/>
              <a:t> main()</a:t>
            </a:r>
          </a:p>
          <a:p>
            <a:pPr defTabSz="272654">
              <a:lnSpc>
                <a:spcPct val="120000"/>
              </a:lnSpc>
            </a:pPr>
            <a:r>
              <a:rPr lang="en-US" altLang="zh-CN" sz="1050" dirty="0"/>
              <a:t>{	</a:t>
            </a:r>
            <a:r>
              <a:rPr lang="en-US" altLang="zh-CN" sz="1050" dirty="0" err="1"/>
              <a:t>int</a:t>
            </a:r>
            <a:r>
              <a:rPr lang="en-US" altLang="zh-CN" sz="1050" dirty="0"/>
              <a:t> f(</a:t>
            </a:r>
            <a:r>
              <a:rPr lang="en-US" altLang="zh-CN" sz="1050" dirty="0" err="1"/>
              <a:t>int</a:t>
            </a:r>
            <a:r>
              <a:rPr lang="en-US" altLang="zh-CN" sz="1050" dirty="0"/>
              <a:t>);				</a:t>
            </a:r>
            <a:r>
              <a:rPr lang="en-US" altLang="zh-CN" sz="1050" dirty="0">
                <a:solidFill>
                  <a:srgbClr val="008000"/>
                </a:solidFill>
              </a:rPr>
              <a:t>//</a:t>
            </a:r>
            <a:r>
              <a:rPr lang="zh-CN" altLang="en-US" sz="1050" dirty="0">
                <a:solidFill>
                  <a:srgbClr val="008000"/>
                </a:solidFill>
              </a:rPr>
              <a:t>函数声明</a:t>
            </a:r>
          </a:p>
          <a:p>
            <a:pPr defTabSz="272654">
              <a:lnSpc>
                <a:spcPct val="120000"/>
              </a:lnSpc>
            </a:pPr>
            <a:r>
              <a:rPr lang="zh-CN" altLang="en-US" sz="1050" dirty="0"/>
              <a:t>	</a:t>
            </a:r>
            <a:r>
              <a:rPr lang="en-US" altLang="zh-CN" sz="1050" dirty="0" err="1"/>
              <a:t>int</a:t>
            </a:r>
            <a:r>
              <a:rPr lang="en-US" altLang="zh-CN" sz="1050" dirty="0"/>
              <a:t> a=2,i;				</a:t>
            </a:r>
            <a:r>
              <a:rPr lang="en-US" altLang="zh-CN" sz="1050" dirty="0">
                <a:solidFill>
                  <a:srgbClr val="008000"/>
                </a:solidFill>
              </a:rPr>
              <a:t>//</a:t>
            </a:r>
            <a:r>
              <a:rPr lang="zh-CN" altLang="en-US" sz="1050" dirty="0">
                <a:solidFill>
                  <a:srgbClr val="008000"/>
                </a:solidFill>
              </a:rPr>
              <a:t>自动局部变量</a:t>
            </a:r>
          </a:p>
          <a:p>
            <a:pPr defTabSz="272654">
              <a:lnSpc>
                <a:spcPct val="120000"/>
              </a:lnSpc>
            </a:pPr>
            <a:r>
              <a:rPr lang="zh-CN" altLang="en-US" sz="1050" dirty="0"/>
              <a:t>	</a:t>
            </a:r>
            <a:r>
              <a:rPr lang="en-US" altLang="zh-CN" sz="1050" dirty="0"/>
              <a:t>for(</a:t>
            </a:r>
            <a:r>
              <a:rPr lang="en-US" altLang="zh-CN" sz="1050" dirty="0" err="1"/>
              <a:t>i</a:t>
            </a:r>
            <a:r>
              <a:rPr lang="en-US" altLang="zh-CN" sz="1050" dirty="0"/>
              <a:t>=0;i&lt;3;i++)</a:t>
            </a:r>
          </a:p>
          <a:p>
            <a:pPr defTabSz="272654">
              <a:lnSpc>
                <a:spcPct val="120000"/>
              </a:lnSpc>
            </a:pPr>
            <a:r>
              <a:rPr lang="en-US" altLang="zh-CN" sz="1050" dirty="0"/>
              <a:t>		</a:t>
            </a:r>
            <a:r>
              <a:rPr lang="en-US" altLang="zh-CN" sz="1050" dirty="0" err="1"/>
              <a:t>printf</a:t>
            </a:r>
            <a:r>
              <a:rPr lang="en-US" altLang="zh-CN" sz="1050" dirty="0"/>
              <a:t>("%d\</a:t>
            </a:r>
            <a:r>
              <a:rPr lang="en-US" altLang="zh-CN" sz="1050" dirty="0" err="1"/>
              <a:t>n",f</a:t>
            </a:r>
            <a:r>
              <a:rPr lang="en-US" altLang="zh-CN" sz="1050" dirty="0"/>
              <a:t>(a));	</a:t>
            </a:r>
            <a:r>
              <a:rPr lang="en-US" altLang="zh-CN" sz="1050" dirty="0">
                <a:solidFill>
                  <a:srgbClr val="008000"/>
                </a:solidFill>
              </a:rPr>
              <a:t>//</a:t>
            </a:r>
            <a:r>
              <a:rPr lang="zh-CN" altLang="en-US" sz="1050" dirty="0">
                <a:solidFill>
                  <a:srgbClr val="008000"/>
                </a:solidFill>
              </a:rPr>
              <a:t>输出</a:t>
            </a:r>
            <a:r>
              <a:rPr lang="en-US" altLang="zh-CN" sz="1050" dirty="0">
                <a:solidFill>
                  <a:srgbClr val="008000"/>
                </a:solidFill>
              </a:rPr>
              <a:t>f(a)</a:t>
            </a:r>
            <a:r>
              <a:rPr lang="zh-CN" altLang="en-US" sz="1050" dirty="0">
                <a:solidFill>
                  <a:srgbClr val="008000"/>
                </a:solidFill>
              </a:rPr>
              <a:t>的值</a:t>
            </a:r>
          </a:p>
          <a:p>
            <a:pPr defTabSz="272654">
              <a:lnSpc>
                <a:spcPct val="120000"/>
              </a:lnSpc>
            </a:pPr>
            <a:r>
              <a:rPr lang="zh-CN" altLang="en-US" sz="1050" dirty="0"/>
              <a:t>	</a:t>
            </a:r>
            <a:r>
              <a:rPr lang="en-US" altLang="zh-CN" sz="1050" dirty="0"/>
              <a:t>return 0;</a:t>
            </a:r>
          </a:p>
          <a:p>
            <a:pPr defTabSz="272654">
              <a:lnSpc>
                <a:spcPct val="120000"/>
              </a:lnSpc>
            </a:pPr>
            <a:r>
              <a:rPr lang="en-US" altLang="zh-CN" sz="1050" dirty="0"/>
              <a:t>}</a:t>
            </a:r>
          </a:p>
          <a:p>
            <a:pPr defTabSz="272654">
              <a:lnSpc>
                <a:spcPct val="120000"/>
              </a:lnSpc>
            </a:pPr>
            <a:endParaRPr lang="en-US" altLang="zh-CN" sz="1050" dirty="0"/>
          </a:p>
          <a:p>
            <a:pPr defTabSz="272654">
              <a:lnSpc>
                <a:spcPct val="120000"/>
              </a:lnSpc>
            </a:pPr>
            <a:r>
              <a:rPr lang="en-US" altLang="zh-CN" sz="1050" dirty="0" err="1"/>
              <a:t>int</a:t>
            </a:r>
            <a:r>
              <a:rPr lang="en-US" altLang="zh-CN" sz="1050" dirty="0"/>
              <a:t> f(</a:t>
            </a:r>
            <a:r>
              <a:rPr lang="en-US" altLang="zh-CN" sz="1050" dirty="0" err="1"/>
              <a:t>int</a:t>
            </a:r>
            <a:r>
              <a:rPr lang="en-US" altLang="zh-CN" sz="1050" dirty="0"/>
              <a:t> a)</a:t>
            </a:r>
          </a:p>
          <a:p>
            <a:pPr defTabSz="272654">
              <a:lnSpc>
                <a:spcPct val="120000"/>
              </a:lnSpc>
            </a:pPr>
            <a:r>
              <a:rPr lang="en-US" altLang="zh-CN" sz="1050" dirty="0"/>
              <a:t>{	</a:t>
            </a:r>
            <a:r>
              <a:rPr lang="en-US" altLang="zh-CN" sz="1050" dirty="0">
                <a:solidFill>
                  <a:schemeClr val="accent6"/>
                </a:solidFill>
              </a:rPr>
              <a:t>auto</a:t>
            </a:r>
            <a:r>
              <a:rPr lang="en-US" altLang="zh-CN" sz="1050" dirty="0"/>
              <a:t> </a:t>
            </a:r>
            <a:r>
              <a:rPr lang="en-US" altLang="zh-CN" sz="1050" dirty="0" err="1"/>
              <a:t>int</a:t>
            </a:r>
            <a:r>
              <a:rPr lang="en-US" altLang="zh-CN" sz="1050" dirty="0"/>
              <a:t> b=0;			</a:t>
            </a:r>
            <a:r>
              <a:rPr lang="en-US" altLang="zh-CN" sz="1050" dirty="0">
                <a:solidFill>
                  <a:srgbClr val="008000"/>
                </a:solidFill>
              </a:rPr>
              <a:t>//</a:t>
            </a:r>
            <a:r>
              <a:rPr lang="zh-CN" altLang="en-US" sz="1050" dirty="0">
                <a:solidFill>
                  <a:srgbClr val="008000"/>
                </a:solidFill>
              </a:rPr>
              <a:t>自动局部变量</a:t>
            </a:r>
          </a:p>
          <a:p>
            <a:pPr defTabSz="272654">
              <a:lnSpc>
                <a:spcPct val="120000"/>
              </a:lnSpc>
            </a:pPr>
            <a:r>
              <a:rPr lang="zh-CN" altLang="en-US" sz="1050" dirty="0"/>
              <a:t>	</a:t>
            </a:r>
            <a:r>
              <a:rPr lang="en-US" altLang="zh-CN" sz="1050" dirty="0">
                <a:solidFill>
                  <a:schemeClr val="accent6"/>
                </a:solidFill>
              </a:rPr>
              <a:t>static</a:t>
            </a:r>
            <a:r>
              <a:rPr lang="en-US" altLang="zh-CN" sz="1050" dirty="0"/>
              <a:t> </a:t>
            </a:r>
            <a:r>
              <a:rPr lang="en-US" altLang="zh-CN" sz="1050" dirty="0" err="1"/>
              <a:t>int</a:t>
            </a:r>
            <a:r>
              <a:rPr lang="en-US" altLang="zh-CN" sz="1050" dirty="0"/>
              <a:t> c=3;			</a:t>
            </a:r>
            <a:r>
              <a:rPr lang="en-US" altLang="zh-CN" sz="1050" dirty="0">
                <a:solidFill>
                  <a:srgbClr val="008000"/>
                </a:solidFill>
              </a:rPr>
              <a:t>//</a:t>
            </a:r>
            <a:r>
              <a:rPr lang="zh-CN" altLang="en-US" sz="1050" dirty="0">
                <a:solidFill>
                  <a:srgbClr val="008000"/>
                </a:solidFill>
              </a:rPr>
              <a:t>静态局部变量</a:t>
            </a:r>
          </a:p>
          <a:p>
            <a:pPr defTabSz="272654">
              <a:lnSpc>
                <a:spcPct val="120000"/>
              </a:lnSpc>
            </a:pPr>
            <a:r>
              <a:rPr lang="zh-CN" altLang="en-US" sz="1050" dirty="0"/>
              <a:t>	</a:t>
            </a:r>
            <a:r>
              <a:rPr lang="en-US" altLang="zh-CN" sz="1050" dirty="0"/>
              <a:t>b=b+1;</a:t>
            </a:r>
          </a:p>
          <a:p>
            <a:pPr defTabSz="272654">
              <a:lnSpc>
                <a:spcPct val="120000"/>
              </a:lnSpc>
            </a:pPr>
            <a:r>
              <a:rPr lang="en-US" altLang="zh-CN" sz="1050" dirty="0"/>
              <a:t>	c=c+1;</a:t>
            </a:r>
          </a:p>
          <a:p>
            <a:pPr defTabSz="272654">
              <a:lnSpc>
                <a:spcPct val="120000"/>
              </a:lnSpc>
            </a:pPr>
            <a:r>
              <a:rPr lang="en-US" altLang="zh-CN" sz="1050" dirty="0"/>
              <a:t>	return(</a:t>
            </a:r>
            <a:r>
              <a:rPr lang="en-US" altLang="zh-CN" sz="1050" dirty="0" err="1"/>
              <a:t>a+b+c</a:t>
            </a:r>
            <a:r>
              <a:rPr lang="en-US" altLang="zh-CN" sz="1050" dirty="0"/>
              <a:t>);</a:t>
            </a:r>
          </a:p>
          <a:p>
            <a:pPr defTabSz="272654">
              <a:lnSpc>
                <a:spcPct val="120000"/>
              </a:lnSpc>
            </a:pPr>
            <a:r>
              <a:rPr lang="en-US" altLang="zh-CN" sz="1050" dirty="0"/>
              <a:t>}</a:t>
            </a:r>
          </a:p>
        </p:txBody>
      </p:sp>
      <p:grpSp>
        <p:nvGrpSpPr>
          <p:cNvPr id="10" name="组合 9">
            <a:extLst>
              <a:ext uri="{FF2B5EF4-FFF2-40B4-BE49-F238E27FC236}">
                <a16:creationId xmlns:a16="http://schemas.microsoft.com/office/drawing/2014/main" id="{D70550B2-F8CE-4459-AD5F-A5FC24B92E42}"/>
              </a:ext>
            </a:extLst>
          </p:cNvPr>
          <p:cNvGrpSpPr/>
          <p:nvPr/>
        </p:nvGrpSpPr>
        <p:grpSpPr>
          <a:xfrm>
            <a:off x="4119056" y="2527795"/>
            <a:ext cx="4187184" cy="2068634"/>
            <a:chOff x="8050698" y="5019263"/>
            <a:chExt cx="5582912" cy="2758178"/>
          </a:xfrm>
          <a:effectLst>
            <a:outerShdw blurRad="63500" sx="102000" sy="102000" algn="ctr" rotWithShape="0">
              <a:prstClr val="black">
                <a:alpha val="40000"/>
              </a:prstClr>
            </a:outerShdw>
          </a:effectLst>
        </p:grpSpPr>
        <p:sp>
          <p:nvSpPr>
            <p:cNvPr id="11" name="剪去单角的矩形 51">
              <a:extLst>
                <a:ext uri="{FF2B5EF4-FFF2-40B4-BE49-F238E27FC236}">
                  <a16:creationId xmlns:a16="http://schemas.microsoft.com/office/drawing/2014/main" id="{79305157-4071-4637-8390-DD7B52FA875B}"/>
                </a:ext>
              </a:extLst>
            </p:cNvPr>
            <p:cNvSpPr/>
            <p:nvPr/>
          </p:nvSpPr>
          <p:spPr>
            <a:xfrm>
              <a:off x="8050698" y="5019263"/>
              <a:ext cx="5582912" cy="2758178"/>
            </a:xfrm>
            <a:prstGeom prst="snip1Rect">
              <a:avLst>
                <a:gd name="adj" fmla="val 59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15" name="图片 14">
              <a:extLst>
                <a:ext uri="{FF2B5EF4-FFF2-40B4-BE49-F238E27FC236}">
                  <a16:creationId xmlns:a16="http://schemas.microsoft.com/office/drawing/2014/main" id="{BA673DA0-2A55-4237-9B95-2A571CA5A5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16" name="文本框 15">
              <a:extLst>
                <a:ext uri="{FF2B5EF4-FFF2-40B4-BE49-F238E27FC236}">
                  <a16:creationId xmlns:a16="http://schemas.microsoft.com/office/drawing/2014/main" id="{A7AB3081-2D95-4750-BACD-8DAEED0B97DD}"/>
                </a:ext>
              </a:extLst>
            </p:cNvPr>
            <p:cNvSpPr txBox="1"/>
            <p:nvPr/>
          </p:nvSpPr>
          <p:spPr>
            <a:xfrm>
              <a:off x="8388005" y="5054496"/>
              <a:ext cx="4660755" cy="369332"/>
            </a:xfrm>
            <a:prstGeom prst="rect">
              <a:avLst/>
            </a:prstGeom>
            <a:noFill/>
          </p:spPr>
          <p:txBody>
            <a:bodyPr wrap="square" rtlCol="0">
              <a:spAutoFit/>
            </a:bodyPr>
            <a:lstStyle/>
            <a:p>
              <a:r>
                <a:rPr lang="zh-CN" altLang="en-US" sz="1200" dirty="0">
                  <a:solidFill>
                    <a:schemeClr val="bg1"/>
                  </a:solidFill>
                </a:rPr>
                <a:t>静态变量与自动变量的值的比较分析</a:t>
              </a:r>
              <a:endParaRPr lang="zh-CN" altLang="zh-CN" sz="1200" dirty="0">
                <a:solidFill>
                  <a:schemeClr val="bg1"/>
                </a:solidFill>
              </a:endParaRPr>
            </a:p>
          </p:txBody>
        </p:sp>
      </p:grpSp>
      <p:graphicFrame>
        <p:nvGraphicFramePr>
          <p:cNvPr id="3" name="表格 2">
            <a:extLst>
              <a:ext uri="{FF2B5EF4-FFF2-40B4-BE49-F238E27FC236}">
                <a16:creationId xmlns:a16="http://schemas.microsoft.com/office/drawing/2014/main" id="{A5C85DA2-B22D-4FD2-9CD6-8EF2CF4FCBC0}"/>
              </a:ext>
            </a:extLst>
          </p:cNvPr>
          <p:cNvGraphicFramePr>
            <a:graphicFrameLocks noGrp="1"/>
          </p:cNvGraphicFramePr>
          <p:nvPr>
            <p:extLst/>
          </p:nvPr>
        </p:nvGraphicFramePr>
        <p:xfrm>
          <a:off x="4453819" y="2866787"/>
          <a:ext cx="3517662" cy="1390650"/>
        </p:xfrm>
        <a:graphic>
          <a:graphicData uri="http://schemas.openxmlformats.org/drawingml/2006/table">
            <a:tbl>
              <a:tblPr>
                <a:tableStyleId>{5C22544A-7EE6-4342-B048-85BDC9FD1C3A}</a:tableStyleId>
              </a:tblPr>
              <a:tblGrid>
                <a:gridCol w="586277">
                  <a:extLst>
                    <a:ext uri="{9D8B030D-6E8A-4147-A177-3AD203B41FA5}">
                      <a16:colId xmlns:a16="http://schemas.microsoft.com/office/drawing/2014/main" val="464541393"/>
                    </a:ext>
                  </a:extLst>
                </a:gridCol>
                <a:gridCol w="586277">
                  <a:extLst>
                    <a:ext uri="{9D8B030D-6E8A-4147-A177-3AD203B41FA5}">
                      <a16:colId xmlns:a16="http://schemas.microsoft.com/office/drawing/2014/main" val="3739033778"/>
                    </a:ext>
                  </a:extLst>
                </a:gridCol>
                <a:gridCol w="586277">
                  <a:extLst>
                    <a:ext uri="{9D8B030D-6E8A-4147-A177-3AD203B41FA5}">
                      <a16:colId xmlns:a16="http://schemas.microsoft.com/office/drawing/2014/main" val="2224826163"/>
                    </a:ext>
                  </a:extLst>
                </a:gridCol>
                <a:gridCol w="586277">
                  <a:extLst>
                    <a:ext uri="{9D8B030D-6E8A-4147-A177-3AD203B41FA5}">
                      <a16:colId xmlns:a16="http://schemas.microsoft.com/office/drawing/2014/main" val="3477587243"/>
                    </a:ext>
                  </a:extLst>
                </a:gridCol>
                <a:gridCol w="586277">
                  <a:extLst>
                    <a:ext uri="{9D8B030D-6E8A-4147-A177-3AD203B41FA5}">
                      <a16:colId xmlns:a16="http://schemas.microsoft.com/office/drawing/2014/main" val="2366959069"/>
                    </a:ext>
                  </a:extLst>
                </a:gridCol>
                <a:gridCol w="586277">
                  <a:extLst>
                    <a:ext uri="{9D8B030D-6E8A-4147-A177-3AD203B41FA5}">
                      <a16:colId xmlns:a16="http://schemas.microsoft.com/office/drawing/2014/main" val="2012038182"/>
                    </a:ext>
                  </a:extLst>
                </a:gridCol>
              </a:tblGrid>
              <a:tr h="278130">
                <a:tc rowSpan="2">
                  <a:txBody>
                    <a:bodyPr/>
                    <a:lstStyle/>
                    <a:p>
                      <a:pPr algn="ctr"/>
                      <a:r>
                        <a:rPr lang="zh-CN" altLang="en-US" sz="1200" dirty="0"/>
                        <a:t>第几次调用</a:t>
                      </a:r>
                    </a:p>
                  </a:txBody>
                  <a:tcPr marL="27000" marR="27000" marT="34290" marB="34290" anchor="ctr">
                    <a:solidFill>
                      <a:schemeClr val="accent1">
                        <a:lumMod val="60000"/>
                        <a:lumOff val="40000"/>
                      </a:schemeClr>
                    </a:solidFill>
                  </a:tcPr>
                </a:tc>
                <a:tc gridSpan="2">
                  <a:txBody>
                    <a:bodyPr/>
                    <a:lstStyle/>
                    <a:p>
                      <a:pPr algn="ctr"/>
                      <a:r>
                        <a:rPr lang="zh-CN" altLang="en-US" sz="1200" dirty="0"/>
                        <a:t>调用时初值</a:t>
                      </a:r>
                    </a:p>
                  </a:txBody>
                  <a:tcPr marL="27000" marR="27000" marT="34290" marB="34290" anchor="ctr">
                    <a:solidFill>
                      <a:schemeClr val="accent1">
                        <a:lumMod val="60000"/>
                        <a:lumOff val="40000"/>
                      </a:schemeClr>
                    </a:solidFill>
                  </a:tcPr>
                </a:tc>
                <a:tc hMerge="1">
                  <a:txBody>
                    <a:bodyPr/>
                    <a:lstStyle/>
                    <a:p>
                      <a:endParaRPr lang="zh-CN" altLang="en-US" dirty="0"/>
                    </a:p>
                  </a:txBody>
                  <a:tcPr/>
                </a:tc>
                <a:tc gridSpan="3">
                  <a:txBody>
                    <a:bodyPr/>
                    <a:lstStyle/>
                    <a:p>
                      <a:pPr algn="ctr"/>
                      <a:r>
                        <a:rPr lang="zh-CN" altLang="en-US" sz="1200" dirty="0"/>
                        <a:t>调用结束时的值</a:t>
                      </a:r>
                    </a:p>
                  </a:txBody>
                  <a:tcPr marL="27000" marR="27000" marT="34290" marB="34290" anchor="ctr">
                    <a:solidFill>
                      <a:schemeClr val="accent1">
                        <a:lumMod val="60000"/>
                        <a:lumOff val="40000"/>
                      </a:schemeClr>
                    </a:solidFill>
                  </a:tcPr>
                </a:tc>
                <a:tc hMerge="1">
                  <a:txBody>
                    <a:bodyPr/>
                    <a:lstStyle/>
                    <a:p>
                      <a:endParaRPr lang="zh-CN" altLang="en-US" dirty="0"/>
                    </a:p>
                  </a:txBody>
                  <a:tcPr/>
                </a:tc>
                <a:tc hMerge="1">
                  <a:txBody>
                    <a:bodyPr/>
                    <a:lstStyle/>
                    <a:p>
                      <a:endParaRPr lang="zh-CN" altLang="en-US" dirty="0"/>
                    </a:p>
                  </a:txBody>
                  <a:tcPr/>
                </a:tc>
                <a:extLst>
                  <a:ext uri="{0D108BD9-81ED-4DB2-BD59-A6C34878D82A}">
                    <a16:rowId xmlns:a16="http://schemas.microsoft.com/office/drawing/2014/main" val="944833173"/>
                  </a:ext>
                </a:extLst>
              </a:tr>
              <a:tr h="278130">
                <a:tc vMerge="1">
                  <a:txBody>
                    <a:bodyPr/>
                    <a:lstStyle/>
                    <a:p>
                      <a:endParaRPr lang="zh-CN" altLang="en-US" dirty="0"/>
                    </a:p>
                  </a:txBody>
                  <a:tcPr/>
                </a:tc>
                <a:tc>
                  <a:txBody>
                    <a:bodyPr/>
                    <a:lstStyle/>
                    <a:p>
                      <a:pPr algn="ctr"/>
                      <a:r>
                        <a:rPr lang="en-US" altLang="zh-CN" sz="1200" dirty="0"/>
                        <a:t>b</a:t>
                      </a:r>
                      <a:endParaRPr lang="zh-CN" altLang="en-US" sz="1200" dirty="0"/>
                    </a:p>
                  </a:txBody>
                  <a:tcPr marL="27000" marR="27000" marT="34290" marB="34290" anchor="ctr">
                    <a:solidFill>
                      <a:schemeClr val="accent1">
                        <a:lumMod val="60000"/>
                        <a:lumOff val="40000"/>
                      </a:schemeClr>
                    </a:solidFill>
                  </a:tcPr>
                </a:tc>
                <a:tc>
                  <a:txBody>
                    <a:bodyPr/>
                    <a:lstStyle/>
                    <a:p>
                      <a:pPr algn="ctr"/>
                      <a:r>
                        <a:rPr lang="en-US" altLang="zh-CN" sz="1200" dirty="0"/>
                        <a:t>c</a:t>
                      </a:r>
                      <a:endParaRPr lang="zh-CN" altLang="en-US" sz="1200" dirty="0"/>
                    </a:p>
                  </a:txBody>
                  <a:tcPr marL="27000" marR="27000" marT="34290" marB="34290" anchor="ctr">
                    <a:solidFill>
                      <a:schemeClr val="accent1">
                        <a:lumMod val="60000"/>
                        <a:lumOff val="40000"/>
                      </a:schemeClr>
                    </a:solidFill>
                  </a:tcPr>
                </a:tc>
                <a:tc>
                  <a:txBody>
                    <a:bodyPr/>
                    <a:lstStyle/>
                    <a:p>
                      <a:pPr algn="ctr"/>
                      <a:r>
                        <a:rPr lang="en-US" altLang="zh-CN" sz="1200" dirty="0"/>
                        <a:t>b</a:t>
                      </a:r>
                      <a:endParaRPr lang="zh-CN" altLang="en-US" sz="1200" dirty="0"/>
                    </a:p>
                  </a:txBody>
                  <a:tcPr marL="27000" marR="27000" marT="34290" marB="34290" anchor="ctr">
                    <a:solidFill>
                      <a:schemeClr val="accent1">
                        <a:lumMod val="60000"/>
                        <a:lumOff val="40000"/>
                      </a:schemeClr>
                    </a:solidFill>
                  </a:tcPr>
                </a:tc>
                <a:tc>
                  <a:txBody>
                    <a:bodyPr/>
                    <a:lstStyle/>
                    <a:p>
                      <a:pPr algn="ctr"/>
                      <a:r>
                        <a:rPr lang="en-US" altLang="zh-CN" sz="1200" dirty="0"/>
                        <a:t>c</a:t>
                      </a:r>
                      <a:endParaRPr lang="zh-CN" altLang="en-US" sz="1200" dirty="0"/>
                    </a:p>
                  </a:txBody>
                  <a:tcPr marL="27000" marR="27000" marT="34290" marB="34290" anchor="ctr">
                    <a:solidFill>
                      <a:schemeClr val="accent1">
                        <a:lumMod val="60000"/>
                        <a:lumOff val="40000"/>
                      </a:schemeClr>
                    </a:solidFill>
                  </a:tcPr>
                </a:tc>
                <a:tc>
                  <a:txBody>
                    <a:bodyPr/>
                    <a:lstStyle/>
                    <a:p>
                      <a:pPr algn="ctr"/>
                      <a:r>
                        <a:rPr lang="en-US" altLang="zh-CN" sz="1200" dirty="0" err="1"/>
                        <a:t>a+b+c</a:t>
                      </a:r>
                      <a:endParaRPr lang="zh-CN" altLang="en-US" sz="1200" dirty="0"/>
                    </a:p>
                  </a:txBody>
                  <a:tcPr marL="27000" marR="27000" marT="34290" marB="34290" anchor="ctr">
                    <a:solidFill>
                      <a:schemeClr val="accent1">
                        <a:lumMod val="60000"/>
                        <a:lumOff val="40000"/>
                      </a:schemeClr>
                    </a:solidFill>
                  </a:tcPr>
                </a:tc>
                <a:extLst>
                  <a:ext uri="{0D108BD9-81ED-4DB2-BD59-A6C34878D82A}">
                    <a16:rowId xmlns:a16="http://schemas.microsoft.com/office/drawing/2014/main" val="2844422664"/>
                  </a:ext>
                </a:extLst>
              </a:tr>
              <a:tr h="278130">
                <a:tc>
                  <a:txBody>
                    <a:bodyPr/>
                    <a:lstStyle/>
                    <a:p>
                      <a:pPr algn="ctr"/>
                      <a:r>
                        <a:rPr lang="zh-CN" altLang="en-US" sz="1200" dirty="0"/>
                        <a:t>第</a:t>
                      </a:r>
                      <a:r>
                        <a:rPr lang="en-US" altLang="zh-CN" sz="1200" dirty="0"/>
                        <a:t>1</a:t>
                      </a:r>
                      <a:r>
                        <a:rPr lang="zh-CN" altLang="en-US" sz="1200" dirty="0"/>
                        <a:t>次</a:t>
                      </a:r>
                    </a:p>
                  </a:txBody>
                  <a:tcPr marL="27000" marR="27000" marT="34290" marB="34290" anchor="ctr"/>
                </a:tc>
                <a:tc>
                  <a:txBody>
                    <a:bodyPr/>
                    <a:lstStyle/>
                    <a:p>
                      <a:pPr algn="ctr"/>
                      <a:r>
                        <a:rPr lang="en-US" altLang="zh-CN" sz="1200" dirty="0"/>
                        <a:t>0</a:t>
                      </a:r>
                      <a:endParaRPr lang="zh-CN" altLang="en-US" sz="1200" dirty="0"/>
                    </a:p>
                  </a:txBody>
                  <a:tcPr marL="27000" marR="27000" marT="34290" marB="34290" anchor="ctr"/>
                </a:tc>
                <a:tc>
                  <a:txBody>
                    <a:bodyPr/>
                    <a:lstStyle/>
                    <a:p>
                      <a:pPr algn="ctr"/>
                      <a:r>
                        <a:rPr lang="en-US" altLang="zh-CN" sz="1200" dirty="0"/>
                        <a:t>3</a:t>
                      </a:r>
                      <a:endParaRPr lang="zh-CN" altLang="en-US" sz="1200" dirty="0"/>
                    </a:p>
                  </a:txBody>
                  <a:tcPr marL="27000" marR="27000" marT="34290" marB="34290" anchor="ctr"/>
                </a:tc>
                <a:tc>
                  <a:txBody>
                    <a:bodyPr/>
                    <a:lstStyle/>
                    <a:p>
                      <a:pPr algn="ctr"/>
                      <a:r>
                        <a:rPr lang="en-US" altLang="zh-CN" sz="1200" dirty="0"/>
                        <a:t>1</a:t>
                      </a:r>
                      <a:endParaRPr lang="zh-CN" altLang="en-US" sz="1200" dirty="0"/>
                    </a:p>
                  </a:txBody>
                  <a:tcPr marL="27000" marR="27000" marT="34290" marB="34290" anchor="ctr"/>
                </a:tc>
                <a:tc>
                  <a:txBody>
                    <a:bodyPr/>
                    <a:lstStyle/>
                    <a:p>
                      <a:pPr algn="ctr"/>
                      <a:r>
                        <a:rPr lang="en-US" altLang="zh-CN" sz="1200" dirty="0"/>
                        <a:t>4</a:t>
                      </a:r>
                      <a:endParaRPr lang="zh-CN" altLang="en-US" sz="1200" dirty="0"/>
                    </a:p>
                  </a:txBody>
                  <a:tcPr marL="27000" marR="27000" marT="34290" marB="34290" anchor="ctr"/>
                </a:tc>
                <a:tc>
                  <a:txBody>
                    <a:bodyPr/>
                    <a:lstStyle/>
                    <a:p>
                      <a:pPr algn="ctr"/>
                      <a:r>
                        <a:rPr lang="en-US" altLang="zh-CN" sz="1200" dirty="0"/>
                        <a:t>7</a:t>
                      </a:r>
                      <a:endParaRPr lang="zh-CN" altLang="en-US" sz="1200" dirty="0"/>
                    </a:p>
                  </a:txBody>
                  <a:tcPr marL="27000" marR="27000" marT="34290" marB="34290" anchor="ctr"/>
                </a:tc>
                <a:extLst>
                  <a:ext uri="{0D108BD9-81ED-4DB2-BD59-A6C34878D82A}">
                    <a16:rowId xmlns:a16="http://schemas.microsoft.com/office/drawing/2014/main" val="225215031"/>
                  </a:ext>
                </a:extLst>
              </a:tr>
              <a:tr h="278130">
                <a:tc>
                  <a:txBody>
                    <a:bodyPr/>
                    <a:lstStyle/>
                    <a:p>
                      <a:pPr algn="ctr"/>
                      <a:r>
                        <a:rPr lang="zh-CN" altLang="en-US" sz="1200" dirty="0"/>
                        <a:t>第</a:t>
                      </a:r>
                      <a:r>
                        <a:rPr lang="en-US" altLang="zh-CN" sz="1200" dirty="0"/>
                        <a:t>2</a:t>
                      </a:r>
                      <a:r>
                        <a:rPr lang="zh-CN" altLang="en-US" sz="1200" dirty="0"/>
                        <a:t>次</a:t>
                      </a:r>
                    </a:p>
                  </a:txBody>
                  <a:tcPr marL="27000" marR="27000" marT="34290" marB="34290" anchor="ctr"/>
                </a:tc>
                <a:tc>
                  <a:txBody>
                    <a:bodyPr/>
                    <a:lstStyle/>
                    <a:p>
                      <a:pPr algn="ctr"/>
                      <a:r>
                        <a:rPr lang="en-US" altLang="zh-CN" sz="1200" dirty="0"/>
                        <a:t>0</a:t>
                      </a:r>
                      <a:endParaRPr lang="zh-CN" altLang="en-US" sz="1200" dirty="0"/>
                    </a:p>
                  </a:txBody>
                  <a:tcPr marL="27000" marR="27000" marT="34290" marB="34290" anchor="ctr"/>
                </a:tc>
                <a:tc>
                  <a:txBody>
                    <a:bodyPr/>
                    <a:lstStyle/>
                    <a:p>
                      <a:pPr algn="ctr"/>
                      <a:r>
                        <a:rPr lang="en-US" altLang="zh-CN" sz="1200" dirty="0"/>
                        <a:t>4</a:t>
                      </a:r>
                      <a:endParaRPr lang="zh-CN" altLang="en-US" sz="1200" dirty="0"/>
                    </a:p>
                  </a:txBody>
                  <a:tcPr marL="27000" marR="27000" marT="34290" marB="34290" anchor="ctr"/>
                </a:tc>
                <a:tc>
                  <a:txBody>
                    <a:bodyPr/>
                    <a:lstStyle/>
                    <a:p>
                      <a:pPr algn="ctr"/>
                      <a:r>
                        <a:rPr lang="en-US" altLang="zh-CN" sz="1200" dirty="0"/>
                        <a:t>1</a:t>
                      </a:r>
                      <a:endParaRPr lang="zh-CN" altLang="en-US" sz="1200" dirty="0"/>
                    </a:p>
                  </a:txBody>
                  <a:tcPr marL="27000" marR="27000" marT="34290" marB="34290" anchor="ctr"/>
                </a:tc>
                <a:tc>
                  <a:txBody>
                    <a:bodyPr/>
                    <a:lstStyle/>
                    <a:p>
                      <a:pPr algn="ctr"/>
                      <a:r>
                        <a:rPr lang="en-US" altLang="zh-CN" sz="1200" dirty="0"/>
                        <a:t>5</a:t>
                      </a:r>
                      <a:endParaRPr lang="zh-CN" altLang="en-US" sz="1200" dirty="0"/>
                    </a:p>
                  </a:txBody>
                  <a:tcPr marL="27000" marR="27000" marT="34290" marB="34290" anchor="ctr"/>
                </a:tc>
                <a:tc>
                  <a:txBody>
                    <a:bodyPr/>
                    <a:lstStyle/>
                    <a:p>
                      <a:pPr algn="ctr"/>
                      <a:r>
                        <a:rPr lang="en-US" altLang="zh-CN" sz="1200" dirty="0"/>
                        <a:t>8</a:t>
                      </a:r>
                      <a:endParaRPr lang="zh-CN" altLang="en-US" sz="1200" dirty="0"/>
                    </a:p>
                  </a:txBody>
                  <a:tcPr marL="27000" marR="27000" marT="34290" marB="34290" anchor="ctr"/>
                </a:tc>
                <a:extLst>
                  <a:ext uri="{0D108BD9-81ED-4DB2-BD59-A6C34878D82A}">
                    <a16:rowId xmlns:a16="http://schemas.microsoft.com/office/drawing/2014/main" val="1612473532"/>
                  </a:ext>
                </a:extLst>
              </a:tr>
              <a:tr h="278130">
                <a:tc>
                  <a:txBody>
                    <a:bodyPr/>
                    <a:lstStyle/>
                    <a:p>
                      <a:pPr algn="ctr"/>
                      <a:r>
                        <a:rPr lang="zh-CN" altLang="en-US" sz="1200" dirty="0"/>
                        <a:t>第</a:t>
                      </a:r>
                      <a:r>
                        <a:rPr lang="en-US" altLang="zh-CN" sz="1200" dirty="0"/>
                        <a:t>3</a:t>
                      </a:r>
                      <a:r>
                        <a:rPr lang="zh-CN" altLang="en-US" sz="1200" dirty="0"/>
                        <a:t>次</a:t>
                      </a:r>
                    </a:p>
                  </a:txBody>
                  <a:tcPr marL="27000" marR="27000" marT="34290" marB="34290" anchor="ctr"/>
                </a:tc>
                <a:tc>
                  <a:txBody>
                    <a:bodyPr/>
                    <a:lstStyle/>
                    <a:p>
                      <a:pPr algn="ctr"/>
                      <a:r>
                        <a:rPr lang="en-US" altLang="zh-CN" sz="1200" dirty="0"/>
                        <a:t>0</a:t>
                      </a:r>
                      <a:endParaRPr lang="zh-CN" altLang="en-US" sz="1200" dirty="0"/>
                    </a:p>
                  </a:txBody>
                  <a:tcPr marL="27000" marR="27000" marT="34290" marB="34290" anchor="ctr"/>
                </a:tc>
                <a:tc>
                  <a:txBody>
                    <a:bodyPr/>
                    <a:lstStyle/>
                    <a:p>
                      <a:pPr algn="ctr"/>
                      <a:r>
                        <a:rPr lang="en-US" altLang="zh-CN" sz="1200" dirty="0"/>
                        <a:t>5</a:t>
                      </a:r>
                      <a:endParaRPr lang="zh-CN" altLang="en-US" sz="1200" dirty="0"/>
                    </a:p>
                  </a:txBody>
                  <a:tcPr marL="27000" marR="27000" marT="34290" marB="34290" anchor="ctr"/>
                </a:tc>
                <a:tc>
                  <a:txBody>
                    <a:bodyPr/>
                    <a:lstStyle/>
                    <a:p>
                      <a:pPr algn="ctr"/>
                      <a:r>
                        <a:rPr lang="en-US" altLang="zh-CN" sz="1200" dirty="0"/>
                        <a:t>1</a:t>
                      </a:r>
                      <a:endParaRPr lang="zh-CN" altLang="en-US" sz="1200" dirty="0"/>
                    </a:p>
                  </a:txBody>
                  <a:tcPr marL="27000" marR="27000" marT="34290" marB="34290" anchor="ctr"/>
                </a:tc>
                <a:tc>
                  <a:txBody>
                    <a:bodyPr/>
                    <a:lstStyle/>
                    <a:p>
                      <a:pPr algn="ctr"/>
                      <a:r>
                        <a:rPr lang="en-US" altLang="zh-CN" sz="1200" dirty="0"/>
                        <a:t>6</a:t>
                      </a:r>
                      <a:endParaRPr lang="zh-CN" altLang="en-US" sz="1200" dirty="0"/>
                    </a:p>
                  </a:txBody>
                  <a:tcPr marL="27000" marR="27000" marT="34290" marB="34290" anchor="ctr"/>
                </a:tc>
                <a:tc>
                  <a:txBody>
                    <a:bodyPr/>
                    <a:lstStyle/>
                    <a:p>
                      <a:pPr algn="ctr"/>
                      <a:r>
                        <a:rPr lang="en-US" altLang="zh-CN" sz="1200" dirty="0"/>
                        <a:t>9</a:t>
                      </a:r>
                      <a:endParaRPr lang="zh-CN" altLang="en-US" sz="1200" dirty="0"/>
                    </a:p>
                  </a:txBody>
                  <a:tcPr marL="27000" marR="27000" marT="34290" marB="34290" anchor="ctr"/>
                </a:tc>
                <a:extLst>
                  <a:ext uri="{0D108BD9-81ED-4DB2-BD59-A6C34878D82A}">
                    <a16:rowId xmlns:a16="http://schemas.microsoft.com/office/drawing/2014/main" val="826785626"/>
                  </a:ext>
                </a:extLst>
              </a:tr>
            </a:tbl>
          </a:graphicData>
        </a:graphic>
      </p:graphicFrame>
      <p:pic>
        <p:nvPicPr>
          <p:cNvPr id="4" name="图片 3"/>
          <p:cNvPicPr>
            <a:picLocks noChangeAspect="1"/>
          </p:cNvPicPr>
          <p:nvPr/>
        </p:nvPicPr>
        <p:blipFill>
          <a:blip r:embed="rId4" cstate="print"/>
          <a:stretch>
            <a:fillRect/>
          </a:stretch>
        </p:blipFill>
        <p:spPr>
          <a:xfrm>
            <a:off x="4356200" y="5027107"/>
            <a:ext cx="2600325" cy="735806"/>
          </a:xfrm>
          <a:prstGeom prst="rect">
            <a:avLst/>
          </a:prstGeom>
        </p:spPr>
      </p:pic>
    </p:spTree>
    <p:extLst>
      <p:ext uri="{BB962C8B-B14F-4D97-AF65-F5344CB8AC3E}">
        <p14:creationId xmlns:p14="http://schemas.microsoft.com/office/powerpoint/2010/main" val="22273702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局部变量的存储类别</a:t>
            </a:r>
          </a:p>
        </p:txBody>
      </p:sp>
      <p:sp>
        <p:nvSpPr>
          <p:cNvPr id="9" name="标题 1">
            <a:extLst>
              <a:ext uri="{FF2B5EF4-FFF2-40B4-BE49-F238E27FC236}">
                <a16:creationId xmlns:a16="http://schemas.microsoft.com/office/drawing/2014/main" id="{F694C8CC-833E-48C3-8388-7834C145160E}"/>
              </a:ext>
            </a:extLst>
          </p:cNvPr>
          <p:cNvSpPr txBox="1">
            <a:spLocks/>
          </p:cNvSpPr>
          <p:nvPr/>
        </p:nvSpPr>
        <p:spPr>
          <a:xfrm>
            <a:off x="693361" y="1461683"/>
            <a:ext cx="3330356" cy="397767"/>
          </a:xfrm>
          <a:prstGeom prst="rect">
            <a:avLst/>
          </a:prstGeom>
        </p:spPr>
        <p:style>
          <a:lnRef idx="3">
            <a:schemeClr val="lt1"/>
          </a:lnRef>
          <a:fillRef idx="1">
            <a:schemeClr val="accent1"/>
          </a:fillRef>
          <a:effectRef idx="1">
            <a:schemeClr val="accent1"/>
          </a:effectRef>
          <a:fontRef idx="minor">
            <a:schemeClr val="lt1"/>
          </a:fontRef>
        </p:style>
        <p:txBody>
          <a:bodyPr vert="horz" lIns="68580" tIns="34290" rIns="68580" bIns="34290" rtlCol="0" anchor="ctr">
            <a:normAutofit/>
          </a:bodyPr>
          <a:lstStyle>
            <a:lvl1pPr algn="l" defTabSz="914400" rtl="0" eaLnBrk="1" latinLnBrk="0" hangingPunct="1">
              <a:lnSpc>
                <a:spcPct val="90000"/>
              </a:lnSpc>
              <a:spcBef>
                <a:spcPct val="0"/>
              </a:spcBef>
              <a:buNone/>
              <a:defRPr sz="3200" kern="1200">
                <a:solidFill>
                  <a:schemeClr val="lt1"/>
                </a:solidFill>
                <a:latin typeface="微软雅黑" panose="020B0503020204020204" pitchFamily="34" charset="-122"/>
                <a:ea typeface="微软雅黑" panose="020B0503020204020204" pitchFamily="34" charset="-122"/>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sz="1800" dirty="0"/>
              <a:t>静态局部变量</a:t>
            </a:r>
            <a:r>
              <a:rPr lang="en-US" altLang="zh-CN" sz="1800" dirty="0"/>
              <a:t>(static</a:t>
            </a:r>
            <a:r>
              <a:rPr lang="zh-CN" altLang="en-US" sz="1800" dirty="0"/>
              <a:t>局部变量</a:t>
            </a:r>
            <a:r>
              <a:rPr lang="en-US" altLang="zh-CN" sz="1800" dirty="0"/>
              <a:t>) </a:t>
            </a:r>
          </a:p>
        </p:txBody>
      </p:sp>
      <p:sp>
        <p:nvSpPr>
          <p:cNvPr id="13" name="MH_Text_1">
            <a:extLst>
              <a:ext uri="{FF2B5EF4-FFF2-40B4-BE49-F238E27FC236}">
                <a16:creationId xmlns:a16="http://schemas.microsoft.com/office/drawing/2014/main" id="{09BAB517-D8AA-4565-A59F-334343DF4404}"/>
              </a:ext>
            </a:extLst>
          </p:cNvPr>
          <p:cNvSpPr/>
          <p:nvPr>
            <p:custDataLst>
              <p:tags r:id="rId1"/>
            </p:custDataLst>
          </p:nvPr>
        </p:nvSpPr>
        <p:spPr>
          <a:xfrm>
            <a:off x="693361" y="2002472"/>
            <a:ext cx="7868423" cy="374646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27000" tIns="81000" rIns="0" bIns="0">
            <a:noAutofit/>
          </a:bodyPr>
          <a:lstStyle/>
          <a:p>
            <a:pPr algn="just">
              <a:lnSpc>
                <a:spcPct val="150000"/>
              </a:lnSpc>
              <a:spcAft>
                <a:spcPts val="450"/>
              </a:spcAft>
              <a:defRPr/>
            </a:pPr>
            <a:r>
              <a:rPr lang="en-US" altLang="zh-CN" sz="1350" dirty="0">
                <a:solidFill>
                  <a:schemeClr val="tx1"/>
                </a:solidFill>
              </a:rPr>
              <a:t>(1) </a:t>
            </a:r>
            <a:r>
              <a:rPr lang="zh-CN" altLang="en-US" sz="1350" dirty="0">
                <a:solidFill>
                  <a:schemeClr val="tx1"/>
                </a:solidFill>
              </a:rPr>
              <a:t>静态局部变量属于静态存储类别，在静态存储区内分配存储单元。在程序整个运行期间都不释放。而自动变量（即动态局部变量）属于动态存储类别，分配在动态存储区空间而不在静态存储区空间，函数调用结束后即释放。</a:t>
            </a:r>
          </a:p>
          <a:p>
            <a:pPr algn="just">
              <a:lnSpc>
                <a:spcPct val="150000"/>
              </a:lnSpc>
              <a:spcAft>
                <a:spcPts val="450"/>
              </a:spcAft>
              <a:defRPr/>
            </a:pPr>
            <a:r>
              <a:rPr lang="en-US" altLang="zh-CN" sz="1350" dirty="0">
                <a:solidFill>
                  <a:schemeClr val="tx1"/>
                </a:solidFill>
              </a:rPr>
              <a:t>(2) </a:t>
            </a:r>
            <a:r>
              <a:rPr lang="zh-CN" altLang="en-US" sz="1350" dirty="0">
                <a:solidFill>
                  <a:schemeClr val="tx1"/>
                </a:solidFill>
              </a:rPr>
              <a:t>对静态局部变量是在编译时赋初值的，即只赋初值一次，在程序运行时它已有初值。以后每次调用函数时不再重新赋初值而只是保留上次函数调用结束时的值。而对自动变量赋初值，不是在编译时进行的，而是在函数调用时进行的，每调用一次函数重新给一次初值，相当于执行一次赋值语句。</a:t>
            </a:r>
          </a:p>
          <a:p>
            <a:pPr algn="just">
              <a:lnSpc>
                <a:spcPct val="150000"/>
              </a:lnSpc>
              <a:spcAft>
                <a:spcPts val="450"/>
              </a:spcAft>
              <a:defRPr/>
            </a:pPr>
            <a:r>
              <a:rPr lang="en-US" altLang="zh-CN" sz="1350" dirty="0">
                <a:solidFill>
                  <a:schemeClr val="tx1"/>
                </a:solidFill>
              </a:rPr>
              <a:t>(3) </a:t>
            </a:r>
            <a:r>
              <a:rPr lang="zh-CN" altLang="en-US" sz="1350" dirty="0">
                <a:solidFill>
                  <a:schemeClr val="tx1"/>
                </a:solidFill>
              </a:rPr>
              <a:t>如果在定义局部变量时不赋初值的话，则对静态局部变量来说，编译时自动赋初值</a:t>
            </a:r>
            <a:r>
              <a:rPr lang="en-US" altLang="zh-CN" sz="1350" dirty="0">
                <a:solidFill>
                  <a:schemeClr val="tx1"/>
                </a:solidFill>
              </a:rPr>
              <a:t>0</a:t>
            </a:r>
            <a:r>
              <a:rPr lang="zh-CN" altLang="en-US" sz="1350" dirty="0">
                <a:solidFill>
                  <a:schemeClr val="tx1"/>
                </a:solidFill>
              </a:rPr>
              <a:t>（对数值型变量）或空字符</a:t>
            </a:r>
            <a:r>
              <a:rPr lang="en-US" altLang="zh-CN" sz="1350" dirty="0">
                <a:solidFill>
                  <a:schemeClr val="tx1"/>
                </a:solidFill>
              </a:rPr>
              <a:t>′\0′</a:t>
            </a:r>
            <a:r>
              <a:rPr lang="zh-CN" altLang="en-US" sz="1350" dirty="0">
                <a:solidFill>
                  <a:schemeClr val="tx1"/>
                </a:solidFill>
              </a:rPr>
              <a:t>（对字符变量）。而对自动变量来说，它的值是一个不确定的值。这是由于每次函数调用结束后存储单元已释放，下次调用时又重新另分配存储单元，而所分配的单元中的内容是不可知的。</a:t>
            </a:r>
          </a:p>
          <a:p>
            <a:pPr algn="just">
              <a:lnSpc>
                <a:spcPct val="150000"/>
              </a:lnSpc>
              <a:spcAft>
                <a:spcPts val="450"/>
              </a:spcAft>
              <a:defRPr/>
            </a:pPr>
            <a:r>
              <a:rPr lang="en-US" altLang="zh-CN" sz="1350" dirty="0">
                <a:solidFill>
                  <a:schemeClr val="tx1"/>
                </a:solidFill>
              </a:rPr>
              <a:t>(4) </a:t>
            </a:r>
            <a:r>
              <a:rPr lang="zh-CN" altLang="en-US" sz="1350" dirty="0">
                <a:solidFill>
                  <a:schemeClr val="tx1"/>
                </a:solidFill>
              </a:rPr>
              <a:t>虽然静态局部变量在函数调用结束后仍然存在，但其他函数是不能引用它的。因为它是局部变量，只能被本函数引用，而不能被其他函数引用。</a:t>
            </a:r>
          </a:p>
        </p:txBody>
      </p:sp>
    </p:spTree>
    <p:extLst>
      <p:ext uri="{BB962C8B-B14F-4D97-AF65-F5344CB8AC3E}">
        <p14:creationId xmlns:p14="http://schemas.microsoft.com/office/powerpoint/2010/main" val="22615117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局部变量的存储类别</a:t>
            </a:r>
            <a:endParaRPr lang="zh-CN" altLang="en-US" dirty="0"/>
          </a:p>
        </p:txBody>
      </p:sp>
      <p:sp>
        <p:nvSpPr>
          <p:cNvPr id="3" name="内容占位符 2"/>
          <p:cNvSpPr>
            <a:spLocks noGrp="1"/>
          </p:cNvSpPr>
          <p:nvPr>
            <p:ph idx="4294967295"/>
          </p:nvPr>
        </p:nvSpPr>
        <p:spPr>
          <a:xfrm>
            <a:off x="432000" y="1625600"/>
            <a:ext cx="7796013" cy="414338"/>
          </a:xfrm>
        </p:spPr>
        <p:txBody>
          <a:bodyPr>
            <a:noAutofit/>
          </a:bodyPr>
          <a:lstStyle/>
          <a:p>
            <a:pPr marL="66675" indent="-66675">
              <a:lnSpc>
                <a:spcPct val="120000"/>
              </a:lnSpc>
              <a:buNone/>
            </a:pPr>
            <a:r>
              <a:rPr lang="zh-CN" altLang="en-US" sz="1500" dirty="0">
                <a:solidFill>
                  <a:schemeClr val="accent1"/>
                </a:solidFill>
              </a:rPr>
              <a:t>例：输出</a:t>
            </a:r>
            <a:r>
              <a:rPr lang="en-US" altLang="zh-CN" sz="1500" dirty="0">
                <a:solidFill>
                  <a:schemeClr val="accent1"/>
                </a:solidFill>
              </a:rPr>
              <a:t>1</a:t>
            </a:r>
            <a:r>
              <a:rPr lang="zh-CN" altLang="en-US" sz="1500" dirty="0">
                <a:solidFill>
                  <a:schemeClr val="accent1"/>
                </a:solidFill>
              </a:rPr>
              <a:t>到</a:t>
            </a:r>
            <a:r>
              <a:rPr lang="en-US" altLang="zh-CN" sz="1500" dirty="0">
                <a:solidFill>
                  <a:schemeClr val="accent1"/>
                </a:solidFill>
              </a:rPr>
              <a:t>5</a:t>
            </a:r>
            <a:r>
              <a:rPr lang="zh-CN" altLang="en-US" sz="1500" dirty="0">
                <a:solidFill>
                  <a:schemeClr val="accent1"/>
                </a:solidFill>
              </a:rPr>
              <a:t>的阶乘值。</a:t>
            </a:r>
          </a:p>
        </p:txBody>
      </p:sp>
      <p:sp>
        <p:nvSpPr>
          <p:cNvPr id="32" name="圆角矩形 12">
            <a:extLst>
              <a:ext uri="{FF2B5EF4-FFF2-40B4-BE49-F238E27FC236}">
                <a16:creationId xmlns:a16="http://schemas.microsoft.com/office/drawing/2014/main" id="{0F049BFC-9696-4323-94B2-76251E60074B}"/>
              </a:ext>
            </a:extLst>
          </p:cNvPr>
          <p:cNvSpPr/>
          <p:nvPr/>
        </p:nvSpPr>
        <p:spPr>
          <a:xfrm>
            <a:off x="484408" y="2078314"/>
            <a:ext cx="4262614" cy="3033039"/>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272654">
              <a:lnSpc>
                <a:spcPct val="120000"/>
              </a:lnSpc>
            </a:pPr>
            <a:r>
              <a:rPr lang="en-US" altLang="zh-CN" sz="1050"/>
              <a:t>#include &lt;stdio.h&gt;</a:t>
            </a:r>
          </a:p>
          <a:p>
            <a:pPr defTabSz="272654">
              <a:lnSpc>
                <a:spcPct val="120000"/>
              </a:lnSpc>
            </a:pPr>
            <a:r>
              <a:rPr lang="en-US" altLang="zh-CN" sz="1050"/>
              <a:t>int main()</a:t>
            </a:r>
          </a:p>
          <a:p>
            <a:pPr defTabSz="272654">
              <a:lnSpc>
                <a:spcPct val="120000"/>
              </a:lnSpc>
            </a:pPr>
            <a:r>
              <a:rPr lang="en-US" altLang="zh-CN" sz="1050"/>
              <a:t>{	int fac(int n);</a:t>
            </a:r>
          </a:p>
          <a:p>
            <a:pPr defTabSz="272654">
              <a:lnSpc>
                <a:spcPct val="120000"/>
              </a:lnSpc>
            </a:pPr>
            <a:r>
              <a:rPr lang="en-US" altLang="zh-CN" sz="1050"/>
              <a:t>	int i;</a:t>
            </a:r>
          </a:p>
          <a:p>
            <a:pPr defTabSz="272654">
              <a:lnSpc>
                <a:spcPct val="120000"/>
              </a:lnSpc>
            </a:pPr>
            <a:r>
              <a:rPr lang="en-US" altLang="zh-CN" sz="1050"/>
              <a:t>	for(i=1;i&lt;=5;i++)	</a:t>
            </a:r>
            <a:r>
              <a:rPr lang="en-US" altLang="zh-CN" sz="1050">
                <a:solidFill>
                  <a:srgbClr val="008000"/>
                </a:solidFill>
              </a:rPr>
              <a:t>//</a:t>
            </a:r>
            <a:r>
              <a:rPr lang="zh-CN" altLang="en-US" sz="1050">
                <a:solidFill>
                  <a:srgbClr val="008000"/>
                </a:solidFill>
              </a:rPr>
              <a:t>先后</a:t>
            </a:r>
            <a:r>
              <a:rPr lang="en-US" altLang="zh-CN" sz="1050">
                <a:solidFill>
                  <a:srgbClr val="008000"/>
                </a:solidFill>
              </a:rPr>
              <a:t>5</a:t>
            </a:r>
            <a:r>
              <a:rPr lang="zh-CN" altLang="en-US" sz="1050">
                <a:solidFill>
                  <a:srgbClr val="008000"/>
                </a:solidFill>
              </a:rPr>
              <a:t>次调用</a:t>
            </a:r>
            <a:r>
              <a:rPr lang="en-US" altLang="zh-CN" sz="1050">
                <a:solidFill>
                  <a:srgbClr val="008000"/>
                </a:solidFill>
              </a:rPr>
              <a:t>fac</a:t>
            </a:r>
            <a:r>
              <a:rPr lang="zh-CN" altLang="en-US" sz="1050">
                <a:solidFill>
                  <a:srgbClr val="008000"/>
                </a:solidFill>
              </a:rPr>
              <a:t>函数</a:t>
            </a:r>
          </a:p>
          <a:p>
            <a:pPr defTabSz="272654">
              <a:lnSpc>
                <a:spcPct val="120000"/>
              </a:lnSpc>
            </a:pPr>
            <a:r>
              <a:rPr lang="zh-CN" altLang="en-US" sz="1050"/>
              <a:t>		</a:t>
            </a:r>
            <a:r>
              <a:rPr lang="en-US" altLang="zh-CN" sz="1050"/>
              <a:t>printf("%d!=%d\n",i,fac(i));	</a:t>
            </a:r>
            <a:r>
              <a:rPr lang="en-US" altLang="zh-CN" sz="1050">
                <a:solidFill>
                  <a:srgbClr val="008000"/>
                </a:solidFill>
              </a:rPr>
              <a:t>//</a:t>
            </a:r>
            <a:r>
              <a:rPr lang="zh-CN" altLang="en-US" sz="1050">
                <a:solidFill>
                  <a:srgbClr val="008000"/>
                </a:solidFill>
              </a:rPr>
              <a:t>每次计算并输出</a:t>
            </a:r>
            <a:r>
              <a:rPr lang="en-US" altLang="zh-CN" sz="1050">
                <a:solidFill>
                  <a:srgbClr val="008000"/>
                </a:solidFill>
              </a:rPr>
              <a:t>i!</a:t>
            </a:r>
            <a:r>
              <a:rPr lang="zh-CN" altLang="en-US" sz="1050">
                <a:solidFill>
                  <a:srgbClr val="008000"/>
                </a:solidFill>
              </a:rPr>
              <a:t>的值</a:t>
            </a:r>
          </a:p>
          <a:p>
            <a:pPr defTabSz="272654">
              <a:lnSpc>
                <a:spcPct val="120000"/>
              </a:lnSpc>
            </a:pPr>
            <a:r>
              <a:rPr lang="zh-CN" altLang="en-US" sz="1050"/>
              <a:t>	</a:t>
            </a:r>
            <a:r>
              <a:rPr lang="en-US" altLang="zh-CN" sz="1050"/>
              <a:t>return 0;</a:t>
            </a:r>
          </a:p>
          <a:p>
            <a:pPr defTabSz="272654">
              <a:lnSpc>
                <a:spcPct val="120000"/>
              </a:lnSpc>
            </a:pPr>
            <a:r>
              <a:rPr lang="en-US" altLang="zh-CN" sz="1050"/>
              <a:t>}</a:t>
            </a:r>
          </a:p>
          <a:p>
            <a:pPr defTabSz="272654">
              <a:lnSpc>
                <a:spcPct val="120000"/>
              </a:lnSpc>
            </a:pPr>
            <a:r>
              <a:rPr lang="en-US" altLang="zh-CN" sz="1050"/>
              <a:t>int fac(int n)</a:t>
            </a:r>
          </a:p>
          <a:p>
            <a:pPr defTabSz="272654">
              <a:lnSpc>
                <a:spcPct val="120000"/>
              </a:lnSpc>
            </a:pPr>
            <a:r>
              <a:rPr lang="en-US" altLang="zh-CN" sz="1050"/>
              <a:t>{	</a:t>
            </a:r>
            <a:r>
              <a:rPr lang="en-US" altLang="zh-CN" sz="1050">
                <a:solidFill>
                  <a:schemeClr val="accent6"/>
                </a:solidFill>
              </a:rPr>
              <a:t>static int f=1;</a:t>
            </a:r>
            <a:r>
              <a:rPr lang="en-US" altLang="zh-CN" sz="1050"/>
              <a:t>		</a:t>
            </a:r>
            <a:r>
              <a:rPr lang="en-US" altLang="zh-CN" sz="1050">
                <a:solidFill>
                  <a:srgbClr val="008000"/>
                </a:solidFill>
              </a:rPr>
              <a:t>//f</a:t>
            </a:r>
            <a:r>
              <a:rPr lang="zh-CN" altLang="en-US" sz="1050">
                <a:solidFill>
                  <a:srgbClr val="008000"/>
                </a:solidFill>
              </a:rPr>
              <a:t>保留了上次调用结束时的值</a:t>
            </a:r>
          </a:p>
          <a:p>
            <a:pPr defTabSz="272654">
              <a:lnSpc>
                <a:spcPct val="120000"/>
              </a:lnSpc>
            </a:pPr>
            <a:r>
              <a:rPr lang="zh-CN" altLang="en-US" sz="1050"/>
              <a:t>	</a:t>
            </a:r>
            <a:r>
              <a:rPr lang="en-US" altLang="zh-CN" sz="1050"/>
              <a:t>f=f*n;			</a:t>
            </a:r>
            <a:r>
              <a:rPr lang="en-US" altLang="zh-CN" sz="1050">
                <a:solidFill>
                  <a:srgbClr val="008000"/>
                </a:solidFill>
              </a:rPr>
              <a:t>//</a:t>
            </a:r>
            <a:r>
              <a:rPr lang="zh-CN" altLang="en-US" sz="1050">
                <a:solidFill>
                  <a:srgbClr val="008000"/>
                </a:solidFill>
              </a:rPr>
              <a:t>在上次的</a:t>
            </a:r>
            <a:r>
              <a:rPr lang="en-US" altLang="zh-CN" sz="1050">
                <a:solidFill>
                  <a:srgbClr val="008000"/>
                </a:solidFill>
              </a:rPr>
              <a:t>f</a:t>
            </a:r>
            <a:r>
              <a:rPr lang="zh-CN" altLang="en-US" sz="1050">
                <a:solidFill>
                  <a:srgbClr val="008000"/>
                </a:solidFill>
              </a:rPr>
              <a:t>值的基础上再乘以</a:t>
            </a:r>
            <a:r>
              <a:rPr lang="en-US" altLang="zh-CN" sz="1050">
                <a:solidFill>
                  <a:srgbClr val="008000"/>
                </a:solidFill>
              </a:rPr>
              <a:t>n</a:t>
            </a:r>
          </a:p>
          <a:p>
            <a:pPr defTabSz="272654">
              <a:lnSpc>
                <a:spcPct val="120000"/>
              </a:lnSpc>
            </a:pPr>
            <a:r>
              <a:rPr lang="en-US" altLang="zh-CN" sz="1050"/>
              <a:t>	return(f);			</a:t>
            </a:r>
            <a:r>
              <a:rPr lang="en-US" altLang="zh-CN" sz="1050">
                <a:solidFill>
                  <a:srgbClr val="008000"/>
                </a:solidFill>
              </a:rPr>
              <a:t>//</a:t>
            </a:r>
            <a:r>
              <a:rPr lang="zh-CN" altLang="en-US" sz="1050">
                <a:solidFill>
                  <a:srgbClr val="008000"/>
                </a:solidFill>
              </a:rPr>
              <a:t>返回值</a:t>
            </a:r>
            <a:r>
              <a:rPr lang="en-US" altLang="zh-CN" sz="1050">
                <a:solidFill>
                  <a:srgbClr val="008000"/>
                </a:solidFill>
              </a:rPr>
              <a:t>f</a:t>
            </a:r>
            <a:r>
              <a:rPr lang="zh-CN" altLang="en-US" sz="1050">
                <a:solidFill>
                  <a:srgbClr val="008000"/>
                </a:solidFill>
              </a:rPr>
              <a:t>是</a:t>
            </a:r>
            <a:r>
              <a:rPr lang="en-US" altLang="zh-CN" sz="1050">
                <a:solidFill>
                  <a:srgbClr val="008000"/>
                </a:solidFill>
              </a:rPr>
              <a:t>n!</a:t>
            </a:r>
            <a:r>
              <a:rPr lang="zh-CN" altLang="en-US" sz="1050">
                <a:solidFill>
                  <a:srgbClr val="008000"/>
                </a:solidFill>
              </a:rPr>
              <a:t>的值</a:t>
            </a:r>
          </a:p>
          <a:p>
            <a:pPr defTabSz="272654">
              <a:lnSpc>
                <a:spcPct val="120000"/>
              </a:lnSpc>
            </a:pPr>
            <a:r>
              <a:rPr lang="en-US" altLang="zh-CN" sz="1050"/>
              <a:t>}</a:t>
            </a:r>
            <a:endParaRPr lang="en-US" altLang="zh-CN" sz="1050" dirty="0"/>
          </a:p>
        </p:txBody>
      </p:sp>
      <p:grpSp>
        <p:nvGrpSpPr>
          <p:cNvPr id="29" name="组合 28">
            <a:extLst>
              <a:ext uri="{FF2B5EF4-FFF2-40B4-BE49-F238E27FC236}">
                <a16:creationId xmlns:a16="http://schemas.microsoft.com/office/drawing/2014/main" id="{72FED9F1-F22B-43A2-AA08-BCBCFA721ADB}"/>
              </a:ext>
            </a:extLst>
          </p:cNvPr>
          <p:cNvGrpSpPr/>
          <p:nvPr/>
        </p:nvGrpSpPr>
        <p:grpSpPr>
          <a:xfrm>
            <a:off x="4963960" y="2078316"/>
            <a:ext cx="3812138" cy="1226754"/>
            <a:chOff x="8050698" y="5019263"/>
            <a:chExt cx="5082850" cy="1635671"/>
          </a:xfrm>
          <a:effectLst>
            <a:outerShdw blurRad="63500" sx="102000" sy="102000" algn="ctr" rotWithShape="0">
              <a:prstClr val="black">
                <a:alpha val="40000"/>
              </a:prstClr>
            </a:outerShdw>
          </a:effectLst>
        </p:grpSpPr>
        <p:sp>
          <p:nvSpPr>
            <p:cNvPr id="51" name="剪去单角的矩形 51">
              <a:extLst>
                <a:ext uri="{FF2B5EF4-FFF2-40B4-BE49-F238E27FC236}">
                  <a16:creationId xmlns:a16="http://schemas.microsoft.com/office/drawing/2014/main" id="{D2D4F8D5-CA85-40B7-A512-998B7515EC3A}"/>
                </a:ext>
              </a:extLst>
            </p:cNvPr>
            <p:cNvSpPr/>
            <p:nvPr/>
          </p:nvSpPr>
          <p:spPr>
            <a:xfrm>
              <a:off x="8050698" y="5019263"/>
              <a:ext cx="5082850" cy="1604893"/>
            </a:xfrm>
            <a:prstGeom prst="snip1Rect">
              <a:avLst>
                <a:gd name="adj" fmla="val 59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pic>
          <p:nvPicPr>
            <p:cNvPr id="52" name="图片 51">
              <a:extLst>
                <a:ext uri="{FF2B5EF4-FFF2-40B4-BE49-F238E27FC236}">
                  <a16:creationId xmlns:a16="http://schemas.microsoft.com/office/drawing/2014/main" id="{F1CAE784-5A64-43D1-8C9C-3122E370A56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53" name="文本框 52">
              <a:extLst>
                <a:ext uri="{FF2B5EF4-FFF2-40B4-BE49-F238E27FC236}">
                  <a16:creationId xmlns:a16="http://schemas.microsoft.com/office/drawing/2014/main" id="{7BCB9DE4-B001-4FF9-881A-2C96E083D71F}"/>
                </a:ext>
              </a:extLst>
            </p:cNvPr>
            <p:cNvSpPr txBox="1"/>
            <p:nvPr/>
          </p:nvSpPr>
          <p:spPr>
            <a:xfrm>
              <a:off x="8388005" y="5054496"/>
              <a:ext cx="4660754" cy="1600438"/>
            </a:xfrm>
            <a:prstGeom prst="rect">
              <a:avLst/>
            </a:prstGeom>
            <a:noFill/>
          </p:spPr>
          <p:txBody>
            <a:bodyPr wrap="square" rtlCol="0">
              <a:spAutoFit/>
            </a:bodyPr>
            <a:lstStyle/>
            <a:p>
              <a:r>
                <a:rPr lang="en-US" altLang="zh-CN" sz="1200">
                  <a:solidFill>
                    <a:schemeClr val="bg1"/>
                  </a:solidFill>
                </a:rPr>
                <a:t>(1) </a:t>
              </a:r>
              <a:r>
                <a:rPr lang="zh-CN" altLang="en-US" sz="1200">
                  <a:solidFill>
                    <a:schemeClr val="bg1"/>
                  </a:solidFill>
                </a:rPr>
                <a:t>每次调用</a:t>
              </a:r>
              <a:r>
                <a:rPr lang="en-US" altLang="zh-CN" sz="1200">
                  <a:solidFill>
                    <a:schemeClr val="bg1"/>
                  </a:solidFill>
                </a:rPr>
                <a:t>fac(i)</a:t>
              </a:r>
              <a:r>
                <a:rPr lang="zh-CN" altLang="en-US" sz="1200">
                  <a:solidFill>
                    <a:schemeClr val="bg1"/>
                  </a:solidFill>
                </a:rPr>
                <a:t>，输出一个</a:t>
              </a:r>
              <a:r>
                <a:rPr lang="en-US" altLang="zh-CN" sz="1200">
                  <a:solidFill>
                    <a:schemeClr val="bg1"/>
                  </a:solidFill>
                </a:rPr>
                <a:t>i!</a:t>
              </a:r>
              <a:r>
                <a:rPr lang="zh-CN" altLang="en-US" sz="1200">
                  <a:solidFill>
                    <a:schemeClr val="bg1"/>
                  </a:solidFill>
                </a:rPr>
                <a:t>，同时保留这个</a:t>
              </a:r>
              <a:r>
                <a:rPr lang="en-US" altLang="zh-CN" sz="1200">
                  <a:solidFill>
                    <a:schemeClr val="bg1"/>
                  </a:solidFill>
                </a:rPr>
                <a:t>i!</a:t>
              </a:r>
              <a:r>
                <a:rPr lang="zh-CN" altLang="en-US" sz="1200">
                  <a:solidFill>
                    <a:schemeClr val="bg1"/>
                  </a:solidFill>
                </a:rPr>
                <a:t>的值以便下次再乘</a:t>
              </a:r>
              <a:r>
                <a:rPr lang="en-US" altLang="zh-CN" sz="1200">
                  <a:solidFill>
                    <a:schemeClr val="bg1"/>
                  </a:solidFill>
                </a:rPr>
                <a:t>(i+1)</a:t>
              </a:r>
              <a:r>
                <a:rPr lang="zh-CN" altLang="en-US" sz="1200">
                  <a:solidFill>
                    <a:schemeClr val="bg1"/>
                  </a:solidFill>
                </a:rPr>
                <a:t>。</a:t>
              </a:r>
            </a:p>
            <a:p>
              <a:endParaRPr lang="zh-CN" altLang="en-US" sz="1200">
                <a:solidFill>
                  <a:schemeClr val="bg1"/>
                </a:solidFill>
              </a:endParaRPr>
            </a:p>
            <a:p>
              <a:r>
                <a:rPr lang="en-US" altLang="zh-CN" sz="1200">
                  <a:solidFill>
                    <a:schemeClr val="bg1"/>
                  </a:solidFill>
                </a:rPr>
                <a:t>(2) </a:t>
              </a:r>
              <a:r>
                <a:rPr lang="zh-CN" altLang="en-US" sz="1200">
                  <a:solidFill>
                    <a:schemeClr val="bg1"/>
                  </a:solidFill>
                </a:rPr>
                <a:t>如果函数中的变量只被引用而不改变值，则定义为静态局部变量</a:t>
              </a:r>
              <a:r>
                <a:rPr lang="en-US" altLang="zh-CN" sz="1200">
                  <a:solidFill>
                    <a:schemeClr val="bg1"/>
                  </a:solidFill>
                </a:rPr>
                <a:t>(</a:t>
              </a:r>
              <a:r>
                <a:rPr lang="zh-CN" altLang="en-US" sz="1200">
                  <a:solidFill>
                    <a:schemeClr val="bg1"/>
                  </a:solidFill>
                </a:rPr>
                <a:t>同时初始化</a:t>
              </a:r>
              <a:r>
                <a:rPr lang="en-US" altLang="zh-CN" sz="1200">
                  <a:solidFill>
                    <a:schemeClr val="bg1"/>
                  </a:solidFill>
                </a:rPr>
                <a:t>)</a:t>
              </a:r>
              <a:r>
                <a:rPr lang="zh-CN" altLang="en-US" sz="1200">
                  <a:solidFill>
                    <a:schemeClr val="bg1"/>
                  </a:solidFill>
                </a:rPr>
                <a:t>比较方便，以免每次调用时重新赋值。</a:t>
              </a:r>
              <a:endParaRPr lang="zh-CN" altLang="zh-CN" sz="1200" dirty="0">
                <a:solidFill>
                  <a:schemeClr val="bg1"/>
                </a:solidFill>
              </a:endParaRPr>
            </a:p>
          </p:txBody>
        </p:sp>
      </p:grpSp>
      <p:pic>
        <p:nvPicPr>
          <p:cNvPr id="4" name="图片 3"/>
          <p:cNvPicPr>
            <a:picLocks noChangeAspect="1"/>
          </p:cNvPicPr>
          <p:nvPr/>
        </p:nvPicPr>
        <p:blipFill>
          <a:blip r:embed="rId7" cstate="print"/>
          <a:stretch>
            <a:fillRect/>
          </a:stretch>
        </p:blipFill>
        <p:spPr>
          <a:xfrm>
            <a:off x="2139553" y="4815587"/>
            <a:ext cx="2607469" cy="864394"/>
          </a:xfrm>
          <a:prstGeom prst="rect">
            <a:avLst/>
          </a:prstGeom>
        </p:spPr>
      </p:pic>
      <p:grpSp>
        <p:nvGrpSpPr>
          <p:cNvPr id="10" name="组合 9">
            <a:extLst>
              <a:ext uri="{FF2B5EF4-FFF2-40B4-BE49-F238E27FC236}">
                <a16:creationId xmlns:a16="http://schemas.microsoft.com/office/drawing/2014/main" id="{1AA1FD9A-69A9-4087-BCCF-813E351B8518}"/>
              </a:ext>
            </a:extLst>
          </p:cNvPr>
          <p:cNvGrpSpPr/>
          <p:nvPr/>
        </p:nvGrpSpPr>
        <p:grpSpPr>
          <a:xfrm>
            <a:off x="4840941" y="3594833"/>
            <a:ext cx="3935157" cy="1280310"/>
            <a:chOff x="8413031" y="4088153"/>
            <a:chExt cx="5414414" cy="1707080"/>
          </a:xfrm>
        </p:grpSpPr>
        <p:sp>
          <p:nvSpPr>
            <p:cNvPr id="11" name="MH_Other_1">
              <a:extLst>
                <a:ext uri="{FF2B5EF4-FFF2-40B4-BE49-F238E27FC236}">
                  <a16:creationId xmlns:a16="http://schemas.microsoft.com/office/drawing/2014/main" id="{D791730B-67A0-4BD5-A1DE-602F797C0E17}"/>
                </a:ext>
              </a:extLst>
            </p:cNvPr>
            <p:cNvSpPr/>
            <p:nvPr>
              <p:custDataLst>
                <p:tags r:id="rId1"/>
              </p:custDataLst>
            </p:nvPr>
          </p:nvSpPr>
          <p:spPr>
            <a:xfrm>
              <a:off x="8413031" y="4088154"/>
              <a:ext cx="943962"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500" dirty="0">
                  <a:solidFill>
                    <a:srgbClr val="FEFFFF"/>
                  </a:solidFill>
                </a:rPr>
                <a:t>注意</a:t>
              </a:r>
            </a:p>
          </p:txBody>
        </p:sp>
        <p:sp>
          <p:nvSpPr>
            <p:cNvPr id="12" name="MH_SubTitle_1">
              <a:extLst>
                <a:ext uri="{FF2B5EF4-FFF2-40B4-BE49-F238E27FC236}">
                  <a16:creationId xmlns:a16="http://schemas.microsoft.com/office/drawing/2014/main" id="{0FD83E40-24EF-49EF-91B2-720BC63586DB}"/>
                </a:ext>
              </a:extLst>
            </p:cNvPr>
            <p:cNvSpPr/>
            <p:nvPr>
              <p:custDataLst>
                <p:tags r:id="rId2"/>
              </p:custDataLst>
            </p:nvPr>
          </p:nvSpPr>
          <p:spPr>
            <a:xfrm>
              <a:off x="9371544" y="4088153"/>
              <a:ext cx="4455901" cy="1707080"/>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anchor="t">
              <a:noAutofit/>
            </a:bodyPr>
            <a:lstStyle/>
            <a:p>
              <a:pPr marL="214313" indent="-214313">
                <a:lnSpc>
                  <a:spcPct val="120000"/>
                </a:lnSpc>
                <a:spcAft>
                  <a:spcPts val="450"/>
                </a:spcAft>
                <a:buFont typeface="Arial" panose="020B0604020202020204" pitchFamily="34" charset="0"/>
                <a:buChar char="•"/>
                <a:defRPr/>
              </a:pPr>
              <a:r>
                <a:rPr lang="zh-CN" altLang="en-US" sz="1050" dirty="0">
                  <a:solidFill>
                    <a:schemeClr val="tx1">
                      <a:lumMod val="75000"/>
                      <a:lumOff val="25000"/>
                    </a:schemeClr>
                  </a:solidFill>
                </a:rPr>
                <a:t>用静态存储要多占内存（长期占用不释放，而不能像动态存储那样一个存储单元可以先后为多个变量使用，节约内存），而且降低了程序的可读性，当调用次数多时往往弄不清静态局部变量的当前值是什么。因此，若非必要，不要多用静态局部变量。</a:t>
              </a:r>
            </a:p>
          </p:txBody>
        </p:sp>
        <p:sp>
          <p:nvSpPr>
            <p:cNvPr id="13" name="MH_Other_2">
              <a:extLst>
                <a:ext uri="{FF2B5EF4-FFF2-40B4-BE49-F238E27FC236}">
                  <a16:creationId xmlns:a16="http://schemas.microsoft.com/office/drawing/2014/main" id="{AB1AACF2-C221-4CC0-9D1B-960D460A8272}"/>
                </a:ext>
              </a:extLst>
            </p:cNvPr>
            <p:cNvSpPr/>
            <p:nvPr>
              <p:custDataLst>
                <p:tags r:id="rId3"/>
              </p:custDataLst>
            </p:nvPr>
          </p:nvSpPr>
          <p:spPr>
            <a:xfrm rot="16200000">
              <a:off x="13525820" y="5493607"/>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grpSp>
    </p:spTree>
    <p:extLst>
      <p:ext uri="{BB962C8B-B14F-4D97-AF65-F5344CB8AC3E}">
        <p14:creationId xmlns:p14="http://schemas.microsoft.com/office/powerpoint/2010/main" val="22388393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局部变量的存储类别</a:t>
            </a:r>
          </a:p>
        </p:txBody>
      </p:sp>
      <p:sp>
        <p:nvSpPr>
          <p:cNvPr id="9" name="标题 1">
            <a:extLst>
              <a:ext uri="{FF2B5EF4-FFF2-40B4-BE49-F238E27FC236}">
                <a16:creationId xmlns:a16="http://schemas.microsoft.com/office/drawing/2014/main" id="{F694C8CC-833E-48C3-8388-7834C145160E}"/>
              </a:ext>
            </a:extLst>
          </p:cNvPr>
          <p:cNvSpPr txBox="1">
            <a:spLocks/>
          </p:cNvSpPr>
          <p:nvPr/>
        </p:nvSpPr>
        <p:spPr>
          <a:xfrm>
            <a:off x="507003" y="1627857"/>
            <a:ext cx="2772911" cy="397767"/>
          </a:xfrm>
          <a:prstGeom prst="rect">
            <a:avLst/>
          </a:prstGeom>
        </p:spPr>
        <p:style>
          <a:lnRef idx="3">
            <a:schemeClr val="lt1"/>
          </a:lnRef>
          <a:fillRef idx="1">
            <a:schemeClr val="accent1"/>
          </a:fillRef>
          <a:effectRef idx="1">
            <a:schemeClr val="accent1"/>
          </a:effectRef>
          <a:fontRef idx="minor">
            <a:schemeClr val="lt1"/>
          </a:fontRef>
        </p:style>
        <p:txBody>
          <a:bodyPr vert="horz" lIns="68580" tIns="34290" rIns="68580" bIns="34290" rtlCol="0" anchor="ctr">
            <a:normAutofit/>
          </a:bodyPr>
          <a:lstStyle>
            <a:lvl1pPr algn="l" defTabSz="914400" rtl="0" eaLnBrk="1" latinLnBrk="0" hangingPunct="1">
              <a:lnSpc>
                <a:spcPct val="90000"/>
              </a:lnSpc>
              <a:spcBef>
                <a:spcPct val="0"/>
              </a:spcBef>
              <a:buNone/>
              <a:defRPr sz="3200" kern="1200">
                <a:solidFill>
                  <a:schemeClr val="lt1"/>
                </a:solidFill>
                <a:latin typeface="微软雅黑" panose="020B0503020204020204" pitchFamily="34" charset="-122"/>
                <a:ea typeface="微软雅黑" panose="020B0503020204020204" pitchFamily="34" charset="-122"/>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sz="1800"/>
              <a:t>寄存器变量</a:t>
            </a:r>
            <a:r>
              <a:rPr lang="en-US" altLang="zh-CN" sz="1800"/>
              <a:t>(register</a:t>
            </a:r>
            <a:r>
              <a:rPr lang="zh-CN" altLang="en-US" sz="1800"/>
              <a:t>变量</a:t>
            </a:r>
            <a:r>
              <a:rPr lang="en-US" altLang="zh-CN" sz="1800"/>
              <a:t>)</a:t>
            </a:r>
            <a:endParaRPr lang="en-US" altLang="zh-CN" sz="1800" dirty="0"/>
          </a:p>
        </p:txBody>
      </p:sp>
      <p:sp>
        <p:nvSpPr>
          <p:cNvPr id="13" name="MH_Text_1">
            <a:extLst>
              <a:ext uri="{FF2B5EF4-FFF2-40B4-BE49-F238E27FC236}">
                <a16:creationId xmlns:a16="http://schemas.microsoft.com/office/drawing/2014/main" id="{09BAB517-D8AA-4565-A59F-334343DF4404}"/>
              </a:ext>
            </a:extLst>
          </p:cNvPr>
          <p:cNvSpPr/>
          <p:nvPr>
            <p:custDataLst>
              <p:tags r:id="rId1"/>
            </p:custDataLst>
          </p:nvPr>
        </p:nvSpPr>
        <p:spPr>
          <a:xfrm>
            <a:off x="507003" y="2017381"/>
            <a:ext cx="8222039" cy="2857763"/>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27000" tIns="81000" rIns="0" bIns="0">
            <a:noAutofit/>
          </a:bodyPr>
          <a:lstStyle/>
          <a:p>
            <a:pPr algn="just">
              <a:lnSpc>
                <a:spcPct val="120000"/>
              </a:lnSpc>
              <a:spcAft>
                <a:spcPts val="450"/>
              </a:spcAft>
              <a:defRPr/>
            </a:pPr>
            <a:r>
              <a:rPr lang="zh-CN" altLang="en-US" sz="1350">
                <a:solidFill>
                  <a:schemeClr val="tx1"/>
                </a:solidFill>
              </a:rPr>
              <a:t>一般情况下，变量（包括静态存储方式和动态存储方式）的值是存放在内存中的。当程序中用到哪一个变量的值时，由控制器发出指令将内存中该变量的值送到运算器中。 经过运算器进行运算，如果需要存数，再从运算器将数据送到内存存放。</a:t>
            </a:r>
          </a:p>
          <a:p>
            <a:pPr algn="just">
              <a:lnSpc>
                <a:spcPct val="120000"/>
              </a:lnSpc>
              <a:spcAft>
                <a:spcPts val="450"/>
              </a:spcAft>
              <a:defRPr/>
            </a:pPr>
            <a:r>
              <a:rPr lang="zh-CN" altLang="en-US" sz="1350">
                <a:solidFill>
                  <a:schemeClr val="tx1"/>
                </a:solidFill>
              </a:rPr>
              <a:t>如果有一些变量使用频繁（例如，在一个函数中执行</a:t>
            </a:r>
            <a:r>
              <a:rPr lang="en-US" altLang="zh-CN" sz="1350">
                <a:solidFill>
                  <a:schemeClr val="tx1"/>
                </a:solidFill>
              </a:rPr>
              <a:t>10 000</a:t>
            </a:r>
            <a:r>
              <a:rPr lang="zh-CN" altLang="en-US" sz="1350">
                <a:solidFill>
                  <a:schemeClr val="tx1"/>
                </a:solidFill>
              </a:rPr>
              <a:t>次循环，每次循环中都要引用某局部变量），则为存取变量的值要花费不少时间。为提高执行效率，允许将局部变量的值放在</a:t>
            </a:r>
            <a:r>
              <a:rPr lang="en-US" altLang="zh-CN" sz="1350">
                <a:solidFill>
                  <a:schemeClr val="tx1"/>
                </a:solidFill>
              </a:rPr>
              <a:t>CPU</a:t>
            </a:r>
            <a:r>
              <a:rPr lang="zh-CN" altLang="en-US" sz="1350">
                <a:solidFill>
                  <a:schemeClr val="tx1"/>
                </a:solidFill>
              </a:rPr>
              <a:t>中的寄存器中，需要用时直接从寄存器取出参加运算，不必再到内存中去存取。由于对寄存器的存取速度远高于对内存的存取速度，因此这样做可以提高执行效率。这种变量叫做寄存器变量，用关键字</a:t>
            </a:r>
            <a:r>
              <a:rPr lang="en-US" altLang="zh-CN" sz="1350">
                <a:solidFill>
                  <a:schemeClr val="tx1"/>
                </a:solidFill>
              </a:rPr>
              <a:t>register</a:t>
            </a:r>
            <a:r>
              <a:rPr lang="zh-CN" altLang="en-US" sz="1350">
                <a:solidFill>
                  <a:schemeClr val="tx1"/>
                </a:solidFill>
              </a:rPr>
              <a:t>作声明。如</a:t>
            </a:r>
          </a:p>
          <a:p>
            <a:pPr algn="just">
              <a:lnSpc>
                <a:spcPct val="120000"/>
              </a:lnSpc>
              <a:spcAft>
                <a:spcPts val="450"/>
              </a:spcAft>
              <a:defRPr/>
            </a:pPr>
            <a:endParaRPr lang="zh-CN" altLang="en-US" sz="1350">
              <a:solidFill>
                <a:schemeClr val="tx1"/>
              </a:solidFill>
            </a:endParaRPr>
          </a:p>
          <a:p>
            <a:pPr algn="just">
              <a:lnSpc>
                <a:spcPct val="120000"/>
              </a:lnSpc>
              <a:spcAft>
                <a:spcPts val="450"/>
              </a:spcAft>
              <a:defRPr/>
            </a:pPr>
            <a:r>
              <a:rPr lang="zh-CN" altLang="en-US" sz="1350">
                <a:solidFill>
                  <a:schemeClr val="tx1"/>
                </a:solidFill>
              </a:rPr>
              <a:t>由于现在的计算机的速度愈来愈快，性能愈来愈高， 优化的编译系统能够识别使用频繁的变量，从而自动地将这些变量放在寄存器中，而不需要程序设计者指定。因此，现在实际上用</a:t>
            </a:r>
            <a:r>
              <a:rPr lang="en-US" altLang="zh-CN" sz="1350">
                <a:solidFill>
                  <a:schemeClr val="tx1"/>
                </a:solidFill>
              </a:rPr>
              <a:t>register</a:t>
            </a:r>
            <a:r>
              <a:rPr lang="zh-CN" altLang="en-US" sz="1350">
                <a:solidFill>
                  <a:schemeClr val="tx1"/>
                </a:solidFill>
              </a:rPr>
              <a:t>声明变量的必要性不大。</a:t>
            </a:r>
            <a:endParaRPr lang="zh-CN" altLang="en-US" sz="1350" dirty="0">
              <a:solidFill>
                <a:schemeClr val="tx1"/>
              </a:solidFill>
            </a:endParaRPr>
          </a:p>
        </p:txBody>
      </p:sp>
      <p:sp>
        <p:nvSpPr>
          <p:cNvPr id="5" name="圆角矩形 12">
            <a:extLst>
              <a:ext uri="{FF2B5EF4-FFF2-40B4-BE49-F238E27FC236}">
                <a16:creationId xmlns:a16="http://schemas.microsoft.com/office/drawing/2014/main" id="{5382CD89-35B6-4BD4-B332-B011068CC402}"/>
              </a:ext>
            </a:extLst>
          </p:cNvPr>
          <p:cNvSpPr/>
          <p:nvPr/>
        </p:nvSpPr>
        <p:spPr>
          <a:xfrm>
            <a:off x="507002" y="3951586"/>
            <a:ext cx="2933877" cy="278291"/>
          </a:xfrm>
          <a:prstGeom prst="roundRect">
            <a:avLst>
              <a:gd name="adj" fmla="val 15430"/>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272654">
              <a:lnSpc>
                <a:spcPct val="120000"/>
              </a:lnSpc>
            </a:pPr>
            <a:r>
              <a:rPr lang="en-US" altLang="zh-CN" sz="1050"/>
              <a:t>register int  f;		</a:t>
            </a:r>
            <a:r>
              <a:rPr lang="en-US" altLang="zh-CN" sz="1050">
                <a:solidFill>
                  <a:srgbClr val="008000"/>
                </a:solidFill>
              </a:rPr>
              <a:t>//</a:t>
            </a:r>
            <a:r>
              <a:rPr lang="zh-CN" altLang="en-US" sz="1050">
                <a:solidFill>
                  <a:srgbClr val="008000"/>
                </a:solidFill>
              </a:rPr>
              <a:t>定义</a:t>
            </a:r>
            <a:r>
              <a:rPr lang="en-US" altLang="zh-CN" sz="1050">
                <a:solidFill>
                  <a:srgbClr val="008000"/>
                </a:solidFill>
              </a:rPr>
              <a:t>f</a:t>
            </a:r>
            <a:r>
              <a:rPr lang="zh-CN" altLang="en-US" sz="1050">
                <a:solidFill>
                  <a:srgbClr val="008000"/>
                </a:solidFill>
              </a:rPr>
              <a:t>为寄存器变量</a:t>
            </a:r>
            <a:endParaRPr lang="zh-CN" altLang="en-US" sz="1050" dirty="0">
              <a:solidFill>
                <a:srgbClr val="008000"/>
              </a:solidFill>
            </a:endParaRPr>
          </a:p>
        </p:txBody>
      </p:sp>
      <p:grpSp>
        <p:nvGrpSpPr>
          <p:cNvPr id="6" name="组合 5">
            <a:extLst>
              <a:ext uri="{FF2B5EF4-FFF2-40B4-BE49-F238E27FC236}">
                <a16:creationId xmlns:a16="http://schemas.microsoft.com/office/drawing/2014/main" id="{90DCFD8E-ADC7-44B2-ABB5-5F6C327FA0FD}"/>
              </a:ext>
            </a:extLst>
          </p:cNvPr>
          <p:cNvGrpSpPr/>
          <p:nvPr/>
        </p:nvGrpSpPr>
        <p:grpSpPr>
          <a:xfrm>
            <a:off x="507002" y="4875144"/>
            <a:ext cx="8222040" cy="596348"/>
            <a:chOff x="8582294" y="4088152"/>
            <a:chExt cx="10242925" cy="795131"/>
          </a:xfrm>
        </p:grpSpPr>
        <p:sp>
          <p:nvSpPr>
            <p:cNvPr id="7" name="MH_Other_1">
              <a:extLst>
                <a:ext uri="{FF2B5EF4-FFF2-40B4-BE49-F238E27FC236}">
                  <a16:creationId xmlns:a16="http://schemas.microsoft.com/office/drawing/2014/main" id="{2FCC92BB-A488-44B1-A981-D0F9F058FEC5}"/>
                </a:ext>
              </a:extLst>
            </p:cNvPr>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500" dirty="0">
                  <a:solidFill>
                    <a:srgbClr val="FEFFFF"/>
                  </a:solidFill>
                </a:rPr>
                <a:t>注意</a:t>
              </a:r>
            </a:p>
          </p:txBody>
        </p:sp>
        <p:sp>
          <p:nvSpPr>
            <p:cNvPr id="8" name="MH_SubTitle_1">
              <a:extLst>
                <a:ext uri="{FF2B5EF4-FFF2-40B4-BE49-F238E27FC236}">
                  <a16:creationId xmlns:a16="http://schemas.microsoft.com/office/drawing/2014/main" id="{32EC84D7-6433-44B7-BEF3-8FFFF66E224B}"/>
                </a:ext>
              </a:extLst>
            </p:cNvPr>
            <p:cNvSpPr/>
            <p:nvPr>
              <p:custDataLst>
                <p:tags r:id="rId3"/>
              </p:custDataLst>
            </p:nvPr>
          </p:nvSpPr>
          <p:spPr>
            <a:xfrm>
              <a:off x="9371542" y="4088152"/>
              <a:ext cx="9453677" cy="795131"/>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anchor="t">
              <a:noAutofit/>
            </a:bodyPr>
            <a:lstStyle/>
            <a:p>
              <a:pPr marL="214313" indent="-214313">
                <a:lnSpc>
                  <a:spcPct val="120000"/>
                </a:lnSpc>
                <a:spcAft>
                  <a:spcPts val="450"/>
                </a:spcAft>
                <a:buFont typeface="Arial" panose="020B0604020202020204" pitchFamily="34" charset="0"/>
                <a:buChar char="•"/>
                <a:defRPr/>
              </a:pPr>
              <a:r>
                <a:rPr lang="en-US" altLang="zh-CN" sz="1350" dirty="0">
                  <a:solidFill>
                    <a:schemeClr val="tx1">
                      <a:lumMod val="75000"/>
                      <a:lumOff val="25000"/>
                    </a:schemeClr>
                  </a:solidFill>
                </a:rPr>
                <a:t>3</a:t>
              </a:r>
              <a:r>
                <a:rPr lang="zh-CN" altLang="en-US" sz="1350" dirty="0">
                  <a:solidFill>
                    <a:schemeClr val="tx1">
                      <a:lumMod val="75000"/>
                      <a:lumOff val="25000"/>
                    </a:schemeClr>
                  </a:solidFill>
                </a:rPr>
                <a:t>种局部变量的存储位置是不同的</a:t>
              </a:r>
              <a:r>
                <a:rPr lang="en-US" altLang="zh-CN" sz="1350" dirty="0">
                  <a:solidFill>
                    <a:schemeClr val="tx1">
                      <a:lumMod val="75000"/>
                      <a:lumOff val="25000"/>
                    </a:schemeClr>
                  </a:solidFill>
                </a:rPr>
                <a:t>: </a:t>
              </a:r>
              <a:r>
                <a:rPr lang="zh-CN" altLang="en-US" sz="1350" dirty="0">
                  <a:solidFill>
                    <a:schemeClr val="tx1">
                      <a:lumMod val="75000"/>
                      <a:lumOff val="25000"/>
                    </a:schemeClr>
                  </a:solidFill>
                </a:rPr>
                <a:t>自动变量存储在动态存储区；静态局部变量存储在静态存储区；寄存器存储在</a:t>
              </a:r>
              <a:r>
                <a:rPr lang="en-US" altLang="zh-CN" sz="1350" dirty="0">
                  <a:solidFill>
                    <a:schemeClr val="tx1">
                      <a:lumMod val="75000"/>
                      <a:lumOff val="25000"/>
                    </a:schemeClr>
                  </a:solidFill>
                </a:rPr>
                <a:t>CPU</a:t>
              </a:r>
              <a:r>
                <a:rPr lang="zh-CN" altLang="en-US" sz="1350" dirty="0">
                  <a:solidFill>
                    <a:schemeClr val="tx1">
                      <a:lumMod val="75000"/>
                      <a:lumOff val="25000"/>
                    </a:schemeClr>
                  </a:solidFill>
                </a:rPr>
                <a:t>中的寄存器中。</a:t>
              </a:r>
            </a:p>
          </p:txBody>
        </p:sp>
        <p:sp>
          <p:nvSpPr>
            <p:cNvPr id="10" name="MH_Other_2">
              <a:extLst>
                <a:ext uri="{FF2B5EF4-FFF2-40B4-BE49-F238E27FC236}">
                  <a16:creationId xmlns:a16="http://schemas.microsoft.com/office/drawing/2014/main" id="{443C97F6-7ED1-43B6-B434-D11339513E1F}"/>
                </a:ext>
              </a:extLst>
            </p:cNvPr>
            <p:cNvSpPr/>
            <p:nvPr>
              <p:custDataLst>
                <p:tags r:id="rId4"/>
              </p:custDataLst>
            </p:nvPr>
          </p:nvSpPr>
          <p:spPr>
            <a:xfrm rot="16200000">
              <a:off x="18512407" y="4570470"/>
              <a:ext cx="324000"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grpSp>
    </p:spTree>
    <p:extLst>
      <p:ext uri="{BB962C8B-B14F-4D97-AF65-F5344CB8AC3E}">
        <p14:creationId xmlns:p14="http://schemas.microsoft.com/office/powerpoint/2010/main" val="24322339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8277B323-093F-4271-99FA-C25A8CC269F5}"/>
              </a:ext>
            </a:extLst>
          </p:cNvPr>
          <p:cNvSpPr>
            <a:spLocks noGrp="1"/>
          </p:cNvSpPr>
          <p:nvPr>
            <p:ph type="title"/>
          </p:nvPr>
        </p:nvSpPr>
        <p:spPr>
          <a:xfrm>
            <a:off x="1434988" y="1967275"/>
            <a:ext cx="5160479" cy="534591"/>
          </a:xfrm>
        </p:spPr>
        <p:txBody>
          <a:bodyPr>
            <a:noAutofit/>
          </a:bodyPr>
          <a:lstStyle/>
          <a:p>
            <a:r>
              <a:rPr lang="zh-CN" altLang="en-US" sz="2700"/>
              <a:t>全局变量的存储类别</a:t>
            </a:r>
            <a:endParaRPr lang="zh-CN" altLang="en-US" sz="2700" dirty="0"/>
          </a:p>
        </p:txBody>
      </p:sp>
      <p:sp>
        <p:nvSpPr>
          <p:cNvPr id="9" name="内容占位符 2">
            <a:extLst>
              <a:ext uri="{FF2B5EF4-FFF2-40B4-BE49-F238E27FC236}">
                <a16:creationId xmlns:a16="http://schemas.microsoft.com/office/drawing/2014/main" id="{8B543A1F-BCA2-49FE-A583-FBF95EE4C835}"/>
              </a:ext>
            </a:extLst>
          </p:cNvPr>
          <p:cNvSpPr>
            <a:spLocks noGrp="1"/>
          </p:cNvSpPr>
          <p:nvPr>
            <p:ph idx="1"/>
          </p:nvPr>
        </p:nvSpPr>
        <p:spPr>
          <a:xfrm>
            <a:off x="644725" y="2297076"/>
            <a:ext cx="7685435" cy="2371013"/>
          </a:xfrm>
        </p:spPr>
        <p:txBody>
          <a:bodyPr anchor="ctr">
            <a:noAutofit/>
          </a:bodyPr>
          <a:lstStyle/>
          <a:p>
            <a:pPr marL="0" indent="0">
              <a:lnSpc>
                <a:spcPct val="120000"/>
              </a:lnSpc>
              <a:spcBef>
                <a:spcPts val="450"/>
              </a:spcBef>
              <a:buNone/>
            </a:pPr>
            <a:r>
              <a:rPr lang="zh-CN" altLang="en-US" sz="1800">
                <a:solidFill>
                  <a:schemeClr val="tx1">
                    <a:lumMod val="65000"/>
                    <a:lumOff val="35000"/>
                  </a:schemeClr>
                </a:solidFill>
                <a:latin typeface="+mn-ea"/>
                <a:ea typeface="+mn-ea"/>
              </a:rPr>
              <a:t>全局变量都是存放在静态存储区中的。因此它们的生存期是固定的，存在于程序的整个运行过程。</a:t>
            </a:r>
            <a:endParaRPr lang="en-US" altLang="zh-CN" sz="1800">
              <a:solidFill>
                <a:schemeClr val="tx1">
                  <a:lumMod val="65000"/>
                  <a:lumOff val="35000"/>
                </a:schemeClr>
              </a:solidFill>
              <a:latin typeface="+mn-ea"/>
              <a:ea typeface="+mn-ea"/>
            </a:endParaRPr>
          </a:p>
          <a:p>
            <a:pPr marL="0" indent="0">
              <a:lnSpc>
                <a:spcPct val="120000"/>
              </a:lnSpc>
              <a:spcBef>
                <a:spcPts val="450"/>
              </a:spcBef>
              <a:buNone/>
            </a:pPr>
            <a:r>
              <a:rPr lang="zh-CN" altLang="en-US" sz="1800">
                <a:solidFill>
                  <a:schemeClr val="tx1">
                    <a:lumMod val="65000"/>
                    <a:lumOff val="35000"/>
                  </a:schemeClr>
                </a:solidFill>
                <a:latin typeface="+mn-ea"/>
                <a:ea typeface="+mn-ea"/>
              </a:rPr>
              <a:t>一般来说，外部变量是在函数的外部定义的全局变量，它的作用域是从变量的定义处开始，到本程序文件的末尾。在此作用域内，全局变量可以为程序中各个函数所引用。但有时程序设计人员希望能扩展外部变量的作用域。</a:t>
            </a:r>
            <a:endParaRPr lang="zh-CN" altLang="en-US" sz="1800" dirty="0">
              <a:solidFill>
                <a:schemeClr val="tx1">
                  <a:lumMod val="65000"/>
                  <a:lumOff val="35000"/>
                </a:schemeClr>
              </a:solidFill>
              <a:latin typeface="+mn-ea"/>
              <a:ea typeface="+mn-ea"/>
            </a:endParaRPr>
          </a:p>
        </p:txBody>
      </p:sp>
      <p:grpSp>
        <p:nvGrpSpPr>
          <p:cNvPr id="10" name="组合 9">
            <a:extLst>
              <a:ext uri="{FF2B5EF4-FFF2-40B4-BE49-F238E27FC236}">
                <a16:creationId xmlns:a16="http://schemas.microsoft.com/office/drawing/2014/main" id="{39EFD697-E95C-493D-8876-D6208C34D104}"/>
              </a:ext>
            </a:extLst>
          </p:cNvPr>
          <p:cNvGrpSpPr/>
          <p:nvPr/>
        </p:nvGrpSpPr>
        <p:grpSpPr>
          <a:xfrm>
            <a:off x="644724" y="1991293"/>
            <a:ext cx="4050000" cy="492920"/>
            <a:chOff x="3275013" y="1898650"/>
            <a:chExt cx="5400000" cy="657226"/>
          </a:xfrm>
        </p:grpSpPr>
        <p:sp>
          <p:nvSpPr>
            <p:cNvPr id="11" name="MH_Other_1">
              <a:extLst>
                <a:ext uri="{FF2B5EF4-FFF2-40B4-BE49-F238E27FC236}">
                  <a16:creationId xmlns:a16="http://schemas.microsoft.com/office/drawing/2014/main" id="{62183D5F-6BC1-4954-AD4E-B77E81343593}"/>
                </a:ext>
              </a:extLst>
            </p:cNvPr>
            <p:cNvSpPr/>
            <p:nvPr>
              <p:custDataLst>
                <p:tags r:id="rId4"/>
              </p:custDataLst>
            </p:nvPr>
          </p:nvSpPr>
          <p:spPr>
            <a:xfrm>
              <a:off x="3275013" y="1898650"/>
              <a:ext cx="709612"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2" name="MH_Other_2">
              <a:extLst>
                <a:ext uri="{FF2B5EF4-FFF2-40B4-BE49-F238E27FC236}">
                  <a16:creationId xmlns:a16="http://schemas.microsoft.com/office/drawing/2014/main" id="{E140A626-6EE7-4E54-8822-77EB26A6EE7F}"/>
                </a:ext>
              </a:extLst>
            </p:cNvPr>
            <p:cNvSpPr/>
            <p:nvPr>
              <p:custDataLst>
                <p:tags r:id="rId5"/>
              </p:custDataLst>
            </p:nvPr>
          </p:nvSpPr>
          <p:spPr>
            <a:xfrm>
              <a:off x="3629026" y="1898650"/>
              <a:ext cx="709613" cy="611188"/>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3" name="MH_Other_5">
              <a:extLst>
                <a:ext uri="{FF2B5EF4-FFF2-40B4-BE49-F238E27FC236}">
                  <a16:creationId xmlns:a16="http://schemas.microsoft.com/office/drawing/2014/main" id="{28587E05-71B5-44B5-8B52-502BD05BEE53}"/>
                </a:ext>
              </a:extLst>
            </p:cNvPr>
            <p:cNvSpPr/>
            <p:nvPr>
              <p:custDataLst>
                <p:tags r:id="rId6"/>
              </p:custDataLst>
            </p:nvPr>
          </p:nvSpPr>
          <p:spPr>
            <a:xfrm>
              <a:off x="3275013" y="2509839"/>
              <a:ext cx="5400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grpSp>
      <p:grpSp>
        <p:nvGrpSpPr>
          <p:cNvPr id="14" name="组合 13">
            <a:extLst>
              <a:ext uri="{FF2B5EF4-FFF2-40B4-BE49-F238E27FC236}">
                <a16:creationId xmlns:a16="http://schemas.microsoft.com/office/drawing/2014/main" id="{6CE9D855-8ED4-42B5-9A71-08F61C17410A}"/>
              </a:ext>
            </a:extLst>
          </p:cNvPr>
          <p:cNvGrpSpPr/>
          <p:nvPr/>
        </p:nvGrpSpPr>
        <p:grpSpPr>
          <a:xfrm>
            <a:off x="4280159" y="4519880"/>
            <a:ext cx="4050000" cy="492918"/>
            <a:chOff x="3443964" y="5368927"/>
            <a:chExt cx="5400000" cy="657224"/>
          </a:xfrm>
        </p:grpSpPr>
        <p:sp>
          <p:nvSpPr>
            <p:cNvPr id="15" name="MH_Other_3">
              <a:extLst>
                <a:ext uri="{FF2B5EF4-FFF2-40B4-BE49-F238E27FC236}">
                  <a16:creationId xmlns:a16="http://schemas.microsoft.com/office/drawing/2014/main" id="{82F3BE59-8C7F-4775-90F7-F62951FCF59A}"/>
                </a:ext>
              </a:extLst>
            </p:cNvPr>
            <p:cNvSpPr/>
            <p:nvPr>
              <p:custDataLst>
                <p:tags r:id="rId1"/>
              </p:custDataLst>
            </p:nvPr>
          </p:nvSpPr>
          <p:spPr>
            <a:xfrm flipV="1">
              <a:off x="7780338" y="5414964"/>
              <a:ext cx="709612"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6" name="MH_Other_4">
              <a:extLst>
                <a:ext uri="{FF2B5EF4-FFF2-40B4-BE49-F238E27FC236}">
                  <a16:creationId xmlns:a16="http://schemas.microsoft.com/office/drawing/2014/main" id="{DDAC8668-1EB7-41C6-9D77-05FC19D1CC82}"/>
                </a:ext>
              </a:extLst>
            </p:cNvPr>
            <p:cNvSpPr/>
            <p:nvPr>
              <p:custDataLst>
                <p:tags r:id="rId2"/>
              </p:custDataLst>
            </p:nvPr>
          </p:nvSpPr>
          <p:spPr>
            <a:xfrm flipV="1">
              <a:off x="8134351" y="5414964"/>
              <a:ext cx="709613" cy="611187"/>
            </a:xfrm>
            <a:prstGeom prst="triangle">
              <a:avLst/>
            </a:prstGeom>
            <a:solidFill>
              <a:schemeClr val="accent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sp>
          <p:nvSpPr>
            <p:cNvPr id="17" name="MH_Other_6">
              <a:extLst>
                <a:ext uri="{FF2B5EF4-FFF2-40B4-BE49-F238E27FC236}">
                  <a16:creationId xmlns:a16="http://schemas.microsoft.com/office/drawing/2014/main" id="{D44C8EDE-CE88-4D19-B2F5-321B73B3252D}"/>
                </a:ext>
              </a:extLst>
            </p:cNvPr>
            <p:cNvSpPr/>
            <p:nvPr>
              <p:custDataLst>
                <p:tags r:id="rId3"/>
              </p:custDataLst>
            </p:nvPr>
          </p:nvSpPr>
          <p:spPr>
            <a:xfrm>
              <a:off x="3443964" y="5368927"/>
              <a:ext cx="5400000" cy="460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grpSp>
    </p:spTree>
    <p:extLst>
      <p:ext uri="{BB962C8B-B14F-4D97-AF65-F5344CB8AC3E}">
        <p14:creationId xmlns:p14="http://schemas.microsoft.com/office/powerpoint/2010/main" val="4070224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全局变量的存储类别</a:t>
            </a:r>
            <a:endParaRPr lang="zh-CN" altLang="en-US" dirty="0"/>
          </a:p>
        </p:txBody>
      </p:sp>
      <p:sp>
        <p:nvSpPr>
          <p:cNvPr id="5" name="内容占位符 2"/>
          <p:cNvSpPr>
            <a:spLocks noGrp="1"/>
          </p:cNvSpPr>
          <p:nvPr>
            <p:ph idx="4294967295"/>
          </p:nvPr>
        </p:nvSpPr>
        <p:spPr>
          <a:xfrm>
            <a:off x="693360" y="3367088"/>
            <a:ext cx="3743703" cy="414337"/>
          </a:xfrm>
        </p:spPr>
        <p:txBody>
          <a:bodyPr>
            <a:noAutofit/>
          </a:bodyPr>
          <a:lstStyle/>
          <a:p>
            <a:pPr marL="66675" indent="-66675">
              <a:lnSpc>
                <a:spcPct val="120000"/>
              </a:lnSpc>
              <a:buNone/>
            </a:pPr>
            <a:r>
              <a:rPr lang="zh-CN" altLang="en-US" sz="1500" dirty="0">
                <a:solidFill>
                  <a:schemeClr val="accent1"/>
                </a:solidFill>
              </a:rPr>
              <a:t>例：调用函数，求</a:t>
            </a:r>
            <a:r>
              <a:rPr lang="en-US" altLang="zh-CN" sz="1500" dirty="0">
                <a:solidFill>
                  <a:schemeClr val="accent1"/>
                </a:solidFill>
              </a:rPr>
              <a:t>3</a:t>
            </a:r>
            <a:r>
              <a:rPr lang="zh-CN" altLang="en-US" sz="1500" dirty="0">
                <a:solidFill>
                  <a:schemeClr val="accent1"/>
                </a:solidFill>
              </a:rPr>
              <a:t>个整数中的大者。</a:t>
            </a:r>
          </a:p>
        </p:txBody>
      </p:sp>
      <p:sp>
        <p:nvSpPr>
          <p:cNvPr id="9" name="标题 1">
            <a:extLst>
              <a:ext uri="{FF2B5EF4-FFF2-40B4-BE49-F238E27FC236}">
                <a16:creationId xmlns:a16="http://schemas.microsoft.com/office/drawing/2014/main" id="{F694C8CC-833E-48C3-8388-7834C145160E}"/>
              </a:ext>
            </a:extLst>
          </p:cNvPr>
          <p:cNvSpPr txBox="1">
            <a:spLocks/>
          </p:cNvSpPr>
          <p:nvPr/>
        </p:nvSpPr>
        <p:spPr>
          <a:xfrm>
            <a:off x="693361" y="1612949"/>
            <a:ext cx="3330356" cy="397767"/>
          </a:xfrm>
          <a:prstGeom prst="rect">
            <a:avLst/>
          </a:prstGeom>
        </p:spPr>
        <p:style>
          <a:lnRef idx="3">
            <a:schemeClr val="lt1"/>
          </a:lnRef>
          <a:fillRef idx="1">
            <a:schemeClr val="accent1"/>
          </a:fillRef>
          <a:effectRef idx="1">
            <a:schemeClr val="accent1"/>
          </a:effectRef>
          <a:fontRef idx="minor">
            <a:schemeClr val="lt1"/>
          </a:fontRef>
        </p:style>
        <p:txBody>
          <a:bodyPr vert="horz" lIns="68580" tIns="34290" rIns="68580" bIns="34290" rtlCol="0" anchor="ctr">
            <a:normAutofit fontScale="85000" lnSpcReduction="10000"/>
          </a:bodyPr>
          <a:lstStyle>
            <a:lvl1pPr algn="l" defTabSz="914400" rtl="0" eaLnBrk="1" latinLnBrk="0" hangingPunct="1">
              <a:lnSpc>
                <a:spcPct val="90000"/>
              </a:lnSpc>
              <a:spcBef>
                <a:spcPct val="0"/>
              </a:spcBef>
              <a:buNone/>
              <a:defRPr sz="3200" kern="1200">
                <a:solidFill>
                  <a:schemeClr val="lt1"/>
                </a:solidFill>
                <a:latin typeface="微软雅黑" panose="020B0503020204020204" pitchFamily="34" charset="-122"/>
                <a:ea typeface="微软雅黑" panose="020B0503020204020204" pitchFamily="34" charset="-122"/>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sz="1800"/>
              <a:t>在一个文件内扩展外部变量的作用域</a:t>
            </a:r>
            <a:endParaRPr lang="en-US" altLang="zh-CN" sz="1800" dirty="0"/>
          </a:p>
        </p:txBody>
      </p:sp>
      <p:sp>
        <p:nvSpPr>
          <p:cNvPr id="13" name="MH_Text_1">
            <a:extLst>
              <a:ext uri="{FF2B5EF4-FFF2-40B4-BE49-F238E27FC236}">
                <a16:creationId xmlns:a16="http://schemas.microsoft.com/office/drawing/2014/main" id="{09BAB517-D8AA-4565-A59F-334343DF4404}"/>
              </a:ext>
            </a:extLst>
          </p:cNvPr>
          <p:cNvSpPr/>
          <p:nvPr>
            <p:custDataLst>
              <p:tags r:id="rId1"/>
            </p:custDataLst>
          </p:nvPr>
        </p:nvSpPr>
        <p:spPr>
          <a:xfrm>
            <a:off x="693361" y="2002472"/>
            <a:ext cx="7868423" cy="374646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27000" tIns="27000" rIns="0" bIns="0">
            <a:noAutofit/>
          </a:bodyPr>
          <a:lstStyle/>
          <a:p>
            <a:pPr algn="just">
              <a:lnSpc>
                <a:spcPct val="150000"/>
              </a:lnSpc>
              <a:defRPr/>
            </a:pPr>
            <a:r>
              <a:rPr lang="zh-CN" altLang="en-US" sz="1350">
                <a:solidFill>
                  <a:schemeClr val="tx1"/>
                </a:solidFill>
              </a:rPr>
              <a:t>如果外部变量不在文件的开头定义，其有效的作用范围只限于定义处到文件结束。 在定义点之前的函数不能引用该外部变量。如果由于某种考虑，在定义点之前的函数需要引用该外部变量，则应该在引用之前用关键字</a:t>
            </a:r>
            <a:r>
              <a:rPr lang="en-US" altLang="zh-CN" sz="1350" b="1">
                <a:solidFill>
                  <a:schemeClr val="tx1"/>
                </a:solidFill>
              </a:rPr>
              <a:t>extern</a:t>
            </a:r>
            <a:r>
              <a:rPr lang="zh-CN" altLang="en-US" sz="1350">
                <a:solidFill>
                  <a:schemeClr val="tx1"/>
                </a:solidFill>
              </a:rPr>
              <a:t>对该变量作“</a:t>
            </a:r>
            <a:r>
              <a:rPr lang="zh-CN" altLang="en-US" sz="1350" b="1">
                <a:solidFill>
                  <a:schemeClr val="tx1"/>
                </a:solidFill>
              </a:rPr>
              <a:t>外部变量声明</a:t>
            </a:r>
            <a:r>
              <a:rPr lang="zh-CN" altLang="en-US" sz="1350">
                <a:solidFill>
                  <a:schemeClr val="tx1"/>
                </a:solidFill>
              </a:rPr>
              <a:t>”，表示把该外部变量的作用域扩展到此位置。有了此声明，就可以从“声明”处起，合法地使用该外部变量。</a:t>
            </a:r>
            <a:endParaRPr lang="zh-CN" altLang="en-US" sz="1350" dirty="0">
              <a:solidFill>
                <a:schemeClr val="tx1"/>
              </a:solidFill>
            </a:endParaRPr>
          </a:p>
        </p:txBody>
      </p:sp>
      <p:sp>
        <p:nvSpPr>
          <p:cNvPr id="6" name="圆角矩形 12">
            <a:extLst>
              <a:ext uri="{FF2B5EF4-FFF2-40B4-BE49-F238E27FC236}">
                <a16:creationId xmlns:a16="http://schemas.microsoft.com/office/drawing/2014/main" id="{0F049BFC-9696-4323-94B2-76251E60074B}"/>
              </a:ext>
            </a:extLst>
          </p:cNvPr>
          <p:cNvSpPr/>
          <p:nvPr/>
        </p:nvSpPr>
        <p:spPr>
          <a:xfrm>
            <a:off x="4299171" y="3019011"/>
            <a:ext cx="4262614" cy="2880971"/>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272654">
              <a:lnSpc>
                <a:spcPct val="110000"/>
              </a:lnSpc>
            </a:pPr>
            <a:r>
              <a:rPr lang="en-US" altLang="zh-CN" sz="1050"/>
              <a:t>#include &lt;stdio.h&gt;</a:t>
            </a:r>
          </a:p>
          <a:p>
            <a:pPr defTabSz="272654">
              <a:lnSpc>
                <a:spcPct val="110000"/>
              </a:lnSpc>
            </a:pPr>
            <a:r>
              <a:rPr lang="en-US" altLang="zh-CN" sz="1050"/>
              <a:t>int main()</a:t>
            </a:r>
          </a:p>
          <a:p>
            <a:pPr defTabSz="272654">
              <a:lnSpc>
                <a:spcPct val="110000"/>
              </a:lnSpc>
            </a:pPr>
            <a:r>
              <a:rPr lang="en-US" altLang="zh-CN" sz="1050"/>
              <a:t>{	int max();</a:t>
            </a:r>
          </a:p>
          <a:p>
            <a:pPr defTabSz="272654">
              <a:lnSpc>
                <a:spcPct val="110000"/>
              </a:lnSpc>
            </a:pPr>
            <a:r>
              <a:rPr lang="en-US" altLang="zh-CN" sz="1050"/>
              <a:t>	</a:t>
            </a:r>
            <a:r>
              <a:rPr lang="en-US" altLang="zh-CN" sz="1050">
                <a:solidFill>
                  <a:schemeClr val="accent6"/>
                </a:solidFill>
              </a:rPr>
              <a:t>extern int A,B,C;</a:t>
            </a:r>
            <a:r>
              <a:rPr lang="en-US" altLang="zh-CN" sz="1050"/>
              <a:t>	</a:t>
            </a:r>
            <a:r>
              <a:rPr lang="en-US" altLang="zh-CN" sz="1050">
                <a:solidFill>
                  <a:srgbClr val="008000"/>
                </a:solidFill>
              </a:rPr>
              <a:t>//</a:t>
            </a:r>
            <a:r>
              <a:rPr lang="zh-CN" altLang="en-US" sz="1050">
                <a:solidFill>
                  <a:srgbClr val="008000"/>
                </a:solidFill>
              </a:rPr>
              <a:t>把外部变量</a:t>
            </a:r>
            <a:r>
              <a:rPr lang="en-US" altLang="zh-CN" sz="1050">
                <a:solidFill>
                  <a:srgbClr val="008000"/>
                </a:solidFill>
              </a:rPr>
              <a:t>A,B,C</a:t>
            </a:r>
            <a:r>
              <a:rPr lang="zh-CN" altLang="en-US" sz="1050">
                <a:solidFill>
                  <a:srgbClr val="008000"/>
                </a:solidFill>
              </a:rPr>
              <a:t>的作用域扩展到从此处开始</a:t>
            </a:r>
          </a:p>
          <a:p>
            <a:pPr defTabSz="272654">
              <a:lnSpc>
                <a:spcPct val="110000"/>
              </a:lnSpc>
            </a:pPr>
            <a:r>
              <a:rPr lang="zh-CN" altLang="en-US" sz="1050"/>
              <a:t>	</a:t>
            </a:r>
            <a:r>
              <a:rPr lang="en-US" altLang="zh-CN" sz="1050"/>
              <a:t>printf("Please enter three integer numbers:");</a:t>
            </a:r>
          </a:p>
          <a:p>
            <a:pPr defTabSz="272654">
              <a:lnSpc>
                <a:spcPct val="110000"/>
              </a:lnSpc>
            </a:pPr>
            <a:r>
              <a:rPr lang="en-US" altLang="zh-CN" sz="1050"/>
              <a:t>	scanf("%d %d %d",&amp;A,&amp;B,&amp;C);		</a:t>
            </a:r>
            <a:r>
              <a:rPr lang="en-US" altLang="zh-CN" sz="1050">
                <a:solidFill>
                  <a:srgbClr val="008000"/>
                </a:solidFill>
              </a:rPr>
              <a:t>//</a:t>
            </a:r>
            <a:r>
              <a:rPr lang="zh-CN" altLang="en-US" sz="1050">
                <a:solidFill>
                  <a:srgbClr val="008000"/>
                </a:solidFill>
              </a:rPr>
              <a:t>输入</a:t>
            </a:r>
            <a:r>
              <a:rPr lang="en-US" altLang="zh-CN" sz="1050">
                <a:solidFill>
                  <a:srgbClr val="008000"/>
                </a:solidFill>
              </a:rPr>
              <a:t>3</a:t>
            </a:r>
            <a:r>
              <a:rPr lang="zh-CN" altLang="en-US" sz="1050">
                <a:solidFill>
                  <a:srgbClr val="008000"/>
                </a:solidFill>
              </a:rPr>
              <a:t>个整数给</a:t>
            </a:r>
            <a:r>
              <a:rPr lang="en-US" altLang="zh-CN" sz="1050">
                <a:solidFill>
                  <a:srgbClr val="008000"/>
                </a:solidFill>
              </a:rPr>
              <a:t>A,B,C</a:t>
            </a:r>
          </a:p>
          <a:p>
            <a:pPr defTabSz="272654">
              <a:lnSpc>
                <a:spcPct val="110000"/>
              </a:lnSpc>
            </a:pPr>
            <a:r>
              <a:rPr lang="en-US" altLang="zh-CN" sz="1050"/>
              <a:t>	printf("max is %d\n",max());</a:t>
            </a:r>
          </a:p>
          <a:p>
            <a:pPr defTabSz="272654">
              <a:lnSpc>
                <a:spcPct val="110000"/>
              </a:lnSpc>
            </a:pPr>
            <a:r>
              <a:rPr lang="en-US" altLang="zh-CN" sz="1050"/>
              <a:t>	return 0;</a:t>
            </a:r>
          </a:p>
          <a:p>
            <a:pPr defTabSz="272654">
              <a:lnSpc>
                <a:spcPct val="110000"/>
              </a:lnSpc>
            </a:pPr>
            <a:r>
              <a:rPr lang="en-US" altLang="zh-CN" sz="1050"/>
              <a:t>}</a:t>
            </a:r>
          </a:p>
          <a:p>
            <a:pPr defTabSz="272654">
              <a:lnSpc>
                <a:spcPct val="110000"/>
              </a:lnSpc>
            </a:pPr>
            <a:r>
              <a:rPr lang="en-US" altLang="zh-CN" sz="1050">
                <a:solidFill>
                  <a:schemeClr val="accent6"/>
                </a:solidFill>
              </a:rPr>
              <a:t>int A,B,C;</a:t>
            </a:r>
            <a:r>
              <a:rPr lang="en-US" altLang="zh-CN" sz="1050"/>
              <a:t>				</a:t>
            </a:r>
            <a:r>
              <a:rPr lang="en-US" altLang="zh-CN" sz="1050">
                <a:solidFill>
                  <a:srgbClr val="008000"/>
                </a:solidFill>
              </a:rPr>
              <a:t>//</a:t>
            </a:r>
            <a:r>
              <a:rPr lang="zh-CN" altLang="en-US" sz="1050">
                <a:solidFill>
                  <a:srgbClr val="008000"/>
                </a:solidFill>
              </a:rPr>
              <a:t>定义外部变量</a:t>
            </a:r>
            <a:r>
              <a:rPr lang="en-US" altLang="zh-CN" sz="1050">
                <a:solidFill>
                  <a:srgbClr val="008000"/>
                </a:solidFill>
              </a:rPr>
              <a:t>A,B,C</a:t>
            </a:r>
          </a:p>
          <a:p>
            <a:pPr defTabSz="272654">
              <a:lnSpc>
                <a:spcPct val="110000"/>
              </a:lnSpc>
            </a:pPr>
            <a:r>
              <a:rPr lang="en-US" altLang="zh-CN" sz="1050"/>
              <a:t>int max()</a:t>
            </a:r>
          </a:p>
          <a:p>
            <a:pPr defTabSz="272654">
              <a:lnSpc>
                <a:spcPct val="110000"/>
              </a:lnSpc>
            </a:pPr>
            <a:r>
              <a:rPr lang="en-US" altLang="zh-CN" sz="1050"/>
              <a:t>{	int m;</a:t>
            </a:r>
          </a:p>
          <a:p>
            <a:pPr defTabSz="272654">
              <a:lnSpc>
                <a:spcPct val="110000"/>
              </a:lnSpc>
            </a:pPr>
            <a:r>
              <a:rPr lang="en-US" altLang="zh-CN" sz="1050"/>
              <a:t>	m=A&gt;B?A:B;		</a:t>
            </a:r>
            <a:r>
              <a:rPr lang="en-US" altLang="zh-CN" sz="1050">
                <a:solidFill>
                  <a:srgbClr val="008000"/>
                </a:solidFill>
              </a:rPr>
              <a:t>//</a:t>
            </a:r>
            <a:r>
              <a:rPr lang="zh-CN" altLang="en-US" sz="1050">
                <a:solidFill>
                  <a:srgbClr val="008000"/>
                </a:solidFill>
              </a:rPr>
              <a:t>把</a:t>
            </a:r>
            <a:r>
              <a:rPr lang="en-US" altLang="zh-CN" sz="1050">
                <a:solidFill>
                  <a:srgbClr val="008000"/>
                </a:solidFill>
              </a:rPr>
              <a:t>A</a:t>
            </a:r>
            <a:r>
              <a:rPr lang="zh-CN" altLang="en-US" sz="1050">
                <a:solidFill>
                  <a:srgbClr val="008000"/>
                </a:solidFill>
              </a:rPr>
              <a:t>和</a:t>
            </a:r>
            <a:r>
              <a:rPr lang="en-US" altLang="zh-CN" sz="1050">
                <a:solidFill>
                  <a:srgbClr val="008000"/>
                </a:solidFill>
              </a:rPr>
              <a:t>B</a:t>
            </a:r>
            <a:r>
              <a:rPr lang="zh-CN" altLang="en-US" sz="1050">
                <a:solidFill>
                  <a:srgbClr val="008000"/>
                </a:solidFill>
              </a:rPr>
              <a:t>中的大者放在</a:t>
            </a:r>
            <a:r>
              <a:rPr lang="en-US" altLang="zh-CN" sz="1050">
                <a:solidFill>
                  <a:srgbClr val="008000"/>
                </a:solidFill>
              </a:rPr>
              <a:t>m</a:t>
            </a:r>
            <a:r>
              <a:rPr lang="zh-CN" altLang="en-US" sz="1050">
                <a:solidFill>
                  <a:srgbClr val="008000"/>
                </a:solidFill>
              </a:rPr>
              <a:t>中</a:t>
            </a:r>
          </a:p>
          <a:p>
            <a:pPr defTabSz="272654">
              <a:lnSpc>
                <a:spcPct val="110000"/>
              </a:lnSpc>
            </a:pPr>
            <a:r>
              <a:rPr lang="zh-CN" altLang="en-US" sz="1050"/>
              <a:t>	</a:t>
            </a:r>
            <a:r>
              <a:rPr lang="en-US" altLang="zh-CN" sz="1050"/>
              <a:t>if(C&gt;m) m=C;		</a:t>
            </a:r>
            <a:r>
              <a:rPr lang="en-US" altLang="zh-CN" sz="1050">
                <a:solidFill>
                  <a:srgbClr val="008000"/>
                </a:solidFill>
              </a:rPr>
              <a:t>//</a:t>
            </a:r>
            <a:r>
              <a:rPr lang="zh-CN" altLang="en-US" sz="1050">
                <a:solidFill>
                  <a:srgbClr val="008000"/>
                </a:solidFill>
              </a:rPr>
              <a:t>将</a:t>
            </a:r>
            <a:r>
              <a:rPr lang="en-US" altLang="zh-CN" sz="1050">
                <a:solidFill>
                  <a:srgbClr val="008000"/>
                </a:solidFill>
              </a:rPr>
              <a:t>A,B,C</a:t>
            </a:r>
            <a:r>
              <a:rPr lang="zh-CN" altLang="en-US" sz="1050">
                <a:solidFill>
                  <a:srgbClr val="008000"/>
                </a:solidFill>
              </a:rPr>
              <a:t>三者中的大者放在</a:t>
            </a:r>
            <a:r>
              <a:rPr lang="en-US" altLang="zh-CN" sz="1050">
                <a:solidFill>
                  <a:srgbClr val="008000"/>
                </a:solidFill>
              </a:rPr>
              <a:t>m</a:t>
            </a:r>
            <a:r>
              <a:rPr lang="zh-CN" altLang="en-US" sz="1050">
                <a:solidFill>
                  <a:srgbClr val="008000"/>
                </a:solidFill>
              </a:rPr>
              <a:t>中</a:t>
            </a:r>
          </a:p>
          <a:p>
            <a:pPr defTabSz="272654">
              <a:lnSpc>
                <a:spcPct val="110000"/>
              </a:lnSpc>
            </a:pPr>
            <a:r>
              <a:rPr lang="zh-CN" altLang="en-US" sz="1050"/>
              <a:t>	</a:t>
            </a:r>
            <a:r>
              <a:rPr lang="en-US" altLang="zh-CN" sz="1050"/>
              <a:t>return(m);		</a:t>
            </a:r>
            <a:r>
              <a:rPr lang="en-US" altLang="zh-CN" sz="1050">
                <a:solidFill>
                  <a:srgbClr val="008000"/>
                </a:solidFill>
              </a:rPr>
              <a:t>//</a:t>
            </a:r>
            <a:r>
              <a:rPr lang="zh-CN" altLang="en-US" sz="1050">
                <a:solidFill>
                  <a:srgbClr val="008000"/>
                </a:solidFill>
              </a:rPr>
              <a:t>返回</a:t>
            </a:r>
            <a:r>
              <a:rPr lang="en-US" altLang="zh-CN" sz="1050">
                <a:solidFill>
                  <a:srgbClr val="008000"/>
                </a:solidFill>
              </a:rPr>
              <a:t>m</a:t>
            </a:r>
            <a:r>
              <a:rPr lang="zh-CN" altLang="en-US" sz="1050">
                <a:solidFill>
                  <a:srgbClr val="008000"/>
                </a:solidFill>
              </a:rPr>
              <a:t>的值</a:t>
            </a:r>
          </a:p>
          <a:p>
            <a:pPr defTabSz="272654">
              <a:lnSpc>
                <a:spcPct val="110000"/>
              </a:lnSpc>
            </a:pPr>
            <a:r>
              <a:rPr lang="en-US" altLang="zh-CN" sz="1050"/>
              <a:t>}</a:t>
            </a:r>
            <a:endParaRPr lang="en-US" altLang="zh-CN" sz="1050" dirty="0"/>
          </a:p>
        </p:txBody>
      </p:sp>
      <p:grpSp>
        <p:nvGrpSpPr>
          <p:cNvPr id="7" name="组合 6">
            <a:extLst>
              <a:ext uri="{FF2B5EF4-FFF2-40B4-BE49-F238E27FC236}">
                <a16:creationId xmlns:a16="http://schemas.microsoft.com/office/drawing/2014/main" id="{1AA1FD9A-69A9-4087-BCCF-813E351B8518}"/>
              </a:ext>
            </a:extLst>
          </p:cNvPr>
          <p:cNvGrpSpPr/>
          <p:nvPr/>
        </p:nvGrpSpPr>
        <p:grpSpPr>
          <a:xfrm>
            <a:off x="693360" y="4153135"/>
            <a:ext cx="3560207" cy="1595798"/>
            <a:chOff x="8497406" y="4088152"/>
            <a:chExt cx="4898518" cy="2127731"/>
          </a:xfrm>
        </p:grpSpPr>
        <p:sp>
          <p:nvSpPr>
            <p:cNvPr id="8" name="MH_Other_1">
              <a:extLst>
                <a:ext uri="{FF2B5EF4-FFF2-40B4-BE49-F238E27FC236}">
                  <a16:creationId xmlns:a16="http://schemas.microsoft.com/office/drawing/2014/main" id="{D791730B-67A0-4BD5-A1DE-602F797C0E17}"/>
                </a:ext>
              </a:extLst>
            </p:cNvPr>
            <p:cNvSpPr/>
            <p:nvPr>
              <p:custDataLst>
                <p:tags r:id="rId2"/>
              </p:custDataLst>
            </p:nvPr>
          </p:nvSpPr>
          <p:spPr>
            <a:xfrm>
              <a:off x="8497406" y="4088153"/>
              <a:ext cx="859588"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500" dirty="0">
                  <a:solidFill>
                    <a:srgbClr val="FEFFFF"/>
                  </a:solidFill>
                </a:rPr>
                <a:t>注意</a:t>
              </a:r>
            </a:p>
          </p:txBody>
        </p:sp>
        <p:sp>
          <p:nvSpPr>
            <p:cNvPr id="10" name="MH_SubTitle_1">
              <a:extLst>
                <a:ext uri="{FF2B5EF4-FFF2-40B4-BE49-F238E27FC236}">
                  <a16:creationId xmlns:a16="http://schemas.microsoft.com/office/drawing/2014/main" id="{0FD83E40-24EF-49EF-91B2-720BC63586DB}"/>
                </a:ext>
              </a:extLst>
            </p:cNvPr>
            <p:cNvSpPr/>
            <p:nvPr>
              <p:custDataLst>
                <p:tags r:id="rId3"/>
              </p:custDataLst>
            </p:nvPr>
          </p:nvSpPr>
          <p:spPr>
            <a:xfrm>
              <a:off x="9371543" y="4088152"/>
              <a:ext cx="4013760" cy="2127731"/>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anchor="t">
              <a:noAutofit/>
            </a:bodyPr>
            <a:lstStyle/>
            <a:p>
              <a:pPr marL="214313" indent="-214313">
                <a:lnSpc>
                  <a:spcPct val="120000"/>
                </a:lnSpc>
                <a:spcAft>
                  <a:spcPts val="450"/>
                </a:spcAft>
                <a:buFont typeface="Arial" panose="020B0604020202020204" pitchFamily="34" charset="0"/>
                <a:buChar char="•"/>
                <a:defRPr/>
              </a:pPr>
              <a:r>
                <a:rPr lang="zh-CN" altLang="en-US" sz="1050" dirty="0">
                  <a:solidFill>
                    <a:schemeClr val="tx1">
                      <a:lumMod val="75000"/>
                      <a:lumOff val="25000"/>
                    </a:schemeClr>
                  </a:solidFill>
                </a:rPr>
                <a:t>提倡将外部变量的定义放在引用它的所有函数之前，这样可以避免在函数中多加一个</a:t>
              </a:r>
              <a:r>
                <a:rPr lang="en-US" altLang="zh-CN" sz="1050" dirty="0">
                  <a:solidFill>
                    <a:schemeClr val="tx1">
                      <a:lumMod val="75000"/>
                      <a:lumOff val="25000"/>
                    </a:schemeClr>
                  </a:solidFill>
                </a:rPr>
                <a:t>extern</a:t>
              </a:r>
              <a:r>
                <a:rPr lang="zh-CN" altLang="en-US" sz="1050" dirty="0">
                  <a:solidFill>
                    <a:schemeClr val="tx1">
                      <a:lumMod val="75000"/>
                      <a:lumOff val="25000"/>
                    </a:schemeClr>
                  </a:solidFill>
                </a:rPr>
                <a:t>声明。</a:t>
              </a:r>
            </a:p>
            <a:p>
              <a:pPr marL="214313" indent="-214313">
                <a:lnSpc>
                  <a:spcPct val="120000"/>
                </a:lnSpc>
                <a:spcAft>
                  <a:spcPts val="450"/>
                </a:spcAft>
                <a:buFont typeface="Arial" panose="020B0604020202020204" pitchFamily="34" charset="0"/>
                <a:buChar char="•"/>
                <a:defRPr/>
              </a:pPr>
              <a:r>
                <a:rPr lang="zh-CN" altLang="en-US" sz="1050" dirty="0">
                  <a:solidFill>
                    <a:schemeClr val="tx1">
                      <a:lumMod val="75000"/>
                      <a:lumOff val="25000"/>
                    </a:schemeClr>
                  </a:solidFill>
                </a:rPr>
                <a:t>用</a:t>
              </a:r>
              <a:r>
                <a:rPr lang="en-US" altLang="zh-CN" sz="1050" dirty="0">
                  <a:solidFill>
                    <a:schemeClr val="tx1">
                      <a:lumMod val="75000"/>
                      <a:lumOff val="25000"/>
                    </a:schemeClr>
                  </a:solidFill>
                </a:rPr>
                <a:t>extern</a:t>
              </a:r>
              <a:r>
                <a:rPr lang="zh-CN" altLang="en-US" sz="1050" dirty="0">
                  <a:solidFill>
                    <a:schemeClr val="tx1">
                      <a:lumMod val="75000"/>
                      <a:lumOff val="25000"/>
                    </a:schemeClr>
                  </a:solidFill>
                </a:rPr>
                <a:t>声明外部变量时，类型名可以写也可以省写。例如，“</a:t>
              </a:r>
              <a:r>
                <a:rPr lang="en-US" altLang="zh-CN" sz="1050" dirty="0">
                  <a:solidFill>
                    <a:schemeClr val="tx1">
                      <a:lumMod val="75000"/>
                      <a:lumOff val="25000"/>
                    </a:schemeClr>
                  </a:solidFill>
                </a:rPr>
                <a:t>extern int A,B,C;”</a:t>
              </a:r>
              <a:r>
                <a:rPr lang="zh-CN" altLang="en-US" sz="1050" dirty="0">
                  <a:solidFill>
                    <a:schemeClr val="tx1">
                      <a:lumMod val="75000"/>
                      <a:lumOff val="25000"/>
                    </a:schemeClr>
                  </a:solidFill>
                </a:rPr>
                <a:t>也可以写成“</a:t>
              </a:r>
              <a:r>
                <a:rPr lang="en-US" altLang="zh-CN" sz="1050" dirty="0">
                  <a:solidFill>
                    <a:schemeClr val="tx1">
                      <a:lumMod val="75000"/>
                      <a:lumOff val="25000"/>
                    </a:schemeClr>
                  </a:solidFill>
                </a:rPr>
                <a:t>extern A,B,C;”</a:t>
              </a:r>
              <a:r>
                <a:rPr lang="zh-CN" altLang="en-US" sz="1050" dirty="0">
                  <a:solidFill>
                    <a:schemeClr val="tx1">
                      <a:lumMod val="75000"/>
                      <a:lumOff val="25000"/>
                    </a:schemeClr>
                  </a:solidFill>
                </a:rPr>
                <a:t>。因为它不是定义变量，可以不指定类型，只须写出外部变量名即可。</a:t>
              </a:r>
            </a:p>
          </p:txBody>
        </p:sp>
        <p:sp>
          <p:nvSpPr>
            <p:cNvPr id="11" name="MH_Other_2">
              <a:extLst>
                <a:ext uri="{FF2B5EF4-FFF2-40B4-BE49-F238E27FC236}">
                  <a16:creationId xmlns:a16="http://schemas.microsoft.com/office/drawing/2014/main" id="{AB1AACF2-C221-4CC0-9D1B-960D460A8272}"/>
                </a:ext>
              </a:extLst>
            </p:cNvPr>
            <p:cNvSpPr/>
            <p:nvPr>
              <p:custDataLst>
                <p:tags r:id="rId4"/>
              </p:custDataLst>
            </p:nvPr>
          </p:nvSpPr>
          <p:spPr>
            <a:xfrm rot="16200000">
              <a:off x="13094299" y="5914257"/>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grpSp>
      <p:pic>
        <p:nvPicPr>
          <p:cNvPr id="3" name="图片 2"/>
          <p:cNvPicPr>
            <a:picLocks noChangeAspect="1"/>
          </p:cNvPicPr>
          <p:nvPr/>
        </p:nvPicPr>
        <p:blipFill>
          <a:blip r:embed="rId7" cstate="print"/>
          <a:stretch>
            <a:fillRect/>
          </a:stretch>
        </p:blipFill>
        <p:spPr>
          <a:xfrm>
            <a:off x="5988637" y="2972814"/>
            <a:ext cx="2532490" cy="616373"/>
          </a:xfrm>
          <a:prstGeom prst="rect">
            <a:avLst/>
          </a:prstGeom>
        </p:spPr>
      </p:pic>
    </p:spTree>
    <p:extLst>
      <p:ext uri="{BB962C8B-B14F-4D97-AF65-F5344CB8AC3E}">
        <p14:creationId xmlns:p14="http://schemas.microsoft.com/office/powerpoint/2010/main" val="34828609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全局变量的存储类别</a:t>
            </a:r>
            <a:endParaRPr lang="zh-CN" altLang="en-US" dirty="0"/>
          </a:p>
        </p:txBody>
      </p:sp>
      <p:sp>
        <p:nvSpPr>
          <p:cNvPr id="5" name="内容占位符 2"/>
          <p:cNvSpPr>
            <a:spLocks noGrp="1"/>
          </p:cNvSpPr>
          <p:nvPr>
            <p:ph idx="4294967295"/>
          </p:nvPr>
        </p:nvSpPr>
        <p:spPr>
          <a:xfrm>
            <a:off x="432000" y="1535113"/>
            <a:ext cx="7848400" cy="4765675"/>
          </a:xfrm>
        </p:spPr>
        <p:txBody>
          <a:bodyPr>
            <a:noAutofit/>
          </a:bodyPr>
          <a:lstStyle/>
          <a:p>
            <a:pPr marL="66675" indent="-66675">
              <a:lnSpc>
                <a:spcPct val="120000"/>
              </a:lnSpc>
              <a:buNone/>
            </a:pPr>
            <a:r>
              <a:rPr lang="zh-CN" altLang="en-US" sz="1500" dirty="0">
                <a:solidFill>
                  <a:schemeClr val="accent1"/>
                </a:solidFill>
              </a:rPr>
              <a:t>例：给定</a:t>
            </a:r>
            <a:r>
              <a:rPr lang="en-US" altLang="zh-CN" sz="1500" dirty="0">
                <a:solidFill>
                  <a:schemeClr val="accent1"/>
                </a:solidFill>
              </a:rPr>
              <a:t>b</a:t>
            </a:r>
            <a:r>
              <a:rPr lang="zh-CN" altLang="en-US" sz="1500" dirty="0">
                <a:solidFill>
                  <a:schemeClr val="accent1"/>
                </a:solidFill>
              </a:rPr>
              <a:t>的值，输入</a:t>
            </a:r>
            <a:r>
              <a:rPr lang="en-US" altLang="zh-CN" sz="1500" dirty="0">
                <a:solidFill>
                  <a:schemeClr val="accent1"/>
                </a:solidFill>
              </a:rPr>
              <a:t>a</a:t>
            </a:r>
            <a:r>
              <a:rPr lang="zh-CN" altLang="en-US" sz="1500" dirty="0">
                <a:solidFill>
                  <a:schemeClr val="accent1"/>
                </a:solidFill>
              </a:rPr>
              <a:t>和</a:t>
            </a:r>
            <a:r>
              <a:rPr lang="en-US" altLang="zh-CN" sz="1500" dirty="0">
                <a:solidFill>
                  <a:schemeClr val="accent1"/>
                </a:solidFill>
              </a:rPr>
              <a:t>m</a:t>
            </a:r>
            <a:r>
              <a:rPr lang="zh-CN" altLang="en-US" sz="1500" dirty="0">
                <a:solidFill>
                  <a:schemeClr val="accent1"/>
                </a:solidFill>
              </a:rPr>
              <a:t>，求</a:t>
            </a:r>
            <a:r>
              <a:rPr lang="en-US" altLang="zh-CN" sz="1500" dirty="0">
                <a:solidFill>
                  <a:schemeClr val="accent1"/>
                </a:solidFill>
              </a:rPr>
              <a:t>a*b</a:t>
            </a:r>
            <a:r>
              <a:rPr lang="zh-CN" altLang="en-US" sz="1500" dirty="0">
                <a:solidFill>
                  <a:schemeClr val="accent1"/>
                </a:solidFill>
              </a:rPr>
              <a:t>和</a:t>
            </a:r>
            <a:r>
              <a:rPr lang="en-US" altLang="zh-CN" sz="1500" dirty="0">
                <a:solidFill>
                  <a:schemeClr val="accent1"/>
                </a:solidFill>
              </a:rPr>
              <a:t>a</a:t>
            </a:r>
            <a:r>
              <a:rPr lang="en-US" altLang="zh-CN" sz="1500" baseline="30000" dirty="0">
                <a:solidFill>
                  <a:schemeClr val="accent1"/>
                </a:solidFill>
              </a:rPr>
              <a:t>m</a:t>
            </a:r>
            <a:r>
              <a:rPr lang="zh-CN" altLang="en-US" sz="1500" dirty="0">
                <a:solidFill>
                  <a:schemeClr val="accent1"/>
                </a:solidFill>
              </a:rPr>
              <a:t>的值。</a:t>
            </a:r>
          </a:p>
        </p:txBody>
      </p:sp>
      <p:sp>
        <p:nvSpPr>
          <p:cNvPr id="9" name="标题 1">
            <a:extLst>
              <a:ext uri="{FF2B5EF4-FFF2-40B4-BE49-F238E27FC236}">
                <a16:creationId xmlns:a16="http://schemas.microsoft.com/office/drawing/2014/main" id="{F694C8CC-833E-48C3-8388-7834C145160E}"/>
              </a:ext>
            </a:extLst>
          </p:cNvPr>
          <p:cNvSpPr txBox="1">
            <a:spLocks/>
          </p:cNvSpPr>
          <p:nvPr/>
        </p:nvSpPr>
        <p:spPr>
          <a:xfrm>
            <a:off x="432000" y="1196822"/>
            <a:ext cx="3330356" cy="397767"/>
          </a:xfrm>
          <a:prstGeom prst="rect">
            <a:avLst/>
          </a:prstGeom>
        </p:spPr>
        <p:style>
          <a:lnRef idx="3">
            <a:schemeClr val="lt1"/>
          </a:lnRef>
          <a:fillRef idx="1">
            <a:schemeClr val="accent1"/>
          </a:fillRef>
          <a:effectRef idx="1">
            <a:schemeClr val="accent1"/>
          </a:effectRef>
          <a:fontRef idx="minor">
            <a:schemeClr val="lt1"/>
          </a:fontRef>
        </p:style>
        <p:txBody>
          <a:bodyPr vert="horz" lIns="68580" tIns="34290" rIns="68580" bIns="34290" rtlCol="0" anchor="ctr">
            <a:normAutofit fontScale="85000" lnSpcReduction="10000"/>
          </a:bodyPr>
          <a:lstStyle>
            <a:lvl1pPr algn="l" defTabSz="914400" rtl="0" eaLnBrk="1" latinLnBrk="0" hangingPunct="1">
              <a:lnSpc>
                <a:spcPct val="90000"/>
              </a:lnSpc>
              <a:spcBef>
                <a:spcPct val="0"/>
              </a:spcBef>
              <a:buNone/>
              <a:defRPr sz="3200" kern="1200">
                <a:solidFill>
                  <a:schemeClr val="lt1"/>
                </a:solidFill>
                <a:latin typeface="微软雅黑" panose="020B0503020204020204" pitchFamily="34" charset="-122"/>
                <a:ea typeface="微软雅黑" panose="020B0503020204020204" pitchFamily="34" charset="-122"/>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sz="1800" dirty="0"/>
              <a:t>将外部变量的作用域扩展到其他文件</a:t>
            </a:r>
            <a:endParaRPr lang="en-US" altLang="zh-CN" sz="1800" dirty="0"/>
          </a:p>
        </p:txBody>
      </p:sp>
      <p:sp>
        <p:nvSpPr>
          <p:cNvPr id="13" name="MH_Text_1">
            <a:extLst>
              <a:ext uri="{FF2B5EF4-FFF2-40B4-BE49-F238E27FC236}">
                <a16:creationId xmlns:a16="http://schemas.microsoft.com/office/drawing/2014/main" id="{09BAB517-D8AA-4565-A59F-334343DF4404}"/>
              </a:ext>
            </a:extLst>
          </p:cNvPr>
          <p:cNvSpPr/>
          <p:nvPr>
            <p:custDataLst>
              <p:tags r:id="rId1"/>
            </p:custDataLst>
          </p:nvPr>
        </p:nvSpPr>
        <p:spPr>
          <a:xfrm>
            <a:off x="693361" y="2002472"/>
            <a:ext cx="3330356" cy="374646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27000" tIns="27000" rIns="0" bIns="0">
            <a:noAutofit/>
          </a:bodyPr>
          <a:lstStyle/>
          <a:p>
            <a:pPr algn="just">
              <a:lnSpc>
                <a:spcPct val="150000"/>
              </a:lnSpc>
              <a:defRPr/>
            </a:pPr>
            <a:r>
              <a:rPr lang="zh-CN" altLang="en-US" sz="1350">
                <a:solidFill>
                  <a:schemeClr val="tx1"/>
                </a:solidFill>
              </a:rPr>
              <a:t>如果一个程序包含两个文件，在两个文件中都要用到同一个外部变量</a:t>
            </a:r>
            <a:r>
              <a:rPr lang="en-US" altLang="zh-CN" sz="1350">
                <a:solidFill>
                  <a:schemeClr val="tx1"/>
                </a:solidFill>
              </a:rPr>
              <a:t>Num</a:t>
            </a:r>
            <a:r>
              <a:rPr lang="zh-CN" altLang="en-US" sz="1350">
                <a:solidFill>
                  <a:schemeClr val="tx1"/>
                </a:solidFill>
              </a:rPr>
              <a:t>，不能分别在两个文件中各自定义一个外部变量</a:t>
            </a:r>
            <a:r>
              <a:rPr lang="en-US" altLang="zh-CN" sz="1350">
                <a:solidFill>
                  <a:schemeClr val="tx1"/>
                </a:solidFill>
              </a:rPr>
              <a:t>Num</a:t>
            </a:r>
            <a:r>
              <a:rPr lang="zh-CN" altLang="en-US" sz="1350">
                <a:solidFill>
                  <a:schemeClr val="tx1"/>
                </a:solidFill>
              </a:rPr>
              <a:t>，否则在进行程序的连接时会出现“重复定义”的错误。正确的做法是</a:t>
            </a:r>
            <a:r>
              <a:rPr lang="en-US" altLang="zh-CN" sz="1350">
                <a:solidFill>
                  <a:schemeClr val="tx1"/>
                </a:solidFill>
              </a:rPr>
              <a:t>: </a:t>
            </a:r>
            <a:r>
              <a:rPr lang="zh-CN" altLang="en-US" sz="1350">
                <a:solidFill>
                  <a:schemeClr val="tx1"/>
                </a:solidFill>
              </a:rPr>
              <a:t>在任一个文件中定义外部变量</a:t>
            </a:r>
            <a:r>
              <a:rPr lang="en-US" altLang="zh-CN" sz="1350">
                <a:solidFill>
                  <a:schemeClr val="tx1"/>
                </a:solidFill>
              </a:rPr>
              <a:t>Num</a:t>
            </a:r>
            <a:r>
              <a:rPr lang="zh-CN" altLang="en-US" sz="1350">
                <a:solidFill>
                  <a:schemeClr val="tx1"/>
                </a:solidFill>
              </a:rPr>
              <a:t>，而在另一文件中用</a:t>
            </a:r>
            <a:r>
              <a:rPr lang="en-US" altLang="zh-CN" sz="1350">
                <a:solidFill>
                  <a:schemeClr val="tx1"/>
                </a:solidFill>
              </a:rPr>
              <a:t>extern</a:t>
            </a:r>
            <a:r>
              <a:rPr lang="zh-CN" altLang="en-US" sz="1350">
                <a:solidFill>
                  <a:schemeClr val="tx1"/>
                </a:solidFill>
              </a:rPr>
              <a:t>对</a:t>
            </a:r>
            <a:r>
              <a:rPr lang="en-US" altLang="zh-CN" sz="1350">
                <a:solidFill>
                  <a:schemeClr val="tx1"/>
                </a:solidFill>
              </a:rPr>
              <a:t>Num</a:t>
            </a:r>
            <a:r>
              <a:rPr lang="zh-CN" altLang="en-US" sz="1350">
                <a:solidFill>
                  <a:schemeClr val="tx1"/>
                </a:solidFill>
              </a:rPr>
              <a:t>作“外部变量声明”，即“</a:t>
            </a:r>
            <a:r>
              <a:rPr lang="en-US" altLang="zh-CN" sz="1350">
                <a:solidFill>
                  <a:schemeClr val="tx1"/>
                </a:solidFill>
              </a:rPr>
              <a:t>extern Num; ”</a:t>
            </a:r>
            <a:r>
              <a:rPr lang="zh-CN" altLang="en-US" sz="1350">
                <a:solidFill>
                  <a:schemeClr val="tx1"/>
                </a:solidFill>
              </a:rPr>
              <a:t>。在编译和连接时，系统会由此知道</a:t>
            </a:r>
            <a:r>
              <a:rPr lang="en-US" altLang="zh-CN" sz="1350">
                <a:solidFill>
                  <a:schemeClr val="tx1"/>
                </a:solidFill>
              </a:rPr>
              <a:t>Num</a:t>
            </a:r>
            <a:r>
              <a:rPr lang="zh-CN" altLang="en-US" sz="1350">
                <a:solidFill>
                  <a:schemeClr val="tx1"/>
                </a:solidFill>
              </a:rPr>
              <a:t>有“外部链接”，可以从别处找到已定义的外部变量</a:t>
            </a:r>
            <a:r>
              <a:rPr lang="en-US" altLang="zh-CN" sz="1350">
                <a:solidFill>
                  <a:schemeClr val="tx1"/>
                </a:solidFill>
              </a:rPr>
              <a:t>Num</a:t>
            </a:r>
            <a:r>
              <a:rPr lang="zh-CN" altLang="en-US" sz="1350">
                <a:solidFill>
                  <a:schemeClr val="tx1"/>
                </a:solidFill>
              </a:rPr>
              <a:t>，并将在另一文件中定义的外部变量</a:t>
            </a:r>
            <a:r>
              <a:rPr lang="en-US" altLang="zh-CN" sz="1350">
                <a:solidFill>
                  <a:schemeClr val="tx1"/>
                </a:solidFill>
              </a:rPr>
              <a:t>Num</a:t>
            </a:r>
            <a:r>
              <a:rPr lang="zh-CN" altLang="en-US" sz="1350">
                <a:solidFill>
                  <a:schemeClr val="tx1"/>
                </a:solidFill>
              </a:rPr>
              <a:t>的作用域扩展到本文件，在本文件中可以合法地引用外部变量</a:t>
            </a:r>
            <a:r>
              <a:rPr lang="en-US" altLang="zh-CN" sz="1350">
                <a:solidFill>
                  <a:schemeClr val="tx1"/>
                </a:solidFill>
              </a:rPr>
              <a:t>Num</a:t>
            </a:r>
            <a:r>
              <a:rPr lang="zh-CN" altLang="en-US" sz="1350">
                <a:solidFill>
                  <a:schemeClr val="tx1"/>
                </a:solidFill>
              </a:rPr>
              <a:t>。</a:t>
            </a:r>
            <a:endParaRPr lang="zh-CN" altLang="en-US" sz="1350" dirty="0">
              <a:solidFill>
                <a:schemeClr val="tx1"/>
              </a:solidFill>
            </a:endParaRPr>
          </a:p>
        </p:txBody>
      </p:sp>
      <p:grpSp>
        <p:nvGrpSpPr>
          <p:cNvPr id="4" name="组合 3"/>
          <p:cNvGrpSpPr/>
          <p:nvPr/>
        </p:nvGrpSpPr>
        <p:grpSpPr>
          <a:xfrm>
            <a:off x="4364140" y="2002472"/>
            <a:ext cx="3237176" cy="2289846"/>
            <a:chOff x="5732227" y="2882349"/>
            <a:chExt cx="5683485" cy="3053128"/>
          </a:xfrm>
        </p:grpSpPr>
        <p:sp>
          <p:nvSpPr>
            <p:cNvPr id="6" name="圆角矩形 12">
              <a:extLst>
                <a:ext uri="{FF2B5EF4-FFF2-40B4-BE49-F238E27FC236}">
                  <a16:creationId xmlns:a16="http://schemas.microsoft.com/office/drawing/2014/main" id="{0F049BFC-9696-4323-94B2-76251E60074B}"/>
                </a:ext>
              </a:extLst>
            </p:cNvPr>
            <p:cNvSpPr/>
            <p:nvPr/>
          </p:nvSpPr>
          <p:spPr>
            <a:xfrm>
              <a:off x="5732227" y="2882349"/>
              <a:ext cx="5683485" cy="3053128"/>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272654">
                <a:lnSpc>
                  <a:spcPct val="110000"/>
                </a:lnSpc>
              </a:pPr>
              <a:endParaRPr lang="en-US" altLang="zh-CN" sz="1050"/>
            </a:p>
            <a:p>
              <a:pPr defTabSz="272654"/>
              <a:r>
                <a:rPr lang="en-US" altLang="zh-CN" sz="1050"/>
                <a:t>#include &lt;stdio.h&gt;</a:t>
              </a:r>
            </a:p>
            <a:p>
              <a:pPr defTabSz="272654"/>
              <a:r>
                <a:rPr lang="en-US" altLang="zh-CN" sz="1050"/>
                <a:t>int A;				</a:t>
              </a:r>
              <a:r>
                <a:rPr lang="en-US" altLang="zh-CN" sz="1050">
                  <a:solidFill>
                    <a:srgbClr val="008000"/>
                  </a:solidFill>
                </a:rPr>
                <a:t>//</a:t>
              </a:r>
              <a:r>
                <a:rPr lang="zh-CN" altLang="en-US" sz="1050">
                  <a:solidFill>
                    <a:srgbClr val="008000"/>
                  </a:solidFill>
                </a:rPr>
                <a:t>定义外部变量</a:t>
              </a:r>
            </a:p>
            <a:p>
              <a:pPr defTabSz="272654"/>
              <a:r>
                <a:rPr lang="en-US" altLang="zh-CN" sz="1050"/>
                <a:t>int main()</a:t>
              </a:r>
            </a:p>
            <a:p>
              <a:pPr defTabSz="272654"/>
              <a:r>
                <a:rPr lang="en-US" altLang="zh-CN" sz="1050"/>
                <a:t>{	int power(int);		</a:t>
              </a:r>
              <a:r>
                <a:rPr lang="en-US" altLang="zh-CN" sz="1050">
                  <a:solidFill>
                    <a:srgbClr val="008000"/>
                  </a:solidFill>
                </a:rPr>
                <a:t>//</a:t>
              </a:r>
              <a:r>
                <a:rPr lang="zh-CN" altLang="en-US" sz="1050">
                  <a:solidFill>
                    <a:srgbClr val="008000"/>
                  </a:solidFill>
                </a:rPr>
                <a:t>函数声明</a:t>
              </a:r>
            </a:p>
            <a:p>
              <a:pPr defTabSz="272654"/>
              <a:r>
                <a:rPr lang="zh-CN" altLang="en-US" sz="1050"/>
                <a:t>	</a:t>
              </a:r>
              <a:r>
                <a:rPr lang="en-US" altLang="zh-CN" sz="1050"/>
                <a:t>int b=3,c,d,m;</a:t>
              </a:r>
            </a:p>
            <a:p>
              <a:pPr defTabSz="272654"/>
              <a:r>
                <a:rPr lang="en-US" altLang="zh-CN" sz="1050"/>
                <a:t>	printf("enter the number a and its power m:\n");</a:t>
              </a:r>
            </a:p>
            <a:p>
              <a:pPr defTabSz="272654"/>
              <a:r>
                <a:rPr lang="en-US" altLang="zh-CN" sz="1050"/>
                <a:t>	scanf("%d,%d",&amp;A,&amp;m);</a:t>
              </a:r>
            </a:p>
            <a:p>
              <a:pPr defTabSz="272654"/>
              <a:r>
                <a:rPr lang="en-US" altLang="zh-CN" sz="1050"/>
                <a:t>	c=A*b;</a:t>
              </a:r>
            </a:p>
            <a:p>
              <a:pPr defTabSz="272654"/>
              <a:r>
                <a:rPr lang="en-US" altLang="zh-CN" sz="1050"/>
                <a:t>	printf("%d*%d=%d\n",A,b,c);</a:t>
              </a:r>
            </a:p>
            <a:p>
              <a:pPr defTabSz="272654"/>
              <a:r>
                <a:rPr lang="en-US" altLang="zh-CN" sz="1050"/>
                <a:t>	d=power(m);</a:t>
              </a:r>
            </a:p>
            <a:p>
              <a:pPr defTabSz="272654"/>
              <a:r>
                <a:rPr lang="en-US" altLang="zh-CN" sz="1050"/>
                <a:t>	printf("%d**%d=%d\n",A,m,d);</a:t>
              </a:r>
            </a:p>
            <a:p>
              <a:pPr defTabSz="272654"/>
              <a:r>
                <a:rPr lang="en-US" altLang="zh-CN" sz="1050"/>
                <a:t>	return 0;</a:t>
              </a:r>
            </a:p>
            <a:p>
              <a:pPr defTabSz="272654"/>
              <a:r>
                <a:rPr lang="en-US" altLang="zh-CN" sz="1050"/>
                <a:t>}</a:t>
              </a:r>
              <a:endParaRPr lang="en-US" altLang="zh-CN" sz="1050" dirty="0"/>
            </a:p>
          </p:txBody>
        </p:sp>
        <p:sp>
          <p:nvSpPr>
            <p:cNvPr id="12" name="圆角矩形 12">
              <a:extLst>
                <a:ext uri="{FF2B5EF4-FFF2-40B4-BE49-F238E27FC236}">
                  <a16:creationId xmlns:a16="http://schemas.microsoft.com/office/drawing/2014/main" id="{0F049BFC-9696-4323-94B2-76251E60074B}"/>
                </a:ext>
              </a:extLst>
            </p:cNvPr>
            <p:cNvSpPr/>
            <p:nvPr/>
          </p:nvSpPr>
          <p:spPr>
            <a:xfrm>
              <a:off x="5773308" y="2912165"/>
              <a:ext cx="5601321" cy="280847"/>
            </a:xfrm>
            <a:prstGeom prst="roundRect">
              <a:avLst>
                <a:gd name="adj" fmla="val 18814"/>
              </a:avLst>
            </a:prstGeom>
          </p:spPr>
          <p:style>
            <a:lnRef idx="3">
              <a:schemeClr val="lt1"/>
            </a:lnRef>
            <a:fillRef idx="1">
              <a:schemeClr val="accent1"/>
            </a:fillRef>
            <a:effectRef idx="1">
              <a:schemeClr val="accent1"/>
            </a:effectRef>
            <a:fontRef idx="minor">
              <a:schemeClr val="lt1"/>
            </a:fontRef>
          </p:style>
          <p:txBody>
            <a:bodyPr numCol="1" spcCol="360000" rtlCol="0" anchor="t"/>
            <a:lstStyle/>
            <a:p>
              <a:pPr algn="ctr" defTabSz="272654">
                <a:lnSpc>
                  <a:spcPct val="110000"/>
                </a:lnSpc>
              </a:pPr>
              <a:r>
                <a:rPr lang="en-US" altLang="zh-CN" sz="1050" b="1"/>
                <a:t>file1.c</a:t>
              </a:r>
              <a:endParaRPr lang="en-US" altLang="zh-CN" sz="1050" b="1" dirty="0"/>
            </a:p>
          </p:txBody>
        </p:sp>
      </p:grpSp>
      <p:grpSp>
        <p:nvGrpSpPr>
          <p:cNvPr id="14" name="组合 13"/>
          <p:cNvGrpSpPr/>
          <p:nvPr/>
        </p:nvGrpSpPr>
        <p:grpSpPr>
          <a:xfrm>
            <a:off x="4364140" y="4375440"/>
            <a:ext cx="3237176" cy="1491133"/>
            <a:chOff x="5732227" y="2882348"/>
            <a:chExt cx="5683485" cy="1988177"/>
          </a:xfrm>
        </p:grpSpPr>
        <p:sp>
          <p:nvSpPr>
            <p:cNvPr id="15" name="圆角矩形 12">
              <a:extLst>
                <a:ext uri="{FF2B5EF4-FFF2-40B4-BE49-F238E27FC236}">
                  <a16:creationId xmlns:a16="http://schemas.microsoft.com/office/drawing/2014/main" id="{0F049BFC-9696-4323-94B2-76251E60074B}"/>
                </a:ext>
              </a:extLst>
            </p:cNvPr>
            <p:cNvSpPr/>
            <p:nvPr/>
          </p:nvSpPr>
          <p:spPr>
            <a:xfrm>
              <a:off x="5732227" y="2882348"/>
              <a:ext cx="5683485" cy="1988177"/>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272654">
                <a:lnSpc>
                  <a:spcPct val="110000"/>
                </a:lnSpc>
              </a:pPr>
              <a:endParaRPr lang="en-US" altLang="zh-CN" sz="1050"/>
            </a:p>
            <a:p>
              <a:pPr defTabSz="272654"/>
              <a:r>
                <a:rPr lang="en-US" altLang="zh-CN" sz="1050"/>
                <a:t>extern A;</a:t>
              </a:r>
            </a:p>
            <a:p>
              <a:pPr defTabSz="272654"/>
              <a:r>
                <a:rPr lang="en-US" altLang="zh-CN" sz="1050">
                  <a:solidFill>
                    <a:srgbClr val="008000"/>
                  </a:solidFill>
                </a:rPr>
                <a:t>//</a:t>
              </a:r>
              <a:r>
                <a:rPr lang="zh-CN" altLang="en-US" sz="1050">
                  <a:solidFill>
                    <a:srgbClr val="008000"/>
                  </a:solidFill>
                </a:rPr>
                <a:t>把</a:t>
              </a:r>
              <a:r>
                <a:rPr lang="en-US" altLang="zh-CN" sz="1050">
                  <a:solidFill>
                    <a:srgbClr val="008000"/>
                  </a:solidFill>
                </a:rPr>
                <a:t>file1</a:t>
              </a:r>
              <a:r>
                <a:rPr lang="zh-CN" altLang="en-US" sz="1050">
                  <a:solidFill>
                    <a:srgbClr val="008000"/>
                  </a:solidFill>
                </a:rPr>
                <a:t>中定义的外部变量的作用域扩展到本文件</a:t>
              </a:r>
            </a:p>
            <a:p>
              <a:pPr defTabSz="272654"/>
              <a:r>
                <a:rPr lang="en-US" altLang="zh-CN" sz="1050"/>
                <a:t>int power(int n)</a:t>
              </a:r>
            </a:p>
            <a:p>
              <a:pPr defTabSz="272654"/>
              <a:r>
                <a:rPr lang="en-US" altLang="zh-CN" sz="1050"/>
                <a:t>{	int i,y=1;</a:t>
              </a:r>
            </a:p>
            <a:p>
              <a:pPr defTabSz="272654"/>
              <a:r>
                <a:rPr lang="en-US" altLang="zh-CN" sz="1050"/>
                <a:t>	for(i=1;i&lt;=n;i++)</a:t>
              </a:r>
            </a:p>
            <a:p>
              <a:pPr defTabSz="272654"/>
              <a:r>
                <a:rPr lang="en-US" altLang="zh-CN" sz="1050"/>
                <a:t>	y*=A;</a:t>
              </a:r>
            </a:p>
            <a:p>
              <a:pPr defTabSz="272654"/>
              <a:r>
                <a:rPr lang="en-US" altLang="zh-CN" sz="1050"/>
                <a:t>	return(y);</a:t>
              </a:r>
            </a:p>
            <a:p>
              <a:pPr defTabSz="272654"/>
              <a:r>
                <a:rPr lang="en-US" altLang="zh-CN" sz="1050"/>
                <a:t>}</a:t>
              </a:r>
              <a:endParaRPr lang="en-US" altLang="zh-CN" sz="1050" dirty="0"/>
            </a:p>
          </p:txBody>
        </p:sp>
        <p:sp>
          <p:nvSpPr>
            <p:cNvPr id="16" name="圆角矩形 12">
              <a:extLst>
                <a:ext uri="{FF2B5EF4-FFF2-40B4-BE49-F238E27FC236}">
                  <a16:creationId xmlns:a16="http://schemas.microsoft.com/office/drawing/2014/main" id="{0F049BFC-9696-4323-94B2-76251E60074B}"/>
                </a:ext>
              </a:extLst>
            </p:cNvPr>
            <p:cNvSpPr/>
            <p:nvPr/>
          </p:nvSpPr>
          <p:spPr>
            <a:xfrm>
              <a:off x="5773308" y="2912165"/>
              <a:ext cx="5601321" cy="280847"/>
            </a:xfrm>
            <a:prstGeom prst="roundRect">
              <a:avLst>
                <a:gd name="adj" fmla="val 18814"/>
              </a:avLst>
            </a:prstGeom>
          </p:spPr>
          <p:style>
            <a:lnRef idx="3">
              <a:schemeClr val="lt1"/>
            </a:lnRef>
            <a:fillRef idx="1">
              <a:schemeClr val="accent1"/>
            </a:fillRef>
            <a:effectRef idx="1">
              <a:schemeClr val="accent1"/>
            </a:effectRef>
            <a:fontRef idx="minor">
              <a:schemeClr val="lt1"/>
            </a:fontRef>
          </p:style>
          <p:txBody>
            <a:bodyPr numCol="1" spcCol="360000" rtlCol="0" anchor="t"/>
            <a:lstStyle/>
            <a:p>
              <a:pPr algn="ctr" defTabSz="272654">
                <a:lnSpc>
                  <a:spcPct val="110000"/>
                </a:lnSpc>
              </a:pPr>
              <a:r>
                <a:rPr lang="en-US" altLang="zh-CN" sz="1050" b="1"/>
                <a:t>file2.c</a:t>
              </a:r>
              <a:endParaRPr lang="en-US" altLang="zh-CN" sz="1050" b="1" dirty="0"/>
            </a:p>
          </p:txBody>
        </p:sp>
      </p:grpSp>
      <p:pic>
        <p:nvPicPr>
          <p:cNvPr id="17" name="图片 16"/>
          <p:cNvPicPr>
            <a:picLocks noChangeAspect="1"/>
          </p:cNvPicPr>
          <p:nvPr/>
        </p:nvPicPr>
        <p:blipFill>
          <a:blip r:embed="rId7" cstate="print"/>
          <a:stretch>
            <a:fillRect/>
          </a:stretch>
        </p:blipFill>
        <p:spPr>
          <a:xfrm>
            <a:off x="6331226" y="5085999"/>
            <a:ext cx="2628900" cy="835819"/>
          </a:xfrm>
          <a:prstGeom prst="rect">
            <a:avLst/>
          </a:prstGeom>
        </p:spPr>
      </p:pic>
      <p:grpSp>
        <p:nvGrpSpPr>
          <p:cNvPr id="18" name="组合 17">
            <a:extLst>
              <a:ext uri="{FF2B5EF4-FFF2-40B4-BE49-F238E27FC236}">
                <a16:creationId xmlns:a16="http://schemas.microsoft.com/office/drawing/2014/main" id="{1AA1FD9A-69A9-4087-BCCF-813E351B8518}"/>
              </a:ext>
            </a:extLst>
          </p:cNvPr>
          <p:cNvGrpSpPr/>
          <p:nvPr/>
        </p:nvGrpSpPr>
        <p:grpSpPr>
          <a:xfrm>
            <a:off x="7183532" y="2010716"/>
            <a:ext cx="1776594" cy="2927320"/>
            <a:chOff x="8582294" y="4088152"/>
            <a:chExt cx="2444430" cy="3903093"/>
          </a:xfrm>
        </p:grpSpPr>
        <p:sp>
          <p:nvSpPr>
            <p:cNvPr id="19" name="MH_Other_1">
              <a:extLst>
                <a:ext uri="{FF2B5EF4-FFF2-40B4-BE49-F238E27FC236}">
                  <a16:creationId xmlns:a16="http://schemas.microsoft.com/office/drawing/2014/main" id="{D791730B-67A0-4BD5-A1DE-602F797C0E17}"/>
                </a:ext>
              </a:extLst>
            </p:cNvPr>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500" dirty="0">
                  <a:solidFill>
                    <a:srgbClr val="FEFFFF"/>
                  </a:solidFill>
                </a:rPr>
                <a:t>注意</a:t>
              </a:r>
            </a:p>
          </p:txBody>
        </p:sp>
        <p:sp>
          <p:nvSpPr>
            <p:cNvPr id="20" name="MH_SubTitle_1">
              <a:extLst>
                <a:ext uri="{FF2B5EF4-FFF2-40B4-BE49-F238E27FC236}">
                  <a16:creationId xmlns:a16="http://schemas.microsoft.com/office/drawing/2014/main" id="{0FD83E40-24EF-49EF-91B2-720BC63586DB}"/>
                </a:ext>
              </a:extLst>
            </p:cNvPr>
            <p:cNvSpPr/>
            <p:nvPr>
              <p:custDataLst>
                <p:tags r:id="rId3"/>
              </p:custDataLst>
            </p:nvPr>
          </p:nvSpPr>
          <p:spPr>
            <a:xfrm>
              <a:off x="9371543" y="4088152"/>
              <a:ext cx="1655181" cy="3899466"/>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anchor="t">
              <a:noAutofit/>
            </a:bodyPr>
            <a:lstStyle/>
            <a:p>
              <a:pPr marL="214313" indent="-214313">
                <a:lnSpc>
                  <a:spcPct val="120000"/>
                </a:lnSpc>
                <a:spcAft>
                  <a:spcPts val="450"/>
                </a:spcAft>
                <a:buFont typeface="Arial" panose="020B0604020202020204" pitchFamily="34" charset="0"/>
                <a:buChar char="•"/>
                <a:defRPr/>
              </a:pPr>
              <a:r>
                <a:rPr lang="zh-CN" altLang="en-US" sz="1050" dirty="0">
                  <a:solidFill>
                    <a:schemeClr val="tx1">
                      <a:lumMod val="75000"/>
                      <a:lumOff val="25000"/>
                    </a:schemeClr>
                  </a:solidFill>
                </a:rPr>
                <a:t>用这种方法扩展全局变量的作用域应十分慎重，因为在执行一个文件中的操作时，可能会改变该全局变量的值，会影响到另一文件中全局变量的值，从而影响该文件中函数的执行结果。</a:t>
              </a:r>
            </a:p>
          </p:txBody>
        </p:sp>
        <p:sp>
          <p:nvSpPr>
            <p:cNvPr id="21" name="MH_Other_2">
              <a:extLst>
                <a:ext uri="{FF2B5EF4-FFF2-40B4-BE49-F238E27FC236}">
                  <a16:creationId xmlns:a16="http://schemas.microsoft.com/office/drawing/2014/main" id="{AB1AACF2-C221-4CC0-9D1B-960D460A8272}"/>
                </a:ext>
              </a:extLst>
            </p:cNvPr>
            <p:cNvSpPr/>
            <p:nvPr>
              <p:custDataLst>
                <p:tags r:id="rId4"/>
              </p:custDataLst>
            </p:nvPr>
          </p:nvSpPr>
          <p:spPr>
            <a:xfrm rot="16200000">
              <a:off x="10725098" y="7689620"/>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grpSp>
    </p:spTree>
    <p:extLst>
      <p:ext uri="{BB962C8B-B14F-4D97-AF65-F5344CB8AC3E}">
        <p14:creationId xmlns:p14="http://schemas.microsoft.com/office/powerpoint/2010/main" val="7108084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全局变量的存储类别</a:t>
            </a:r>
            <a:endParaRPr lang="zh-CN" altLang="en-US" dirty="0"/>
          </a:p>
        </p:txBody>
      </p:sp>
      <p:sp>
        <p:nvSpPr>
          <p:cNvPr id="9" name="标题 1">
            <a:extLst>
              <a:ext uri="{FF2B5EF4-FFF2-40B4-BE49-F238E27FC236}">
                <a16:creationId xmlns:a16="http://schemas.microsoft.com/office/drawing/2014/main" id="{F694C8CC-833E-48C3-8388-7834C145160E}"/>
              </a:ext>
            </a:extLst>
          </p:cNvPr>
          <p:cNvSpPr txBox="1">
            <a:spLocks/>
          </p:cNvSpPr>
          <p:nvPr/>
        </p:nvSpPr>
        <p:spPr>
          <a:xfrm>
            <a:off x="693361" y="1612949"/>
            <a:ext cx="3330356" cy="397767"/>
          </a:xfrm>
          <a:prstGeom prst="rect">
            <a:avLst/>
          </a:prstGeom>
        </p:spPr>
        <p:style>
          <a:lnRef idx="3">
            <a:schemeClr val="lt1"/>
          </a:lnRef>
          <a:fillRef idx="1">
            <a:schemeClr val="accent1"/>
          </a:fillRef>
          <a:effectRef idx="1">
            <a:schemeClr val="accent1"/>
          </a:effectRef>
          <a:fontRef idx="minor">
            <a:schemeClr val="lt1"/>
          </a:fontRef>
        </p:style>
        <p:txBody>
          <a:bodyPr vert="horz" lIns="68580" tIns="34290" rIns="68580" bIns="34290" rtlCol="0" anchor="ctr">
            <a:normAutofit fontScale="85000" lnSpcReduction="10000"/>
          </a:bodyPr>
          <a:lstStyle>
            <a:lvl1pPr algn="l" defTabSz="914400" rtl="0" eaLnBrk="1" latinLnBrk="0" hangingPunct="1">
              <a:lnSpc>
                <a:spcPct val="90000"/>
              </a:lnSpc>
              <a:spcBef>
                <a:spcPct val="0"/>
              </a:spcBef>
              <a:buNone/>
              <a:defRPr sz="3200" kern="1200">
                <a:solidFill>
                  <a:schemeClr val="lt1"/>
                </a:solidFill>
                <a:latin typeface="微软雅黑" panose="020B0503020204020204" pitchFamily="34" charset="-122"/>
                <a:ea typeface="微软雅黑" panose="020B0503020204020204" pitchFamily="34" charset="-122"/>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sz="1800"/>
              <a:t>将外部变量的作用域扩展到其他文件</a:t>
            </a:r>
            <a:endParaRPr lang="en-US" altLang="zh-CN" sz="1800" dirty="0"/>
          </a:p>
        </p:txBody>
      </p:sp>
      <p:sp>
        <p:nvSpPr>
          <p:cNvPr id="22" name="MH_Desc_1">
            <a:extLst>
              <a:ext uri="{FF2B5EF4-FFF2-40B4-BE49-F238E27FC236}">
                <a16:creationId xmlns:a16="http://schemas.microsoft.com/office/drawing/2014/main" id="{56C21AEA-AB35-4858-A196-66A4F7C3AE32}"/>
              </a:ext>
            </a:extLst>
          </p:cNvPr>
          <p:cNvSpPr/>
          <p:nvPr>
            <p:custDataLst>
              <p:tags r:id="rId1"/>
            </p:custDataLst>
          </p:nvPr>
        </p:nvSpPr>
        <p:spPr>
          <a:xfrm>
            <a:off x="693361" y="2119845"/>
            <a:ext cx="7767323" cy="302365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anchor="t">
            <a:noAutofit/>
          </a:bodyPr>
          <a:lstStyle/>
          <a:p>
            <a:pPr algn="just">
              <a:lnSpc>
                <a:spcPct val="150000"/>
              </a:lnSpc>
              <a:defRPr/>
            </a:pPr>
            <a:r>
              <a:rPr lang="en-US" altLang="zh-CN" sz="1350">
                <a:solidFill>
                  <a:schemeClr val="tx1"/>
                </a:solidFill>
              </a:rPr>
              <a:t>extern</a:t>
            </a:r>
            <a:r>
              <a:rPr lang="zh-CN" altLang="en-US" sz="1350">
                <a:solidFill>
                  <a:schemeClr val="tx1"/>
                </a:solidFill>
              </a:rPr>
              <a:t>既可以用来扩展外部变量在本文件中的作用域，又可以使外部变量的作用域从一个文件扩展到程序中的其他文件，系统在编译过程中遇到</a:t>
            </a:r>
            <a:r>
              <a:rPr lang="en-US" altLang="zh-CN" sz="1350">
                <a:solidFill>
                  <a:schemeClr val="tx1"/>
                </a:solidFill>
              </a:rPr>
              <a:t>extern</a:t>
            </a:r>
            <a:r>
              <a:rPr lang="zh-CN" altLang="en-US" sz="1350">
                <a:solidFill>
                  <a:schemeClr val="tx1"/>
                </a:solidFill>
              </a:rPr>
              <a:t>时，</a:t>
            </a:r>
            <a:endParaRPr lang="en-US" altLang="zh-CN" sz="1350">
              <a:solidFill>
                <a:schemeClr val="tx1"/>
              </a:solidFill>
            </a:endParaRPr>
          </a:p>
          <a:p>
            <a:pPr marL="214313" indent="-214313" algn="just">
              <a:lnSpc>
                <a:spcPct val="150000"/>
              </a:lnSpc>
              <a:buFont typeface="Arial" panose="020B0604020202020204" pitchFamily="34" charset="0"/>
              <a:buChar char="•"/>
              <a:defRPr/>
            </a:pPr>
            <a:r>
              <a:rPr lang="zh-CN" altLang="en-US" sz="1350">
                <a:solidFill>
                  <a:schemeClr val="tx1"/>
                </a:solidFill>
              </a:rPr>
              <a:t>先在本文件中找外部变量的定义，如果找到，就在本文件中扩展作用域；</a:t>
            </a:r>
            <a:endParaRPr lang="en-US" altLang="zh-CN" sz="1350">
              <a:solidFill>
                <a:schemeClr val="tx1"/>
              </a:solidFill>
            </a:endParaRPr>
          </a:p>
          <a:p>
            <a:pPr marL="214313" indent="-214313" algn="just">
              <a:lnSpc>
                <a:spcPct val="150000"/>
              </a:lnSpc>
              <a:buFont typeface="Arial" panose="020B0604020202020204" pitchFamily="34" charset="0"/>
              <a:buChar char="•"/>
              <a:defRPr/>
            </a:pPr>
            <a:r>
              <a:rPr lang="zh-CN" altLang="en-US" sz="1350">
                <a:solidFill>
                  <a:schemeClr val="tx1"/>
                </a:solidFill>
              </a:rPr>
              <a:t>如果找不到，就在连接时从其他文件中找外部变量的定义。如果从其他文件中找到了，就将作用域扩展到本文件；</a:t>
            </a:r>
            <a:endParaRPr lang="en-US" altLang="zh-CN" sz="1350">
              <a:solidFill>
                <a:schemeClr val="tx1"/>
              </a:solidFill>
            </a:endParaRPr>
          </a:p>
          <a:p>
            <a:pPr marL="214313" indent="-214313" algn="just">
              <a:lnSpc>
                <a:spcPct val="150000"/>
              </a:lnSpc>
              <a:buFont typeface="Arial" panose="020B0604020202020204" pitchFamily="34" charset="0"/>
              <a:buChar char="•"/>
              <a:defRPr/>
            </a:pPr>
            <a:r>
              <a:rPr lang="zh-CN" altLang="en-US" sz="1350">
                <a:solidFill>
                  <a:schemeClr val="tx1"/>
                </a:solidFill>
              </a:rPr>
              <a:t>如果再找不到，就按出错处理。</a:t>
            </a:r>
            <a:endParaRPr lang="zh-CN" altLang="en-US" sz="1350" dirty="0">
              <a:solidFill>
                <a:schemeClr val="tx1"/>
              </a:solidFill>
            </a:endParaRPr>
          </a:p>
        </p:txBody>
      </p:sp>
    </p:spTree>
    <p:extLst>
      <p:ext uri="{BB962C8B-B14F-4D97-AF65-F5344CB8AC3E}">
        <p14:creationId xmlns:p14="http://schemas.microsoft.com/office/powerpoint/2010/main" val="3933442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a:extLst>
              <a:ext uri="{FF2B5EF4-FFF2-40B4-BE49-F238E27FC236}">
                <a16:creationId xmlns:a16="http://schemas.microsoft.com/office/drawing/2014/main" id="{147D4C12-0001-4521-9692-CCC4390B6635}"/>
              </a:ext>
            </a:extLst>
          </p:cNvPr>
          <p:cNvSpPr>
            <a:spLocks noGrp="1" noRot="1" noChangeArrowheads="1"/>
          </p:cNvSpPr>
          <p:nvPr>
            <p:ph type="title"/>
          </p:nvPr>
        </p:nvSpPr>
        <p:spPr/>
        <p:txBody>
          <a:bodyPr/>
          <a:lstStyle/>
          <a:p>
            <a:pPr eaLnBrk="1" hangingPunct="1">
              <a:defRPr/>
            </a:pPr>
            <a:r>
              <a:rPr lang="zh-CN" altLang="en-US" dirty="0">
                <a:cs typeface="+mj-cs"/>
              </a:rPr>
              <a:t>关于函数</a:t>
            </a:r>
            <a:endParaRPr lang="en-US" dirty="0">
              <a:cs typeface="+mj-cs"/>
            </a:endParaRPr>
          </a:p>
        </p:txBody>
      </p:sp>
      <p:sp>
        <p:nvSpPr>
          <p:cNvPr id="217091" name="Rectangle 3">
            <a:extLst>
              <a:ext uri="{FF2B5EF4-FFF2-40B4-BE49-F238E27FC236}">
                <a16:creationId xmlns:a16="http://schemas.microsoft.com/office/drawing/2014/main" id="{94ECDB63-9281-4E8C-AE65-73E8C597B2A9}"/>
              </a:ext>
            </a:extLst>
          </p:cNvPr>
          <p:cNvSpPr>
            <a:spLocks noGrp="1" noChangeArrowheads="1"/>
          </p:cNvSpPr>
          <p:nvPr>
            <p:ph idx="1"/>
          </p:nvPr>
        </p:nvSpPr>
        <p:spPr/>
        <p:txBody>
          <a:bodyPr/>
          <a:lstStyle/>
          <a:p>
            <a:pPr eaLnBrk="1" hangingPunct="1"/>
            <a:r>
              <a:rPr lang="zh-CN" altLang="en-US" dirty="0"/>
              <a:t>函数是组成</a:t>
            </a:r>
            <a:r>
              <a:rPr lang="en-US" altLang="zh-CN" dirty="0"/>
              <a:t>C/C++</a:t>
            </a:r>
            <a:r>
              <a:rPr lang="zh-CN" altLang="en-US" dirty="0"/>
              <a:t>程序的基础。</a:t>
            </a:r>
          </a:p>
          <a:p>
            <a:pPr eaLnBrk="1" hangingPunct="1"/>
            <a:r>
              <a:rPr lang="en-US" altLang="zh-CN" dirty="0"/>
              <a:t>C/C++</a:t>
            </a:r>
            <a:r>
              <a:rPr lang="zh-CN" altLang="en-US" dirty="0"/>
              <a:t>库中已经为用户提供了许多标准库函数，编程者可以根据需要，选用合适的库函数。如：</a:t>
            </a:r>
            <a:endParaRPr lang="en-US" altLang="zh-CN" dirty="0"/>
          </a:p>
          <a:p>
            <a:pPr lvl="1" eaLnBrk="1" hangingPunct="1"/>
            <a:r>
              <a:rPr lang="zh-CN" altLang="en-US" dirty="0"/>
              <a:t>输入输出函数</a:t>
            </a:r>
            <a:r>
              <a:rPr lang="en-US" altLang="zh-CN" dirty="0" err="1"/>
              <a:t>scanf</a:t>
            </a:r>
            <a:r>
              <a:rPr lang="zh-CN" altLang="en-US" dirty="0"/>
              <a:t>、</a:t>
            </a:r>
            <a:r>
              <a:rPr lang="en-US" altLang="zh-CN" dirty="0" err="1"/>
              <a:t>printf</a:t>
            </a:r>
            <a:r>
              <a:rPr lang="zh-CN" altLang="en-US" dirty="0"/>
              <a:t>等，声明在</a:t>
            </a:r>
            <a:r>
              <a:rPr lang="en-US" altLang="zh-CN" dirty="0"/>
              <a:t>&lt;</a:t>
            </a:r>
            <a:r>
              <a:rPr lang="en-US" altLang="zh-CN" dirty="0" err="1"/>
              <a:t>stdio.h</a:t>
            </a:r>
            <a:r>
              <a:rPr lang="en-US" altLang="zh-CN" dirty="0"/>
              <a:t>&gt;</a:t>
            </a:r>
            <a:r>
              <a:rPr lang="zh-CN" altLang="en-US" dirty="0"/>
              <a:t>中</a:t>
            </a:r>
            <a:endParaRPr lang="en-US" altLang="zh-CN" dirty="0"/>
          </a:p>
          <a:p>
            <a:pPr lvl="1" eaLnBrk="1" hangingPunct="1"/>
            <a:r>
              <a:rPr lang="zh-CN" altLang="en-US" dirty="0"/>
              <a:t>数学函数</a:t>
            </a:r>
            <a:r>
              <a:rPr lang="en-US" altLang="zh-CN" dirty="0"/>
              <a:t>sin</a:t>
            </a:r>
            <a:r>
              <a:rPr lang="zh-CN" altLang="en-US" dirty="0"/>
              <a:t>、</a:t>
            </a:r>
            <a:r>
              <a:rPr lang="en-US" altLang="zh-CN" dirty="0"/>
              <a:t>cos</a:t>
            </a:r>
            <a:r>
              <a:rPr lang="zh-CN" altLang="en-US" dirty="0"/>
              <a:t>、</a:t>
            </a:r>
            <a:r>
              <a:rPr lang="en-US" altLang="zh-CN" dirty="0"/>
              <a:t>pow</a:t>
            </a:r>
            <a:r>
              <a:rPr lang="zh-CN" altLang="en-US" dirty="0"/>
              <a:t>等，声明在</a:t>
            </a:r>
            <a:r>
              <a:rPr lang="en-US" altLang="zh-CN" dirty="0"/>
              <a:t>&lt;</a:t>
            </a:r>
            <a:r>
              <a:rPr lang="en-US" altLang="zh-CN" dirty="0" err="1"/>
              <a:t>math.h</a:t>
            </a:r>
            <a:r>
              <a:rPr lang="en-US" altLang="zh-CN" dirty="0"/>
              <a:t>&gt;</a:t>
            </a:r>
            <a:r>
              <a:rPr lang="zh-CN" altLang="en-US" dirty="0"/>
              <a:t>中</a:t>
            </a:r>
            <a:endParaRPr lang="en-US" altLang="zh-CN" dirty="0"/>
          </a:p>
          <a:p>
            <a:pPr lvl="1" eaLnBrk="1" hangingPunct="1"/>
            <a:r>
              <a:rPr lang="zh-CN" altLang="en-US" dirty="0"/>
              <a:t>字符串处理函数</a:t>
            </a:r>
            <a:r>
              <a:rPr lang="en-US" altLang="zh-CN" dirty="0" err="1"/>
              <a:t>strlen</a:t>
            </a:r>
            <a:r>
              <a:rPr lang="zh-CN" altLang="en-US" dirty="0"/>
              <a:t>、</a:t>
            </a:r>
            <a:r>
              <a:rPr lang="en-US" altLang="zh-CN" dirty="0" err="1"/>
              <a:t>strcmp</a:t>
            </a:r>
            <a:r>
              <a:rPr lang="zh-CN" altLang="en-US" dirty="0"/>
              <a:t>等，声明在</a:t>
            </a:r>
            <a:r>
              <a:rPr lang="en-US" altLang="zh-CN" dirty="0"/>
              <a:t>&lt;</a:t>
            </a:r>
            <a:r>
              <a:rPr lang="en-US" altLang="zh-CN" dirty="0" err="1"/>
              <a:t>string.h</a:t>
            </a:r>
            <a:r>
              <a:rPr lang="en-US" altLang="zh-CN" dirty="0"/>
              <a:t>&gt;</a:t>
            </a:r>
            <a:r>
              <a:rPr lang="zh-CN" altLang="en-US" dirty="0"/>
              <a:t>中</a:t>
            </a:r>
            <a:endParaRPr lang="en-US" altLang="zh-CN" dirty="0"/>
          </a:p>
          <a:p>
            <a:pPr lvl="1" eaLnBrk="1" hangingPunct="1"/>
            <a:endParaRPr lang="zh-CN" altLang="en-US" dirty="0"/>
          </a:p>
          <a:p>
            <a:pPr eaLnBrk="1" hangingPunct="1"/>
            <a:r>
              <a:rPr lang="zh-CN" altLang="en-US" dirty="0"/>
              <a:t>如果不存在所需要的函数，可以自己定义和编写一些函数。</a:t>
            </a:r>
          </a:p>
        </p:txBody>
      </p:sp>
    </p:spTree>
    <p:extLst>
      <p:ext uri="{BB962C8B-B14F-4D97-AF65-F5344CB8AC3E}">
        <p14:creationId xmlns:p14="http://schemas.microsoft.com/office/powerpoint/2010/main" val="173316374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全局变量的存储类别</a:t>
            </a:r>
            <a:endParaRPr lang="zh-CN" altLang="en-US" dirty="0"/>
          </a:p>
        </p:txBody>
      </p:sp>
      <p:sp>
        <p:nvSpPr>
          <p:cNvPr id="9" name="标题 1">
            <a:extLst>
              <a:ext uri="{FF2B5EF4-FFF2-40B4-BE49-F238E27FC236}">
                <a16:creationId xmlns:a16="http://schemas.microsoft.com/office/drawing/2014/main" id="{F694C8CC-833E-48C3-8388-7834C145160E}"/>
              </a:ext>
            </a:extLst>
          </p:cNvPr>
          <p:cNvSpPr txBox="1">
            <a:spLocks/>
          </p:cNvSpPr>
          <p:nvPr/>
        </p:nvSpPr>
        <p:spPr>
          <a:xfrm>
            <a:off x="693361" y="1612949"/>
            <a:ext cx="3330356" cy="397767"/>
          </a:xfrm>
          <a:prstGeom prst="rect">
            <a:avLst/>
          </a:prstGeom>
        </p:spPr>
        <p:style>
          <a:lnRef idx="3">
            <a:schemeClr val="lt1"/>
          </a:lnRef>
          <a:fillRef idx="1">
            <a:schemeClr val="accent1"/>
          </a:fillRef>
          <a:effectRef idx="1">
            <a:schemeClr val="accent1"/>
          </a:effectRef>
          <a:fontRef idx="minor">
            <a:schemeClr val="lt1"/>
          </a:fontRef>
        </p:style>
        <p:txBody>
          <a:bodyPr vert="horz" lIns="68580" tIns="34290" rIns="68580" bIns="34290" rtlCol="0" anchor="ctr">
            <a:normAutofit fontScale="85000" lnSpcReduction="10000"/>
          </a:bodyPr>
          <a:lstStyle>
            <a:lvl1pPr algn="l" defTabSz="914400" rtl="0" eaLnBrk="1" latinLnBrk="0" hangingPunct="1">
              <a:lnSpc>
                <a:spcPct val="90000"/>
              </a:lnSpc>
              <a:spcBef>
                <a:spcPct val="0"/>
              </a:spcBef>
              <a:buNone/>
              <a:defRPr sz="3200" kern="1200">
                <a:solidFill>
                  <a:schemeClr val="lt1"/>
                </a:solidFill>
                <a:latin typeface="微软雅黑" panose="020B0503020204020204" pitchFamily="34" charset="-122"/>
                <a:ea typeface="微软雅黑" panose="020B0503020204020204" pitchFamily="34" charset="-122"/>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sz="1800"/>
              <a:t>将外部变量的作用域限制在本文件中</a:t>
            </a:r>
            <a:endParaRPr lang="en-US" altLang="zh-CN" sz="1800" dirty="0"/>
          </a:p>
        </p:txBody>
      </p:sp>
      <p:sp>
        <p:nvSpPr>
          <p:cNvPr id="13" name="MH_Text_1">
            <a:extLst>
              <a:ext uri="{FF2B5EF4-FFF2-40B4-BE49-F238E27FC236}">
                <a16:creationId xmlns:a16="http://schemas.microsoft.com/office/drawing/2014/main" id="{09BAB517-D8AA-4565-A59F-334343DF4404}"/>
              </a:ext>
            </a:extLst>
          </p:cNvPr>
          <p:cNvSpPr/>
          <p:nvPr>
            <p:custDataLst>
              <p:tags r:id="rId1"/>
            </p:custDataLst>
          </p:nvPr>
        </p:nvSpPr>
        <p:spPr>
          <a:xfrm>
            <a:off x="693361" y="2002472"/>
            <a:ext cx="7868423" cy="3746461"/>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27000" tIns="27000" rIns="0" bIns="0">
            <a:noAutofit/>
          </a:bodyPr>
          <a:lstStyle/>
          <a:p>
            <a:pPr algn="just">
              <a:lnSpc>
                <a:spcPct val="150000"/>
              </a:lnSpc>
              <a:defRPr/>
            </a:pPr>
            <a:r>
              <a:rPr lang="zh-CN" altLang="en-US" sz="1350">
                <a:solidFill>
                  <a:schemeClr val="tx1"/>
                </a:solidFill>
              </a:rPr>
              <a:t>有时在程序设计中希望某些外部变量只限于被本文件引用，而不能被其他文件引用。这时可以在定义外部变量时加一个</a:t>
            </a:r>
            <a:r>
              <a:rPr lang="en-US" altLang="zh-CN" sz="1350">
                <a:solidFill>
                  <a:schemeClr val="tx1"/>
                </a:solidFill>
              </a:rPr>
              <a:t>static</a:t>
            </a:r>
            <a:r>
              <a:rPr lang="zh-CN" altLang="en-US" sz="1350">
                <a:solidFill>
                  <a:schemeClr val="tx1"/>
                </a:solidFill>
              </a:rPr>
              <a:t>声明。</a:t>
            </a:r>
            <a:endParaRPr lang="en-US" altLang="zh-CN" sz="1350">
              <a:solidFill>
                <a:schemeClr val="tx1"/>
              </a:solidFill>
            </a:endParaRPr>
          </a:p>
          <a:p>
            <a:pPr algn="just">
              <a:lnSpc>
                <a:spcPct val="150000"/>
              </a:lnSpc>
              <a:defRPr/>
            </a:pPr>
            <a:endParaRPr lang="en-US" altLang="zh-CN" sz="1350">
              <a:solidFill>
                <a:schemeClr val="tx1"/>
              </a:solidFill>
            </a:endParaRPr>
          </a:p>
          <a:p>
            <a:pPr algn="just">
              <a:lnSpc>
                <a:spcPct val="150000"/>
              </a:lnSpc>
              <a:defRPr/>
            </a:pPr>
            <a:endParaRPr lang="en-US" altLang="zh-CN" sz="1350">
              <a:solidFill>
                <a:schemeClr val="tx1"/>
              </a:solidFill>
            </a:endParaRPr>
          </a:p>
          <a:p>
            <a:pPr algn="just">
              <a:lnSpc>
                <a:spcPct val="150000"/>
              </a:lnSpc>
              <a:defRPr/>
            </a:pPr>
            <a:endParaRPr lang="en-US" altLang="zh-CN" sz="1350">
              <a:solidFill>
                <a:schemeClr val="tx1"/>
              </a:solidFill>
            </a:endParaRPr>
          </a:p>
          <a:p>
            <a:pPr algn="just">
              <a:lnSpc>
                <a:spcPct val="150000"/>
              </a:lnSpc>
              <a:defRPr/>
            </a:pPr>
            <a:endParaRPr lang="en-US" altLang="zh-CN" sz="1350">
              <a:solidFill>
                <a:schemeClr val="tx1"/>
              </a:solidFill>
            </a:endParaRPr>
          </a:p>
          <a:p>
            <a:pPr algn="just">
              <a:lnSpc>
                <a:spcPct val="150000"/>
              </a:lnSpc>
              <a:defRPr/>
            </a:pPr>
            <a:r>
              <a:rPr lang="zh-CN" altLang="en-US" sz="1350">
                <a:solidFill>
                  <a:schemeClr val="tx1"/>
                </a:solidFill>
              </a:rPr>
              <a:t>这种加上</a:t>
            </a:r>
            <a:r>
              <a:rPr lang="en-US" altLang="zh-CN" sz="1350">
                <a:solidFill>
                  <a:schemeClr val="tx1"/>
                </a:solidFill>
              </a:rPr>
              <a:t>static</a:t>
            </a:r>
            <a:r>
              <a:rPr lang="zh-CN" altLang="en-US" sz="1350">
                <a:solidFill>
                  <a:schemeClr val="tx1"/>
                </a:solidFill>
              </a:rPr>
              <a:t>声明、只能用于本文件的外部变量称为</a:t>
            </a:r>
            <a:r>
              <a:rPr lang="zh-CN" altLang="en-US" sz="1350" b="1">
                <a:solidFill>
                  <a:schemeClr val="tx1"/>
                </a:solidFill>
              </a:rPr>
              <a:t>静态外部变量</a:t>
            </a:r>
            <a:r>
              <a:rPr lang="zh-CN" altLang="en-US" sz="1350">
                <a:solidFill>
                  <a:schemeClr val="tx1"/>
                </a:solidFill>
              </a:rPr>
              <a:t>。在程序设计中，常由若干人分别完成各个模块，各人可以独立地在其设计的文件中使用相同的外部变量名而互不相干。只须在每个文件中定义外部变量时加上</a:t>
            </a:r>
            <a:r>
              <a:rPr lang="en-US" altLang="zh-CN" sz="1350">
                <a:solidFill>
                  <a:schemeClr val="tx1"/>
                </a:solidFill>
              </a:rPr>
              <a:t>static</a:t>
            </a:r>
            <a:r>
              <a:rPr lang="zh-CN" altLang="en-US" sz="1350">
                <a:solidFill>
                  <a:schemeClr val="tx1"/>
                </a:solidFill>
              </a:rPr>
              <a:t>即可。这就为程序的模块化、通用性提供方便。如果已确认其他文件不需要引用本文件的外部变量，就可以对本文件中的外部变量都加上</a:t>
            </a:r>
            <a:r>
              <a:rPr lang="en-US" altLang="zh-CN" sz="1350">
                <a:solidFill>
                  <a:schemeClr val="tx1"/>
                </a:solidFill>
              </a:rPr>
              <a:t>static</a:t>
            </a:r>
            <a:r>
              <a:rPr lang="zh-CN" altLang="en-US" sz="1350">
                <a:solidFill>
                  <a:schemeClr val="tx1"/>
                </a:solidFill>
              </a:rPr>
              <a:t>，成为静态外部变量，以免被其他文件误用。至于在各文件中在函数内定义的局部变量，本来就不能被函数外引用，更不能被其他文件引用，因此是安全的。</a:t>
            </a:r>
            <a:endParaRPr lang="zh-CN" altLang="en-US" sz="1350" dirty="0">
              <a:solidFill>
                <a:schemeClr val="tx1"/>
              </a:solidFill>
            </a:endParaRPr>
          </a:p>
        </p:txBody>
      </p:sp>
      <p:grpSp>
        <p:nvGrpSpPr>
          <p:cNvPr id="14" name="组合 13"/>
          <p:cNvGrpSpPr/>
          <p:nvPr/>
        </p:nvGrpSpPr>
        <p:grpSpPr>
          <a:xfrm>
            <a:off x="693361" y="2733846"/>
            <a:ext cx="2027477" cy="1127507"/>
            <a:chOff x="5732227" y="2882349"/>
            <a:chExt cx="5683485" cy="1503343"/>
          </a:xfrm>
        </p:grpSpPr>
        <mc:AlternateContent xmlns:mc="http://schemas.openxmlformats.org/markup-compatibility/2006" xmlns:a14="http://schemas.microsoft.com/office/drawing/2010/main">
          <mc:Choice Requires="a14">
            <p:sp>
              <p:nvSpPr>
                <p:cNvPr id="15" name="圆角矩形 12">
                  <a:extLst>
                    <a:ext uri="{FF2B5EF4-FFF2-40B4-BE49-F238E27FC236}">
                      <a16:creationId xmlns:a16="http://schemas.microsoft.com/office/drawing/2014/main" id="{0F049BFC-9696-4323-94B2-76251E60074B}"/>
                    </a:ext>
                  </a:extLst>
                </p:cNvPr>
                <p:cNvSpPr/>
                <p:nvPr/>
              </p:nvSpPr>
              <p:spPr>
                <a:xfrm>
                  <a:off x="5732227" y="2882349"/>
                  <a:ext cx="5683485" cy="1503343"/>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272654">
                    <a:lnSpc>
                      <a:spcPct val="110000"/>
                    </a:lnSpc>
                  </a:pPr>
                  <a:endParaRPr lang="en-US" altLang="zh-CN" sz="1050"/>
                </a:p>
                <a:p>
                  <a:pPr defTabSz="272654"/>
                  <a:r>
                    <a:rPr lang="en-US" altLang="zh-CN" sz="1050"/>
                    <a:t>static int A;</a:t>
                  </a:r>
                </a:p>
                <a:p>
                  <a:pPr defTabSz="272654"/>
                  <a:r>
                    <a:rPr lang="en-US" altLang="zh-CN" sz="1050"/>
                    <a:t>int main()</a:t>
                  </a:r>
                </a:p>
                <a:p>
                  <a:pPr defTabSz="272654"/>
                  <a:r>
                    <a:rPr lang="en-US" altLang="zh-CN" sz="1050"/>
                    <a:t>{</a:t>
                  </a:r>
                </a:p>
                <a:p>
                  <a:pPr algn="just" defTabSz="269081">
                    <a:lnSpc>
                      <a:spcPct val="120000"/>
                    </a:lnSpc>
                    <a:defRPr/>
                  </a:pPr>
                  <a:r>
                    <a:rPr lang="en-US" altLang="zh-CN" sz="1050" dirty="0">
                      <a:solidFill>
                        <a:schemeClr val="tx1"/>
                      </a:solidFill>
                      <a:ea typeface="Cambria Math" panose="02040503050406030204" pitchFamily="18" charset="0"/>
                    </a:rPr>
                    <a:t>	   </a:t>
                  </a:r>
                  <a14:m>
                    <m:oMath xmlns:m="http://schemas.openxmlformats.org/officeDocument/2006/math">
                      <m:r>
                        <a:rPr lang="en-US" altLang="zh-CN" sz="1050" i="1">
                          <a:solidFill>
                            <a:schemeClr val="tx1"/>
                          </a:solidFill>
                          <a:latin typeface="Cambria Math" panose="02040503050406030204" pitchFamily="18" charset="0"/>
                          <a:ea typeface="Cambria Math" panose="02040503050406030204" pitchFamily="18" charset="0"/>
                        </a:rPr>
                        <m:t>⋮</m:t>
                      </m:r>
                    </m:oMath>
                  </a14:m>
                  <a:endParaRPr lang="en-US" altLang="zh-CN" sz="1050" dirty="0"/>
                </a:p>
                <a:p>
                  <a:pPr algn="just" defTabSz="269081">
                    <a:lnSpc>
                      <a:spcPct val="120000"/>
                    </a:lnSpc>
                    <a:defRPr/>
                  </a:pPr>
                  <a:r>
                    <a:rPr lang="en-US" altLang="zh-CN" sz="1050" dirty="0"/>
                    <a:t>}</a:t>
                  </a:r>
                  <a:endParaRPr lang="zh-CN" altLang="en-US" sz="1050" dirty="0"/>
                </a:p>
              </p:txBody>
            </p:sp>
          </mc:Choice>
          <mc:Fallback xmlns="">
            <p:sp>
              <p:nvSpPr>
                <p:cNvPr id="15" name="圆角矩形 12">
                  <a:extLst>
                    <a:ext uri="{FF2B5EF4-FFF2-40B4-BE49-F238E27FC236}">
                      <a16:creationId xmlns:a16="http://schemas.microsoft.com/office/drawing/2014/main" xmlns="" xmlns:a14="http://schemas.microsoft.com/office/drawing/2010/main" id="{0F049BFC-9696-4323-94B2-76251E60074B}"/>
                    </a:ext>
                  </a:extLst>
                </p:cNvPr>
                <p:cNvSpPr>
                  <a:spLocks noRot="1" noChangeAspect="1" noMove="1" noResize="1" noEditPoints="1" noAdjustHandles="1" noChangeArrowheads="1" noChangeShapeType="1" noTextEdit="1"/>
                </p:cNvSpPr>
                <p:nvPr/>
              </p:nvSpPr>
              <p:spPr>
                <a:xfrm>
                  <a:off x="5732227" y="2882349"/>
                  <a:ext cx="5683485" cy="1503343"/>
                </a:xfrm>
                <a:prstGeom prst="roundRect">
                  <a:avLst>
                    <a:gd name="adj" fmla="val 1849"/>
                  </a:avLst>
                </a:prstGeom>
                <a:blipFill>
                  <a:blip r:embed="rId4" cstate="print"/>
                  <a:stretch>
                    <a:fillRect l="-225" b="-1606"/>
                  </a:stretch>
                </a:blipFill>
              </p:spPr>
              <p:txBody>
                <a:bodyPr/>
                <a:lstStyle/>
                <a:p>
                  <a:r>
                    <a:rPr lang="zh-CN" altLang="en-US">
                      <a:noFill/>
                    </a:rPr>
                    <a:t> </a:t>
                  </a:r>
                </a:p>
              </p:txBody>
            </p:sp>
          </mc:Fallback>
        </mc:AlternateContent>
        <p:sp>
          <p:nvSpPr>
            <p:cNvPr id="16" name="圆角矩形 12">
              <a:extLst>
                <a:ext uri="{FF2B5EF4-FFF2-40B4-BE49-F238E27FC236}">
                  <a16:creationId xmlns:a16="http://schemas.microsoft.com/office/drawing/2014/main" id="{0F049BFC-9696-4323-94B2-76251E60074B}"/>
                </a:ext>
              </a:extLst>
            </p:cNvPr>
            <p:cNvSpPr/>
            <p:nvPr/>
          </p:nvSpPr>
          <p:spPr>
            <a:xfrm>
              <a:off x="5773308" y="2912165"/>
              <a:ext cx="5601321" cy="280847"/>
            </a:xfrm>
            <a:prstGeom prst="roundRect">
              <a:avLst>
                <a:gd name="adj" fmla="val 18814"/>
              </a:avLst>
            </a:prstGeom>
          </p:spPr>
          <p:style>
            <a:lnRef idx="3">
              <a:schemeClr val="lt1"/>
            </a:lnRef>
            <a:fillRef idx="1">
              <a:schemeClr val="accent1"/>
            </a:fillRef>
            <a:effectRef idx="1">
              <a:schemeClr val="accent1"/>
            </a:effectRef>
            <a:fontRef idx="minor">
              <a:schemeClr val="lt1"/>
            </a:fontRef>
          </p:style>
          <p:txBody>
            <a:bodyPr numCol="1" spcCol="360000" rtlCol="0" anchor="t"/>
            <a:lstStyle/>
            <a:p>
              <a:pPr algn="ctr" defTabSz="272654">
                <a:lnSpc>
                  <a:spcPct val="110000"/>
                </a:lnSpc>
              </a:pPr>
              <a:r>
                <a:rPr lang="en-US" altLang="zh-CN" sz="1050" b="1"/>
                <a:t>file1.c</a:t>
              </a:r>
              <a:endParaRPr lang="en-US" altLang="zh-CN" sz="1050" b="1" dirty="0"/>
            </a:p>
          </p:txBody>
        </p:sp>
      </p:grpSp>
      <p:grpSp>
        <p:nvGrpSpPr>
          <p:cNvPr id="17" name="组合 16"/>
          <p:cNvGrpSpPr/>
          <p:nvPr/>
        </p:nvGrpSpPr>
        <p:grpSpPr>
          <a:xfrm>
            <a:off x="2924695" y="2348704"/>
            <a:ext cx="2027477" cy="1512649"/>
            <a:chOff x="5732227" y="2882349"/>
            <a:chExt cx="5683485" cy="2016865"/>
          </a:xfrm>
        </p:grpSpPr>
        <mc:AlternateContent xmlns:mc="http://schemas.openxmlformats.org/markup-compatibility/2006" xmlns:a14="http://schemas.microsoft.com/office/drawing/2010/main">
          <mc:Choice Requires="a14">
            <p:sp>
              <p:nvSpPr>
                <p:cNvPr id="18" name="圆角矩形 12">
                  <a:extLst>
                    <a:ext uri="{FF2B5EF4-FFF2-40B4-BE49-F238E27FC236}">
                      <a16:creationId xmlns:a16="http://schemas.microsoft.com/office/drawing/2014/main" id="{0F049BFC-9696-4323-94B2-76251E60074B}"/>
                    </a:ext>
                  </a:extLst>
                </p:cNvPr>
                <p:cNvSpPr/>
                <p:nvPr/>
              </p:nvSpPr>
              <p:spPr>
                <a:xfrm>
                  <a:off x="5732227" y="2882349"/>
                  <a:ext cx="5683485" cy="2016865"/>
                </a:xfrm>
                <a:prstGeom prst="roundRect">
                  <a:avLst>
                    <a:gd name="adj" fmla="val 1849"/>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272654">
                    <a:lnSpc>
                      <a:spcPct val="110000"/>
                    </a:lnSpc>
                  </a:pPr>
                  <a:endParaRPr lang="en-US" altLang="zh-CN" sz="1050"/>
                </a:p>
                <a:p>
                  <a:pPr defTabSz="272654">
                    <a:lnSpc>
                      <a:spcPct val="110000"/>
                    </a:lnSpc>
                  </a:pPr>
                  <a:r>
                    <a:rPr lang="en-US" altLang="zh-CN" sz="1050"/>
                    <a:t>extern A;</a:t>
                  </a:r>
                </a:p>
                <a:p>
                  <a:pPr defTabSz="272654"/>
                  <a:r>
                    <a:rPr lang="en-US" altLang="zh-CN" sz="1050"/>
                    <a:t>void fun(int n)</a:t>
                  </a:r>
                </a:p>
                <a:p>
                  <a:pPr defTabSz="272654"/>
                  <a:r>
                    <a:rPr lang="en-US" altLang="zh-CN" sz="1050"/>
                    <a:t>{</a:t>
                  </a:r>
                </a:p>
                <a:p>
                  <a:pPr algn="just" defTabSz="269081">
                    <a:lnSpc>
                      <a:spcPct val="120000"/>
                    </a:lnSpc>
                    <a:defRPr/>
                  </a:pPr>
                  <a:r>
                    <a:rPr lang="en-US" altLang="zh-CN" sz="1050" dirty="0">
                      <a:solidFill>
                        <a:schemeClr val="tx1"/>
                      </a:solidFill>
                      <a:ea typeface="Cambria Math" panose="02040503050406030204" pitchFamily="18" charset="0"/>
                    </a:rPr>
                    <a:t>	   </a:t>
                  </a:r>
                  <a14:m>
                    <m:oMath xmlns:m="http://schemas.openxmlformats.org/officeDocument/2006/math">
                      <m:r>
                        <a:rPr lang="en-US" altLang="zh-CN" sz="1050" i="1">
                          <a:solidFill>
                            <a:schemeClr val="tx1"/>
                          </a:solidFill>
                          <a:latin typeface="Cambria Math" panose="02040503050406030204" pitchFamily="18" charset="0"/>
                          <a:ea typeface="Cambria Math" panose="02040503050406030204" pitchFamily="18" charset="0"/>
                        </a:rPr>
                        <m:t>⋮</m:t>
                      </m:r>
                    </m:oMath>
                  </a14:m>
                  <a:endParaRPr lang="en-US" altLang="zh-CN" sz="1050">
                    <a:solidFill>
                      <a:schemeClr val="tx1"/>
                    </a:solidFill>
                    <a:ea typeface="Cambria Math" panose="02040503050406030204" pitchFamily="18" charset="0"/>
                  </a:endParaRPr>
                </a:p>
                <a:p>
                  <a:pPr algn="just" defTabSz="269081">
                    <a:lnSpc>
                      <a:spcPct val="120000"/>
                    </a:lnSpc>
                    <a:defRPr/>
                  </a:pPr>
                  <a:r>
                    <a:rPr lang="en-US" altLang="zh-CN" sz="1050"/>
                    <a:t>	A=A*n;		//</a:t>
                  </a:r>
                  <a:r>
                    <a:rPr lang="zh-CN" altLang="en-US" sz="1050"/>
                    <a:t>出错</a:t>
                  </a:r>
                  <a:endParaRPr lang="en-US" altLang="zh-CN" sz="1050"/>
                </a:p>
                <a:p>
                  <a:pPr algn="just" defTabSz="269081">
                    <a:lnSpc>
                      <a:spcPct val="120000"/>
                    </a:lnSpc>
                    <a:defRPr/>
                  </a:pPr>
                  <a:r>
                    <a:rPr lang="en-US" altLang="zh-CN" sz="1050" dirty="0">
                      <a:solidFill>
                        <a:schemeClr val="tx1"/>
                      </a:solidFill>
                      <a:ea typeface="Cambria Math" panose="02040503050406030204" pitchFamily="18" charset="0"/>
                    </a:rPr>
                    <a:t>	   </a:t>
                  </a:r>
                  <a14:m>
                    <m:oMath xmlns:m="http://schemas.openxmlformats.org/officeDocument/2006/math">
                      <m:r>
                        <a:rPr lang="en-US" altLang="zh-CN" sz="1050" i="1">
                          <a:solidFill>
                            <a:schemeClr val="tx1"/>
                          </a:solidFill>
                          <a:latin typeface="Cambria Math" panose="02040503050406030204" pitchFamily="18" charset="0"/>
                          <a:ea typeface="Cambria Math" panose="02040503050406030204" pitchFamily="18" charset="0"/>
                        </a:rPr>
                        <m:t>⋮</m:t>
                      </m:r>
                    </m:oMath>
                  </a14:m>
                  <a:endParaRPr lang="en-US" altLang="zh-CN" sz="1050" dirty="0"/>
                </a:p>
                <a:p>
                  <a:pPr algn="just" defTabSz="269081">
                    <a:lnSpc>
                      <a:spcPct val="120000"/>
                    </a:lnSpc>
                    <a:defRPr/>
                  </a:pPr>
                  <a:r>
                    <a:rPr lang="en-US" altLang="zh-CN" sz="1050" dirty="0"/>
                    <a:t>}</a:t>
                  </a:r>
                  <a:endParaRPr lang="zh-CN" altLang="en-US" sz="1050" dirty="0"/>
                </a:p>
              </p:txBody>
            </p:sp>
          </mc:Choice>
          <mc:Fallback xmlns="">
            <p:sp>
              <p:nvSpPr>
                <p:cNvPr id="18" name="圆角矩形 12">
                  <a:extLst>
                    <a:ext uri="{FF2B5EF4-FFF2-40B4-BE49-F238E27FC236}">
                      <a16:creationId xmlns:a16="http://schemas.microsoft.com/office/drawing/2014/main" xmlns="" xmlns:a14="http://schemas.microsoft.com/office/drawing/2010/main" id="{0F049BFC-9696-4323-94B2-76251E60074B}"/>
                    </a:ext>
                  </a:extLst>
                </p:cNvPr>
                <p:cNvSpPr>
                  <a:spLocks noRot="1" noChangeAspect="1" noMove="1" noResize="1" noEditPoints="1" noAdjustHandles="1" noChangeArrowheads="1" noChangeShapeType="1" noTextEdit="1"/>
                </p:cNvSpPr>
                <p:nvPr/>
              </p:nvSpPr>
              <p:spPr>
                <a:xfrm>
                  <a:off x="5732227" y="2882349"/>
                  <a:ext cx="5683485" cy="2016865"/>
                </a:xfrm>
                <a:prstGeom prst="roundRect">
                  <a:avLst>
                    <a:gd name="adj" fmla="val 1849"/>
                  </a:avLst>
                </a:prstGeom>
                <a:blipFill>
                  <a:blip r:embed="rId5" cstate="print"/>
                  <a:stretch>
                    <a:fillRect l="-225" b="-2703"/>
                  </a:stretch>
                </a:blipFill>
              </p:spPr>
              <p:txBody>
                <a:bodyPr/>
                <a:lstStyle/>
                <a:p>
                  <a:r>
                    <a:rPr lang="zh-CN" altLang="en-US">
                      <a:noFill/>
                    </a:rPr>
                    <a:t> </a:t>
                  </a:r>
                </a:p>
              </p:txBody>
            </p:sp>
          </mc:Fallback>
        </mc:AlternateContent>
        <p:sp>
          <p:nvSpPr>
            <p:cNvPr id="19" name="圆角矩形 12">
              <a:extLst>
                <a:ext uri="{FF2B5EF4-FFF2-40B4-BE49-F238E27FC236}">
                  <a16:creationId xmlns:a16="http://schemas.microsoft.com/office/drawing/2014/main" id="{0F049BFC-9696-4323-94B2-76251E60074B}"/>
                </a:ext>
              </a:extLst>
            </p:cNvPr>
            <p:cNvSpPr/>
            <p:nvPr/>
          </p:nvSpPr>
          <p:spPr>
            <a:xfrm>
              <a:off x="5773308" y="2912165"/>
              <a:ext cx="5601321" cy="280847"/>
            </a:xfrm>
            <a:prstGeom prst="roundRect">
              <a:avLst>
                <a:gd name="adj" fmla="val 18814"/>
              </a:avLst>
            </a:prstGeom>
          </p:spPr>
          <p:style>
            <a:lnRef idx="3">
              <a:schemeClr val="lt1"/>
            </a:lnRef>
            <a:fillRef idx="1">
              <a:schemeClr val="accent1"/>
            </a:fillRef>
            <a:effectRef idx="1">
              <a:schemeClr val="accent1"/>
            </a:effectRef>
            <a:fontRef idx="minor">
              <a:schemeClr val="lt1"/>
            </a:fontRef>
          </p:style>
          <p:txBody>
            <a:bodyPr numCol="1" spcCol="360000" rtlCol="0" anchor="t"/>
            <a:lstStyle/>
            <a:p>
              <a:pPr algn="ctr" defTabSz="272654">
                <a:lnSpc>
                  <a:spcPct val="110000"/>
                </a:lnSpc>
              </a:pPr>
              <a:r>
                <a:rPr lang="en-US" altLang="zh-CN" sz="1050" b="1"/>
                <a:t>file2.c</a:t>
              </a:r>
              <a:endParaRPr lang="en-US" altLang="zh-CN" sz="1050" b="1" dirty="0"/>
            </a:p>
          </p:txBody>
        </p:sp>
      </p:grpSp>
      <p:pic>
        <p:nvPicPr>
          <p:cNvPr id="20" name="图片 19">
            <a:extLst>
              <a:ext uri="{FF2B5EF4-FFF2-40B4-BE49-F238E27FC236}">
                <a16:creationId xmlns:a16="http://schemas.microsoft.com/office/drawing/2014/main" id="{F85C959A-118B-495F-B8CB-F9B90295EF73}"/>
              </a:ext>
            </a:extLst>
          </p:cNvPr>
          <p:cNvPicPr>
            <a:picLocks noChangeAspect="1"/>
          </p:cNvPicPr>
          <p:nvPr/>
        </p:nvPicPr>
        <p:blipFill>
          <a:blip r:embed="rId6" cstate="print"/>
          <a:stretch>
            <a:fillRect/>
          </a:stretch>
        </p:blipFill>
        <p:spPr>
          <a:xfrm>
            <a:off x="4530323" y="3111153"/>
            <a:ext cx="407194" cy="414338"/>
          </a:xfrm>
          <a:prstGeom prst="rect">
            <a:avLst/>
          </a:prstGeom>
        </p:spPr>
      </p:pic>
    </p:spTree>
    <p:extLst>
      <p:ext uri="{BB962C8B-B14F-4D97-AF65-F5344CB8AC3E}">
        <p14:creationId xmlns:p14="http://schemas.microsoft.com/office/powerpoint/2010/main" val="48544346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634427" y="857251"/>
            <a:ext cx="7886700" cy="994172"/>
          </a:xfrm>
        </p:spPr>
        <p:txBody>
          <a:bodyPr/>
          <a:lstStyle/>
          <a:p>
            <a:r>
              <a:rPr lang="zh-CN" altLang="en-US"/>
              <a:t>全局变量的存储类别</a:t>
            </a:r>
            <a:endParaRPr lang="zh-CN" altLang="en-US" dirty="0"/>
          </a:p>
        </p:txBody>
      </p:sp>
      <p:sp>
        <p:nvSpPr>
          <p:cNvPr id="9" name="标题 1">
            <a:extLst>
              <a:ext uri="{FF2B5EF4-FFF2-40B4-BE49-F238E27FC236}">
                <a16:creationId xmlns:a16="http://schemas.microsoft.com/office/drawing/2014/main" id="{F694C8CC-833E-48C3-8388-7834C145160E}"/>
              </a:ext>
            </a:extLst>
          </p:cNvPr>
          <p:cNvSpPr txBox="1">
            <a:spLocks/>
          </p:cNvSpPr>
          <p:nvPr/>
        </p:nvSpPr>
        <p:spPr>
          <a:xfrm>
            <a:off x="693361" y="1612949"/>
            <a:ext cx="3330356" cy="397767"/>
          </a:xfrm>
          <a:prstGeom prst="rect">
            <a:avLst/>
          </a:prstGeom>
        </p:spPr>
        <p:style>
          <a:lnRef idx="3">
            <a:schemeClr val="lt1"/>
          </a:lnRef>
          <a:fillRef idx="1">
            <a:schemeClr val="accent1"/>
          </a:fillRef>
          <a:effectRef idx="1">
            <a:schemeClr val="accent1"/>
          </a:effectRef>
          <a:fontRef idx="minor">
            <a:schemeClr val="lt1"/>
          </a:fontRef>
        </p:style>
        <p:txBody>
          <a:bodyPr vert="horz" lIns="68580" tIns="34290" rIns="68580" bIns="34290" rtlCol="0" anchor="ctr">
            <a:normAutofit fontScale="85000" lnSpcReduction="10000"/>
          </a:bodyPr>
          <a:lstStyle>
            <a:lvl1pPr algn="l" defTabSz="914400" rtl="0" eaLnBrk="1" latinLnBrk="0" hangingPunct="1">
              <a:lnSpc>
                <a:spcPct val="90000"/>
              </a:lnSpc>
              <a:spcBef>
                <a:spcPct val="0"/>
              </a:spcBef>
              <a:buNone/>
              <a:defRPr sz="3200" kern="1200">
                <a:solidFill>
                  <a:schemeClr val="lt1"/>
                </a:solidFill>
                <a:latin typeface="微软雅黑" panose="020B0503020204020204" pitchFamily="34" charset="-122"/>
                <a:ea typeface="微软雅黑" panose="020B0503020204020204" pitchFamily="34" charset="-122"/>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sz="1800"/>
              <a:t>将外部变量的作用域限制在本文件中</a:t>
            </a:r>
            <a:endParaRPr lang="en-US" altLang="zh-CN" sz="1800" dirty="0"/>
          </a:p>
        </p:txBody>
      </p:sp>
      <p:sp>
        <p:nvSpPr>
          <p:cNvPr id="12" name="MH_Desc_1">
            <a:extLst>
              <a:ext uri="{FF2B5EF4-FFF2-40B4-BE49-F238E27FC236}">
                <a16:creationId xmlns:a16="http://schemas.microsoft.com/office/drawing/2014/main" id="{56C21AEA-AB35-4858-A196-66A4F7C3AE32}"/>
              </a:ext>
            </a:extLst>
          </p:cNvPr>
          <p:cNvSpPr/>
          <p:nvPr>
            <p:custDataLst>
              <p:tags r:id="rId1"/>
            </p:custDataLst>
          </p:nvPr>
        </p:nvSpPr>
        <p:spPr>
          <a:xfrm>
            <a:off x="693361" y="2119845"/>
            <a:ext cx="7767323" cy="3023656"/>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anchor="t">
            <a:noAutofit/>
          </a:bodyPr>
          <a:lstStyle/>
          <a:p>
            <a:pPr algn="just">
              <a:lnSpc>
                <a:spcPct val="150000"/>
              </a:lnSpc>
              <a:defRPr/>
            </a:pPr>
            <a:r>
              <a:rPr lang="zh-CN" altLang="en-US" sz="1350">
                <a:solidFill>
                  <a:schemeClr val="tx1"/>
                </a:solidFill>
              </a:rPr>
              <a:t>不要误认为对外部变量加</a:t>
            </a:r>
            <a:r>
              <a:rPr lang="en-US" altLang="zh-CN" sz="1350">
                <a:solidFill>
                  <a:schemeClr val="tx1"/>
                </a:solidFill>
              </a:rPr>
              <a:t>static</a:t>
            </a:r>
            <a:r>
              <a:rPr lang="zh-CN" altLang="en-US" sz="1350">
                <a:solidFill>
                  <a:schemeClr val="tx1"/>
                </a:solidFill>
              </a:rPr>
              <a:t>声明后才采取静态存储方式（存放在静态存储区中），而不加</a:t>
            </a:r>
            <a:r>
              <a:rPr lang="en-US" altLang="zh-CN" sz="1350">
                <a:solidFill>
                  <a:schemeClr val="tx1"/>
                </a:solidFill>
              </a:rPr>
              <a:t>static</a:t>
            </a:r>
            <a:r>
              <a:rPr lang="zh-CN" altLang="en-US" sz="1350">
                <a:solidFill>
                  <a:schemeClr val="tx1"/>
                </a:solidFill>
              </a:rPr>
              <a:t>的是采取动态存储（存放在动态存储区）。</a:t>
            </a:r>
            <a:endParaRPr lang="en-US" altLang="zh-CN" sz="1350">
              <a:solidFill>
                <a:schemeClr val="tx1"/>
              </a:solidFill>
            </a:endParaRPr>
          </a:p>
          <a:p>
            <a:pPr algn="just">
              <a:lnSpc>
                <a:spcPct val="150000"/>
              </a:lnSpc>
              <a:defRPr/>
            </a:pPr>
            <a:r>
              <a:rPr lang="zh-CN" altLang="en-US" sz="1350">
                <a:solidFill>
                  <a:schemeClr val="tx1"/>
                </a:solidFill>
              </a:rPr>
              <a:t>声明局部变量的存储类型和声明全局变量的存储类型的含义是不同的。</a:t>
            </a:r>
            <a:endParaRPr lang="en-US" altLang="zh-CN" sz="1350">
              <a:solidFill>
                <a:schemeClr val="tx1"/>
              </a:solidFill>
            </a:endParaRPr>
          </a:p>
          <a:p>
            <a:pPr algn="just">
              <a:lnSpc>
                <a:spcPct val="150000"/>
              </a:lnSpc>
              <a:defRPr/>
            </a:pPr>
            <a:r>
              <a:rPr lang="zh-CN" altLang="en-US" sz="1350">
                <a:solidFill>
                  <a:schemeClr val="tx1"/>
                </a:solidFill>
              </a:rPr>
              <a:t>对于局部变量来说，声明存储类型的作用是指定变量存储的区域</a:t>
            </a:r>
            <a:r>
              <a:rPr lang="en-US" altLang="zh-CN" sz="1350">
                <a:solidFill>
                  <a:schemeClr val="tx1"/>
                </a:solidFill>
              </a:rPr>
              <a:t>(</a:t>
            </a:r>
            <a:r>
              <a:rPr lang="zh-CN" altLang="en-US" sz="1350">
                <a:solidFill>
                  <a:schemeClr val="tx1"/>
                </a:solidFill>
              </a:rPr>
              <a:t>静态存储区或动态存储区</a:t>
            </a:r>
            <a:r>
              <a:rPr lang="en-US" altLang="zh-CN" sz="1350">
                <a:solidFill>
                  <a:schemeClr val="tx1"/>
                </a:solidFill>
              </a:rPr>
              <a:t>)</a:t>
            </a:r>
            <a:r>
              <a:rPr lang="zh-CN" altLang="en-US" sz="1350">
                <a:solidFill>
                  <a:schemeClr val="tx1"/>
                </a:solidFill>
              </a:rPr>
              <a:t>以及由此产生的生存期的问题，而对于全局变量来说，由于都是在编译时分配内存的，都存放在静态存储区，声明存储类型的作用是变量作用域的扩展问题。</a:t>
            </a:r>
            <a:endParaRPr lang="zh-CN" altLang="en-US" sz="1350" dirty="0">
              <a:solidFill>
                <a:schemeClr val="tx1"/>
              </a:solidFill>
            </a:endParaRPr>
          </a:p>
        </p:txBody>
      </p:sp>
    </p:spTree>
    <p:extLst>
      <p:ext uri="{BB962C8B-B14F-4D97-AF65-F5344CB8AC3E}">
        <p14:creationId xmlns:p14="http://schemas.microsoft.com/office/powerpoint/2010/main" val="17139232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全局变量的存储类别</a:t>
            </a:r>
            <a:endParaRPr lang="zh-CN" altLang="en-US" dirty="0"/>
          </a:p>
        </p:txBody>
      </p:sp>
      <p:sp>
        <p:nvSpPr>
          <p:cNvPr id="9" name="标题 1">
            <a:extLst>
              <a:ext uri="{FF2B5EF4-FFF2-40B4-BE49-F238E27FC236}">
                <a16:creationId xmlns:a16="http://schemas.microsoft.com/office/drawing/2014/main" id="{F694C8CC-833E-48C3-8388-7834C145160E}"/>
              </a:ext>
            </a:extLst>
          </p:cNvPr>
          <p:cNvSpPr txBox="1">
            <a:spLocks/>
          </p:cNvSpPr>
          <p:nvPr/>
        </p:nvSpPr>
        <p:spPr>
          <a:xfrm>
            <a:off x="633727" y="1896214"/>
            <a:ext cx="3330356" cy="397767"/>
          </a:xfrm>
          <a:prstGeom prst="rect">
            <a:avLst/>
          </a:prstGeom>
        </p:spPr>
        <p:style>
          <a:lnRef idx="3">
            <a:schemeClr val="lt1"/>
          </a:lnRef>
          <a:fillRef idx="1">
            <a:schemeClr val="accent1"/>
          </a:fillRef>
          <a:effectRef idx="1">
            <a:schemeClr val="accent1"/>
          </a:effectRef>
          <a:fontRef idx="minor">
            <a:schemeClr val="lt1"/>
          </a:fontRef>
        </p:style>
        <p:txBody>
          <a:bodyPr vert="horz" lIns="68580" tIns="34290" rIns="68580" bIns="34290" rtlCol="0" anchor="ctr">
            <a:normAutofit fontScale="85000" lnSpcReduction="10000"/>
          </a:bodyPr>
          <a:lstStyle>
            <a:lvl1pPr algn="l" defTabSz="914400" rtl="0" eaLnBrk="1" latinLnBrk="0" hangingPunct="1">
              <a:lnSpc>
                <a:spcPct val="90000"/>
              </a:lnSpc>
              <a:spcBef>
                <a:spcPct val="0"/>
              </a:spcBef>
              <a:buNone/>
              <a:defRPr sz="3200" kern="1200">
                <a:solidFill>
                  <a:schemeClr val="lt1"/>
                </a:solidFill>
                <a:latin typeface="微软雅黑" panose="020B0503020204020204" pitchFamily="34" charset="-122"/>
                <a:ea typeface="微软雅黑" panose="020B0503020204020204" pitchFamily="34" charset="-122"/>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zh-CN" altLang="en-US" sz="1800"/>
              <a:t>将外部变量的作用域限制在本文件中</a:t>
            </a:r>
            <a:endParaRPr lang="en-US" altLang="zh-CN" sz="1800" dirty="0"/>
          </a:p>
        </p:txBody>
      </p:sp>
      <p:sp>
        <p:nvSpPr>
          <p:cNvPr id="5" name="MH_Text_1">
            <a:extLst>
              <a:ext uri="{FF2B5EF4-FFF2-40B4-BE49-F238E27FC236}">
                <a16:creationId xmlns:a16="http://schemas.microsoft.com/office/drawing/2014/main" id="{09BAB517-D8AA-4565-A59F-334343DF4404}"/>
              </a:ext>
            </a:extLst>
          </p:cNvPr>
          <p:cNvSpPr/>
          <p:nvPr>
            <p:custDataLst>
              <p:tags r:id="rId1"/>
            </p:custDataLst>
          </p:nvPr>
        </p:nvSpPr>
        <p:spPr>
          <a:xfrm>
            <a:off x="633727" y="2285737"/>
            <a:ext cx="7868423" cy="136689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 name="connsiteX0" fmla="*/ 0 w 2520280"/>
              <a:gd name="connsiteY0" fmla="*/ 0 h 0"/>
              <a:gd name="connsiteX1" fmla="*/ 2520280 w 2520280"/>
              <a:gd name="connsiteY1" fmla="*/ 0 h 0"/>
              <a:gd name="connsiteX2" fmla="*/ 0 w 2520280"/>
              <a:gd name="connsiteY2" fmla="*/ 0 h 0"/>
            </a:gdLst>
            <a:ahLst/>
            <a:cxnLst>
              <a:cxn ang="0">
                <a:pos x="connsiteX0" y="connsiteY0"/>
              </a:cxn>
              <a:cxn ang="0">
                <a:pos x="connsiteX1" y="connsiteY1"/>
              </a:cxn>
              <a:cxn ang="0">
                <a:pos x="connsiteX2" y="connsiteY2"/>
              </a:cxn>
            </a:cxnLst>
            <a:rect l="l" t="t" r="r" b="b"/>
            <a:pathLst>
              <a:path w="2520280">
                <a:moveTo>
                  <a:pt x="0" y="0"/>
                </a:moveTo>
                <a:lnTo>
                  <a:pt x="2520280" y="0"/>
                </a:lnTo>
                <a:lnTo>
                  <a:pt x="0" y="0"/>
                </a:lnTo>
                <a:close/>
              </a:path>
            </a:pathLst>
          </a:custGeom>
          <a:noFill/>
          <a:ln w="127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27000" tIns="27000" rIns="0" bIns="0">
            <a:noAutofit/>
          </a:bodyPr>
          <a:lstStyle/>
          <a:p>
            <a:pPr algn="just">
              <a:lnSpc>
                <a:spcPct val="150000"/>
              </a:lnSpc>
              <a:defRPr/>
            </a:pPr>
            <a:r>
              <a:rPr lang="zh-CN" altLang="en-US" sz="1350">
                <a:solidFill>
                  <a:schemeClr val="tx1"/>
                </a:solidFill>
              </a:rPr>
              <a:t>用</a:t>
            </a:r>
            <a:r>
              <a:rPr lang="en-US" altLang="zh-CN" sz="1350" b="1">
                <a:solidFill>
                  <a:schemeClr val="tx1"/>
                </a:solidFill>
              </a:rPr>
              <a:t>static</a:t>
            </a:r>
            <a:r>
              <a:rPr lang="zh-CN" altLang="en-US" sz="1350">
                <a:solidFill>
                  <a:schemeClr val="tx1"/>
                </a:solidFill>
              </a:rPr>
              <a:t>声明一个变量的</a:t>
            </a:r>
            <a:r>
              <a:rPr lang="zh-CN" altLang="en-US" sz="1350" b="1">
                <a:solidFill>
                  <a:schemeClr val="tx1"/>
                </a:solidFill>
              </a:rPr>
              <a:t>作用</a:t>
            </a:r>
            <a:r>
              <a:rPr lang="zh-CN" altLang="en-US" sz="1350">
                <a:solidFill>
                  <a:schemeClr val="tx1"/>
                </a:solidFill>
              </a:rPr>
              <a:t>是</a:t>
            </a:r>
            <a:r>
              <a:rPr lang="en-US" altLang="zh-CN" sz="1350">
                <a:solidFill>
                  <a:schemeClr val="tx1"/>
                </a:solidFill>
              </a:rPr>
              <a:t>: </a:t>
            </a:r>
          </a:p>
          <a:p>
            <a:pPr algn="just">
              <a:lnSpc>
                <a:spcPct val="150000"/>
              </a:lnSpc>
              <a:defRPr/>
            </a:pPr>
            <a:r>
              <a:rPr lang="en-US" altLang="zh-CN" sz="1350">
                <a:solidFill>
                  <a:schemeClr val="tx1"/>
                </a:solidFill>
              </a:rPr>
              <a:t>(1) </a:t>
            </a:r>
            <a:r>
              <a:rPr lang="zh-CN" altLang="en-US" sz="1350">
                <a:solidFill>
                  <a:schemeClr val="tx1"/>
                </a:solidFill>
              </a:rPr>
              <a:t>对局部变量用</a:t>
            </a:r>
            <a:r>
              <a:rPr lang="en-US" altLang="zh-CN" sz="1350">
                <a:solidFill>
                  <a:schemeClr val="tx1"/>
                </a:solidFill>
              </a:rPr>
              <a:t>static</a:t>
            </a:r>
            <a:r>
              <a:rPr lang="zh-CN" altLang="en-US" sz="1350">
                <a:solidFill>
                  <a:schemeClr val="tx1"/>
                </a:solidFill>
              </a:rPr>
              <a:t>声明，把它分配在静态存储区，该变量在整个程序执行期间不释放，其所分配的空间始终存在。</a:t>
            </a:r>
          </a:p>
          <a:p>
            <a:pPr algn="just">
              <a:lnSpc>
                <a:spcPct val="150000"/>
              </a:lnSpc>
              <a:defRPr/>
            </a:pPr>
            <a:r>
              <a:rPr lang="en-US" altLang="zh-CN" sz="1350">
                <a:solidFill>
                  <a:schemeClr val="tx1"/>
                </a:solidFill>
              </a:rPr>
              <a:t>(2) </a:t>
            </a:r>
            <a:r>
              <a:rPr lang="zh-CN" altLang="en-US" sz="1350">
                <a:solidFill>
                  <a:schemeClr val="tx1"/>
                </a:solidFill>
              </a:rPr>
              <a:t>对全局变量用</a:t>
            </a:r>
            <a:r>
              <a:rPr lang="en-US" altLang="zh-CN" sz="1350">
                <a:solidFill>
                  <a:schemeClr val="tx1"/>
                </a:solidFill>
              </a:rPr>
              <a:t>static</a:t>
            </a:r>
            <a:r>
              <a:rPr lang="zh-CN" altLang="en-US" sz="1350">
                <a:solidFill>
                  <a:schemeClr val="tx1"/>
                </a:solidFill>
              </a:rPr>
              <a:t>声明，则该变量的作用域只限于本文件模块</a:t>
            </a:r>
            <a:r>
              <a:rPr lang="en-US" altLang="zh-CN" sz="1350">
                <a:solidFill>
                  <a:schemeClr val="tx1"/>
                </a:solidFill>
              </a:rPr>
              <a:t>(</a:t>
            </a:r>
            <a:r>
              <a:rPr lang="zh-CN" altLang="en-US" sz="1350">
                <a:solidFill>
                  <a:schemeClr val="tx1"/>
                </a:solidFill>
              </a:rPr>
              <a:t>即被声明的文件中</a:t>
            </a:r>
            <a:r>
              <a:rPr lang="en-US" altLang="zh-CN" sz="1350">
                <a:solidFill>
                  <a:schemeClr val="tx1"/>
                </a:solidFill>
              </a:rPr>
              <a:t>)</a:t>
            </a:r>
            <a:r>
              <a:rPr lang="zh-CN" altLang="en-US" sz="1350">
                <a:solidFill>
                  <a:schemeClr val="tx1"/>
                </a:solidFill>
              </a:rPr>
              <a:t>。</a:t>
            </a:r>
            <a:endParaRPr lang="zh-CN" altLang="en-US" sz="1350" dirty="0">
              <a:solidFill>
                <a:schemeClr val="tx1"/>
              </a:solidFill>
            </a:endParaRPr>
          </a:p>
        </p:txBody>
      </p:sp>
      <p:grpSp>
        <p:nvGrpSpPr>
          <p:cNvPr id="6" name="组合 5">
            <a:extLst>
              <a:ext uri="{FF2B5EF4-FFF2-40B4-BE49-F238E27FC236}">
                <a16:creationId xmlns:a16="http://schemas.microsoft.com/office/drawing/2014/main" id="{1AA1FD9A-69A9-4087-BCCF-813E351B8518}"/>
              </a:ext>
            </a:extLst>
          </p:cNvPr>
          <p:cNvGrpSpPr/>
          <p:nvPr/>
        </p:nvGrpSpPr>
        <p:grpSpPr>
          <a:xfrm>
            <a:off x="633726" y="3652631"/>
            <a:ext cx="7868423" cy="819978"/>
            <a:chOff x="8582294" y="4088152"/>
            <a:chExt cx="10826229" cy="1093304"/>
          </a:xfrm>
        </p:grpSpPr>
        <p:sp>
          <p:nvSpPr>
            <p:cNvPr id="7" name="MH_Other_1">
              <a:extLst>
                <a:ext uri="{FF2B5EF4-FFF2-40B4-BE49-F238E27FC236}">
                  <a16:creationId xmlns:a16="http://schemas.microsoft.com/office/drawing/2014/main" id="{D791730B-67A0-4BD5-A1DE-602F797C0E17}"/>
                </a:ext>
              </a:extLst>
            </p:cNvPr>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500" dirty="0">
                  <a:solidFill>
                    <a:srgbClr val="FEFFFF"/>
                  </a:solidFill>
                </a:rPr>
                <a:t>注意</a:t>
              </a:r>
            </a:p>
          </p:txBody>
        </p:sp>
        <p:sp>
          <p:nvSpPr>
            <p:cNvPr id="8" name="MH_SubTitle_1">
              <a:extLst>
                <a:ext uri="{FF2B5EF4-FFF2-40B4-BE49-F238E27FC236}">
                  <a16:creationId xmlns:a16="http://schemas.microsoft.com/office/drawing/2014/main" id="{0FD83E40-24EF-49EF-91B2-720BC63586DB}"/>
                </a:ext>
              </a:extLst>
            </p:cNvPr>
            <p:cNvSpPr/>
            <p:nvPr>
              <p:custDataLst>
                <p:tags r:id="rId3"/>
              </p:custDataLst>
            </p:nvPr>
          </p:nvSpPr>
          <p:spPr>
            <a:xfrm>
              <a:off x="9371542" y="4088152"/>
              <a:ext cx="10036981" cy="1093304"/>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anchor="t">
              <a:noAutofit/>
            </a:bodyPr>
            <a:lstStyle/>
            <a:p>
              <a:pPr marL="214313" indent="-214313">
                <a:lnSpc>
                  <a:spcPct val="120000"/>
                </a:lnSpc>
                <a:spcAft>
                  <a:spcPts val="450"/>
                </a:spcAft>
                <a:buFont typeface="Arial" panose="020B0604020202020204" pitchFamily="34" charset="0"/>
                <a:buChar char="•"/>
                <a:defRPr/>
              </a:pPr>
              <a:r>
                <a:rPr lang="zh-CN" altLang="en-US" sz="1050">
                  <a:solidFill>
                    <a:schemeClr val="tx1">
                      <a:lumMod val="75000"/>
                      <a:lumOff val="25000"/>
                    </a:schemeClr>
                  </a:solidFill>
                </a:rPr>
                <a:t>用</a:t>
              </a:r>
              <a:r>
                <a:rPr lang="en-US" altLang="zh-CN" sz="1050">
                  <a:solidFill>
                    <a:schemeClr val="tx1">
                      <a:lumMod val="75000"/>
                      <a:lumOff val="25000"/>
                    </a:schemeClr>
                  </a:solidFill>
                </a:rPr>
                <a:t>auto</a:t>
              </a:r>
              <a:r>
                <a:rPr lang="zh-CN" altLang="en-US" sz="1050">
                  <a:solidFill>
                    <a:schemeClr val="tx1">
                      <a:lumMod val="75000"/>
                      <a:lumOff val="25000"/>
                    </a:schemeClr>
                  </a:solidFill>
                </a:rPr>
                <a:t>，</a:t>
              </a:r>
              <a:r>
                <a:rPr lang="en-US" altLang="zh-CN" sz="1050">
                  <a:solidFill>
                    <a:schemeClr val="tx1">
                      <a:lumMod val="75000"/>
                      <a:lumOff val="25000"/>
                    </a:schemeClr>
                  </a:solidFill>
                </a:rPr>
                <a:t>register</a:t>
              </a:r>
              <a:r>
                <a:rPr lang="zh-CN" altLang="en-US" sz="1050">
                  <a:solidFill>
                    <a:schemeClr val="tx1">
                      <a:lumMod val="75000"/>
                      <a:lumOff val="25000"/>
                    </a:schemeClr>
                  </a:solidFill>
                </a:rPr>
                <a:t>和</a:t>
              </a:r>
              <a:r>
                <a:rPr lang="en-US" altLang="zh-CN" sz="1050">
                  <a:solidFill>
                    <a:schemeClr val="tx1">
                      <a:lumMod val="75000"/>
                      <a:lumOff val="25000"/>
                    </a:schemeClr>
                  </a:solidFill>
                </a:rPr>
                <a:t>static</a:t>
              </a:r>
              <a:r>
                <a:rPr lang="zh-CN" altLang="en-US" sz="1050">
                  <a:solidFill>
                    <a:schemeClr val="tx1">
                      <a:lumMod val="75000"/>
                      <a:lumOff val="25000"/>
                    </a:schemeClr>
                  </a:solidFill>
                </a:rPr>
                <a:t>声明变量时，是在定义变量的基础上加上这些关键字，而不能单独使用。</a:t>
              </a:r>
              <a:endParaRPr lang="zh-CN" altLang="en-US" sz="1050" dirty="0">
                <a:solidFill>
                  <a:schemeClr val="tx1">
                    <a:lumMod val="75000"/>
                    <a:lumOff val="25000"/>
                  </a:schemeClr>
                </a:solidFill>
              </a:endParaRPr>
            </a:p>
          </p:txBody>
        </p:sp>
        <p:sp>
          <p:nvSpPr>
            <p:cNvPr id="10" name="MH_Other_2">
              <a:extLst>
                <a:ext uri="{FF2B5EF4-FFF2-40B4-BE49-F238E27FC236}">
                  <a16:creationId xmlns:a16="http://schemas.microsoft.com/office/drawing/2014/main" id="{AB1AACF2-C221-4CC0-9D1B-960D460A8272}"/>
                </a:ext>
              </a:extLst>
            </p:cNvPr>
            <p:cNvSpPr/>
            <p:nvPr>
              <p:custDataLst>
                <p:tags r:id="rId4"/>
              </p:custDataLst>
            </p:nvPr>
          </p:nvSpPr>
          <p:spPr>
            <a:xfrm rot="16200000">
              <a:off x="19106754" y="4879830"/>
              <a:ext cx="301625"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grpSp>
      <p:sp>
        <p:nvSpPr>
          <p:cNvPr id="11" name="圆角矩形 12">
            <a:extLst>
              <a:ext uri="{FF2B5EF4-FFF2-40B4-BE49-F238E27FC236}">
                <a16:creationId xmlns:a16="http://schemas.microsoft.com/office/drawing/2014/main" id="{0F049BFC-9696-4323-94B2-76251E60074B}"/>
              </a:ext>
            </a:extLst>
          </p:cNvPr>
          <p:cNvSpPr/>
          <p:nvPr/>
        </p:nvSpPr>
        <p:spPr>
          <a:xfrm>
            <a:off x="1461328" y="3942208"/>
            <a:ext cx="2685553" cy="417443"/>
          </a:xfrm>
          <a:prstGeom prst="roundRect">
            <a:avLst>
              <a:gd name="adj" fmla="val 8992"/>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272654">
              <a:lnSpc>
                <a:spcPct val="110000"/>
              </a:lnSpc>
            </a:pPr>
            <a:r>
              <a:rPr lang="en-US" altLang="zh-CN" sz="1050"/>
              <a:t>int a;	</a:t>
            </a:r>
            <a:r>
              <a:rPr lang="en-US" altLang="zh-CN" sz="1050">
                <a:solidFill>
                  <a:srgbClr val="008000"/>
                </a:solidFill>
              </a:rPr>
              <a:t>//</a:t>
            </a:r>
            <a:r>
              <a:rPr lang="zh-CN" altLang="en-US" sz="1050">
                <a:solidFill>
                  <a:srgbClr val="008000"/>
                </a:solidFill>
              </a:rPr>
              <a:t>先定义整型变量</a:t>
            </a:r>
            <a:r>
              <a:rPr lang="en-US" altLang="zh-CN" sz="1050">
                <a:solidFill>
                  <a:srgbClr val="008000"/>
                </a:solidFill>
              </a:rPr>
              <a:t>a </a:t>
            </a:r>
          </a:p>
          <a:p>
            <a:pPr defTabSz="272654">
              <a:lnSpc>
                <a:spcPct val="110000"/>
              </a:lnSpc>
            </a:pPr>
            <a:r>
              <a:rPr lang="en-US" altLang="zh-CN" sz="1050"/>
              <a:t>static a;	</a:t>
            </a:r>
            <a:r>
              <a:rPr lang="en-US" altLang="zh-CN" sz="1050">
                <a:solidFill>
                  <a:srgbClr val="008000"/>
                </a:solidFill>
              </a:rPr>
              <a:t>//</a:t>
            </a:r>
            <a:r>
              <a:rPr lang="zh-CN" altLang="en-US" sz="1050">
                <a:solidFill>
                  <a:srgbClr val="008000"/>
                </a:solidFill>
              </a:rPr>
              <a:t>企图再将变量</a:t>
            </a:r>
            <a:r>
              <a:rPr lang="en-US" altLang="zh-CN" sz="1050">
                <a:solidFill>
                  <a:srgbClr val="008000"/>
                </a:solidFill>
              </a:rPr>
              <a:t>a</a:t>
            </a:r>
            <a:r>
              <a:rPr lang="zh-CN" altLang="en-US" sz="1050">
                <a:solidFill>
                  <a:srgbClr val="008000"/>
                </a:solidFill>
              </a:rPr>
              <a:t>声明为静态变量 </a:t>
            </a:r>
            <a:endParaRPr lang="en-US" altLang="zh-CN" sz="1050" dirty="0">
              <a:solidFill>
                <a:srgbClr val="008000"/>
              </a:solidFill>
            </a:endParaRPr>
          </a:p>
        </p:txBody>
      </p:sp>
      <p:pic>
        <p:nvPicPr>
          <p:cNvPr id="13" name="图片 12">
            <a:extLst>
              <a:ext uri="{FF2B5EF4-FFF2-40B4-BE49-F238E27FC236}">
                <a16:creationId xmlns:a16="http://schemas.microsoft.com/office/drawing/2014/main" id="{F85C959A-118B-495F-B8CB-F9B90295EF73}"/>
              </a:ext>
            </a:extLst>
          </p:cNvPr>
          <p:cNvPicPr>
            <a:picLocks noChangeAspect="1"/>
          </p:cNvPicPr>
          <p:nvPr/>
        </p:nvPicPr>
        <p:blipFill>
          <a:blip r:embed="rId7" cstate="print"/>
          <a:stretch>
            <a:fillRect/>
          </a:stretch>
        </p:blipFill>
        <p:spPr>
          <a:xfrm>
            <a:off x="4224288" y="3942207"/>
            <a:ext cx="407194" cy="414338"/>
          </a:xfrm>
          <a:prstGeom prst="rect">
            <a:avLst/>
          </a:prstGeom>
        </p:spPr>
      </p:pic>
      <p:sp>
        <p:nvSpPr>
          <p:cNvPr id="3" name="矩形 2"/>
          <p:cNvSpPr/>
          <p:nvPr/>
        </p:nvSpPr>
        <p:spPr>
          <a:xfrm>
            <a:off x="4642057" y="4035031"/>
            <a:ext cx="877163" cy="300082"/>
          </a:xfrm>
          <a:prstGeom prst="rect">
            <a:avLst/>
          </a:prstGeom>
        </p:spPr>
        <p:txBody>
          <a:bodyPr wrap="none">
            <a:spAutoFit/>
          </a:bodyPr>
          <a:lstStyle/>
          <a:p>
            <a:r>
              <a:rPr lang="zh-CN" altLang="en-US" sz="1350" b="1">
                <a:solidFill>
                  <a:schemeClr val="accent1"/>
                </a:solidFill>
              </a:rPr>
              <a:t>重新定义</a:t>
            </a:r>
          </a:p>
        </p:txBody>
      </p:sp>
    </p:spTree>
    <p:extLst>
      <p:ext uri="{BB962C8B-B14F-4D97-AF65-F5344CB8AC3E}">
        <p14:creationId xmlns:p14="http://schemas.microsoft.com/office/powerpoint/2010/main" val="34335119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894522" y="1970485"/>
            <a:ext cx="8249478"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cxnSp>
      <p:sp>
        <p:nvSpPr>
          <p:cNvPr id="3075" name="MH_Other_3"/>
          <p:cNvSpPr>
            <a:spLocks noChangeArrowheads="1"/>
          </p:cNvSpPr>
          <p:nvPr>
            <p:custDataLst>
              <p:tags r:id="rId3"/>
            </p:custDataLst>
          </p:nvPr>
        </p:nvSpPr>
        <p:spPr bwMode="auto">
          <a:xfrm>
            <a:off x="894522" y="2078832"/>
            <a:ext cx="8249478" cy="2602499"/>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pPr>
            <a:endParaRPr lang="en-US" altLang="zh-CN" sz="1350">
              <a:solidFill>
                <a:srgbClr val="FFFFFF"/>
              </a:solidFill>
              <a:latin typeface="+mn-ea"/>
              <a:ea typeface="+mn-ea"/>
            </a:endParaRPr>
          </a:p>
          <a:p>
            <a:pPr>
              <a:lnSpc>
                <a:spcPct val="100000"/>
              </a:lnSpc>
              <a:spcBef>
                <a:spcPct val="0"/>
              </a:spcBef>
              <a:buNone/>
            </a:pPr>
            <a:r>
              <a:rPr lang="zh-CN" altLang="en-US" sz="1350">
                <a:solidFill>
                  <a:srgbClr val="FFFFFF"/>
                </a:solidFill>
                <a:latin typeface="+mn-ea"/>
                <a:ea typeface="+mn-ea"/>
              </a:rPr>
              <a:t>对一个数据的定义，需要指定两种属性</a:t>
            </a:r>
            <a:r>
              <a:rPr lang="en-US" altLang="zh-CN" sz="1350">
                <a:solidFill>
                  <a:srgbClr val="FFFFFF"/>
                </a:solidFill>
                <a:latin typeface="+mn-ea"/>
                <a:ea typeface="+mn-ea"/>
              </a:rPr>
              <a:t>: </a:t>
            </a:r>
            <a:r>
              <a:rPr lang="zh-CN" altLang="en-US" sz="1350" b="1">
                <a:solidFill>
                  <a:srgbClr val="FFFFFF"/>
                </a:solidFill>
                <a:latin typeface="+mn-ea"/>
                <a:ea typeface="+mn-ea"/>
              </a:rPr>
              <a:t>数据类型</a:t>
            </a:r>
            <a:r>
              <a:rPr lang="zh-CN" altLang="en-US" sz="1350">
                <a:solidFill>
                  <a:srgbClr val="FFFFFF"/>
                </a:solidFill>
                <a:latin typeface="+mn-ea"/>
                <a:ea typeface="+mn-ea"/>
              </a:rPr>
              <a:t>和</a:t>
            </a:r>
            <a:r>
              <a:rPr lang="zh-CN" altLang="en-US" sz="1350" b="1">
                <a:solidFill>
                  <a:srgbClr val="FFFFFF"/>
                </a:solidFill>
                <a:latin typeface="+mn-ea"/>
                <a:ea typeface="+mn-ea"/>
              </a:rPr>
              <a:t>存储类别</a:t>
            </a:r>
            <a:r>
              <a:rPr lang="zh-CN" altLang="en-US" sz="1350">
                <a:solidFill>
                  <a:srgbClr val="FFFFFF"/>
                </a:solidFill>
                <a:latin typeface="+mn-ea"/>
                <a:ea typeface="+mn-ea"/>
              </a:rPr>
              <a:t>，分别使用两个关键字。</a:t>
            </a:r>
            <a:endParaRPr lang="en-US" altLang="zh-CN" sz="1350">
              <a:solidFill>
                <a:srgbClr val="FFFFFF"/>
              </a:solidFill>
              <a:latin typeface="+mn-ea"/>
              <a:ea typeface="+mn-ea"/>
            </a:endParaRPr>
          </a:p>
          <a:p>
            <a:pPr>
              <a:lnSpc>
                <a:spcPct val="100000"/>
              </a:lnSpc>
              <a:spcBef>
                <a:spcPct val="0"/>
              </a:spcBef>
              <a:buNone/>
            </a:pPr>
            <a:endParaRPr lang="en-US" altLang="zh-CN" sz="1350">
              <a:solidFill>
                <a:srgbClr val="FFFFFF"/>
              </a:solidFill>
              <a:latin typeface="+mn-ea"/>
              <a:ea typeface="+mn-ea"/>
            </a:endParaRPr>
          </a:p>
          <a:p>
            <a:pPr>
              <a:lnSpc>
                <a:spcPct val="100000"/>
              </a:lnSpc>
              <a:spcBef>
                <a:spcPct val="0"/>
              </a:spcBef>
              <a:buNone/>
            </a:pPr>
            <a:endParaRPr lang="en-US" altLang="zh-CN" sz="1350">
              <a:solidFill>
                <a:srgbClr val="FFFFFF"/>
              </a:solidFill>
              <a:latin typeface="+mn-ea"/>
              <a:ea typeface="+mn-ea"/>
            </a:endParaRPr>
          </a:p>
          <a:p>
            <a:pPr>
              <a:lnSpc>
                <a:spcPct val="100000"/>
              </a:lnSpc>
              <a:spcBef>
                <a:spcPct val="0"/>
              </a:spcBef>
              <a:buNone/>
            </a:pPr>
            <a:endParaRPr lang="en-US" altLang="zh-CN" sz="1350">
              <a:solidFill>
                <a:srgbClr val="FFFFFF"/>
              </a:solidFill>
              <a:latin typeface="+mn-ea"/>
              <a:ea typeface="+mn-ea"/>
            </a:endParaRPr>
          </a:p>
          <a:p>
            <a:pPr>
              <a:lnSpc>
                <a:spcPct val="100000"/>
              </a:lnSpc>
              <a:spcBef>
                <a:spcPct val="0"/>
              </a:spcBef>
              <a:buNone/>
            </a:pPr>
            <a:endParaRPr lang="en-US" altLang="zh-CN" sz="1350">
              <a:solidFill>
                <a:srgbClr val="FFFFFF"/>
              </a:solidFill>
              <a:latin typeface="+mn-ea"/>
              <a:ea typeface="+mn-ea"/>
            </a:endParaRPr>
          </a:p>
          <a:p>
            <a:pPr>
              <a:lnSpc>
                <a:spcPct val="100000"/>
              </a:lnSpc>
              <a:spcBef>
                <a:spcPct val="0"/>
              </a:spcBef>
              <a:buNone/>
            </a:pPr>
            <a:endParaRPr lang="en-US" altLang="zh-CN" sz="1350">
              <a:solidFill>
                <a:srgbClr val="FFFFFF"/>
              </a:solidFill>
              <a:latin typeface="+mn-ea"/>
              <a:ea typeface="+mn-ea"/>
            </a:endParaRPr>
          </a:p>
          <a:p>
            <a:pPr>
              <a:lnSpc>
                <a:spcPct val="100000"/>
              </a:lnSpc>
              <a:spcBef>
                <a:spcPct val="0"/>
              </a:spcBef>
              <a:buNone/>
            </a:pPr>
            <a:r>
              <a:rPr lang="zh-CN" altLang="en-US" sz="1350">
                <a:solidFill>
                  <a:srgbClr val="FFFFFF"/>
                </a:solidFill>
                <a:latin typeface="+mn-ea"/>
                <a:ea typeface="+mn-ea"/>
              </a:rPr>
              <a:t>此外，可以用</a:t>
            </a:r>
            <a:r>
              <a:rPr lang="en-US" altLang="zh-CN" sz="1350">
                <a:solidFill>
                  <a:srgbClr val="FFFFFF"/>
                </a:solidFill>
                <a:latin typeface="+mn-ea"/>
                <a:ea typeface="+mn-ea"/>
              </a:rPr>
              <a:t>extern</a:t>
            </a:r>
            <a:r>
              <a:rPr lang="zh-CN" altLang="en-US" sz="1350">
                <a:solidFill>
                  <a:srgbClr val="FFFFFF"/>
                </a:solidFill>
                <a:latin typeface="+mn-ea"/>
                <a:ea typeface="+mn-ea"/>
              </a:rPr>
              <a:t>声明已定义的外部变量。</a:t>
            </a:r>
            <a:endParaRPr lang="en-US" altLang="zh-CN" sz="1350">
              <a:solidFill>
                <a:srgbClr val="FFFFFF"/>
              </a:solidFill>
              <a:latin typeface="+mn-ea"/>
              <a:ea typeface="+mn-ea"/>
            </a:endParaRPr>
          </a:p>
          <a:p>
            <a:pPr>
              <a:lnSpc>
                <a:spcPct val="100000"/>
              </a:lnSpc>
              <a:spcBef>
                <a:spcPct val="0"/>
              </a:spcBef>
              <a:buNone/>
            </a:pPr>
            <a:endParaRPr lang="en-US" altLang="zh-CN" sz="1350">
              <a:solidFill>
                <a:srgbClr val="FFFFFF"/>
              </a:solidFill>
              <a:latin typeface="+mn-ea"/>
              <a:ea typeface="+mn-ea"/>
            </a:endParaRPr>
          </a:p>
          <a:p>
            <a:pPr>
              <a:lnSpc>
                <a:spcPct val="100000"/>
              </a:lnSpc>
              <a:spcBef>
                <a:spcPct val="0"/>
              </a:spcBef>
              <a:buNone/>
            </a:pPr>
            <a:endParaRPr lang="en-US" altLang="zh-CN" sz="1350">
              <a:solidFill>
                <a:srgbClr val="FFFFFF"/>
              </a:solidFill>
              <a:latin typeface="+mn-ea"/>
              <a:ea typeface="+mn-ea"/>
            </a:endParaRPr>
          </a:p>
        </p:txBody>
      </p:sp>
      <p:sp>
        <p:nvSpPr>
          <p:cNvPr id="3078" name="MH_SubTitle_1"/>
          <p:cNvSpPr txBox="1">
            <a:spLocks noChangeArrowheads="1"/>
          </p:cNvSpPr>
          <p:nvPr>
            <p:custDataLst>
              <p:tags r:id="rId4"/>
            </p:custDataLst>
          </p:nvPr>
        </p:nvSpPr>
        <p:spPr bwMode="auto">
          <a:xfrm>
            <a:off x="825718" y="1221350"/>
            <a:ext cx="4074319" cy="539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 typeface="Arial" panose="020B0604020202020204" pitchFamily="34" charset="0"/>
              <a:buNone/>
              <a:defRPr/>
            </a:pPr>
            <a:r>
              <a:rPr lang="zh-CN" altLang="en-US" sz="2700" b="1">
                <a:latin typeface="+mn-lt"/>
                <a:ea typeface="+mn-ea"/>
              </a:rPr>
              <a:t>存储类别小结</a:t>
            </a:r>
          </a:p>
        </p:txBody>
      </p:sp>
      <p:grpSp>
        <p:nvGrpSpPr>
          <p:cNvPr id="3" name="组合 2"/>
          <p:cNvGrpSpPr/>
          <p:nvPr/>
        </p:nvGrpSpPr>
        <p:grpSpPr>
          <a:xfrm>
            <a:off x="403362" y="1374577"/>
            <a:ext cx="422356" cy="228107"/>
            <a:chOff x="537817" y="689770"/>
            <a:chExt cx="376238" cy="203200"/>
          </a:xfrm>
        </p:grpSpPr>
        <p:sp>
          <p:nvSpPr>
            <p:cNvPr id="2" name="MH_Other_1"/>
            <p:cNvSpPr/>
            <p:nvPr>
              <p:custDataLst>
                <p:tags r:id="rId5"/>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10" name="MH_Other_2"/>
            <p:cNvSpPr/>
            <p:nvPr>
              <p:custDataLst>
                <p:tags r:id="rId6"/>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grpSp>
      <p:sp>
        <p:nvSpPr>
          <p:cNvPr id="13" name="圆角矩形 12">
            <a:extLst>
              <a:ext uri="{FF2B5EF4-FFF2-40B4-BE49-F238E27FC236}">
                <a16:creationId xmlns:a16="http://schemas.microsoft.com/office/drawing/2014/main" id="{81B73C8E-79CB-4F4E-829B-E13EEDDD322F}"/>
              </a:ext>
            </a:extLst>
          </p:cNvPr>
          <p:cNvSpPr/>
          <p:nvPr/>
        </p:nvSpPr>
        <p:spPr>
          <a:xfrm>
            <a:off x="2837987" y="2581482"/>
            <a:ext cx="4362548" cy="698430"/>
          </a:xfrm>
          <a:prstGeom prst="roundRect">
            <a:avLst>
              <a:gd name="adj" fmla="val 4945"/>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numCol="1" spcCol="360000" rtlCol="0" anchor="t"/>
          <a:lstStyle/>
          <a:p>
            <a:pPr defTabSz="272654">
              <a:lnSpc>
                <a:spcPct val="120000"/>
              </a:lnSpc>
            </a:pPr>
            <a:r>
              <a:rPr lang="en-US" altLang="zh-CN" sz="1200">
                <a:solidFill>
                  <a:schemeClr val="bg1"/>
                </a:solidFill>
              </a:rPr>
              <a:t>static int a;		</a:t>
            </a:r>
            <a:r>
              <a:rPr lang="en-US" altLang="zh-CN" sz="1200">
                <a:solidFill>
                  <a:srgbClr val="92D050"/>
                </a:solidFill>
              </a:rPr>
              <a:t>//</a:t>
            </a:r>
            <a:r>
              <a:rPr lang="zh-CN" altLang="en-US" sz="1200">
                <a:solidFill>
                  <a:srgbClr val="92D050"/>
                </a:solidFill>
              </a:rPr>
              <a:t>静态局部整型变量或静态外部整型变量 </a:t>
            </a:r>
          </a:p>
          <a:p>
            <a:pPr defTabSz="272654">
              <a:lnSpc>
                <a:spcPct val="120000"/>
              </a:lnSpc>
            </a:pPr>
            <a:r>
              <a:rPr lang="en-US" altLang="zh-CN" sz="1200">
                <a:solidFill>
                  <a:schemeClr val="bg1"/>
                </a:solidFill>
              </a:rPr>
              <a:t>auto char c;		</a:t>
            </a:r>
            <a:r>
              <a:rPr lang="en-US" altLang="zh-CN" sz="1200">
                <a:solidFill>
                  <a:srgbClr val="92D050"/>
                </a:solidFill>
              </a:rPr>
              <a:t>//</a:t>
            </a:r>
            <a:r>
              <a:rPr lang="zh-CN" altLang="en-US" sz="1200">
                <a:solidFill>
                  <a:srgbClr val="92D050"/>
                </a:solidFill>
              </a:rPr>
              <a:t>自动变量，在函数内定义</a:t>
            </a:r>
          </a:p>
          <a:p>
            <a:pPr defTabSz="272654">
              <a:lnSpc>
                <a:spcPct val="120000"/>
              </a:lnSpc>
            </a:pPr>
            <a:r>
              <a:rPr lang="en-US" altLang="zh-CN" sz="1200">
                <a:solidFill>
                  <a:schemeClr val="bg1"/>
                </a:solidFill>
              </a:rPr>
              <a:t>register int d;	</a:t>
            </a:r>
            <a:r>
              <a:rPr lang="en-US" altLang="zh-CN" sz="1200">
                <a:solidFill>
                  <a:srgbClr val="92D050"/>
                </a:solidFill>
              </a:rPr>
              <a:t>//</a:t>
            </a:r>
            <a:r>
              <a:rPr lang="zh-CN" altLang="en-US" sz="1200">
                <a:solidFill>
                  <a:srgbClr val="92D050"/>
                </a:solidFill>
              </a:rPr>
              <a:t>寄存器变量，在函数内定义 </a:t>
            </a:r>
            <a:endParaRPr lang="en-US" altLang="zh-CN" sz="1200" dirty="0">
              <a:solidFill>
                <a:srgbClr val="92D050"/>
              </a:solidFill>
            </a:endParaRPr>
          </a:p>
        </p:txBody>
      </p:sp>
      <p:sp>
        <p:nvSpPr>
          <p:cNvPr id="14" name="圆角矩形 13">
            <a:extLst>
              <a:ext uri="{FF2B5EF4-FFF2-40B4-BE49-F238E27FC236}">
                <a16:creationId xmlns:a16="http://schemas.microsoft.com/office/drawing/2014/main" id="{81B73C8E-79CB-4F4E-829B-E13EEDDD322F}"/>
              </a:ext>
            </a:extLst>
          </p:cNvPr>
          <p:cNvSpPr/>
          <p:nvPr/>
        </p:nvSpPr>
        <p:spPr>
          <a:xfrm>
            <a:off x="2837987" y="3807024"/>
            <a:ext cx="4362548" cy="302420"/>
          </a:xfrm>
          <a:prstGeom prst="roundRect">
            <a:avLst>
              <a:gd name="adj" fmla="val 9875"/>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numCol="1" spcCol="360000" rtlCol="0" anchor="t"/>
          <a:lstStyle/>
          <a:p>
            <a:pPr defTabSz="272654">
              <a:lnSpc>
                <a:spcPct val="120000"/>
              </a:lnSpc>
            </a:pPr>
            <a:r>
              <a:rPr lang="en-US" altLang="zh-CN" sz="1200">
                <a:solidFill>
                  <a:schemeClr val="bg1"/>
                </a:solidFill>
              </a:rPr>
              <a:t>extern b;		</a:t>
            </a:r>
            <a:r>
              <a:rPr lang="en-US" altLang="zh-CN" sz="1200">
                <a:solidFill>
                  <a:srgbClr val="92D050"/>
                </a:solidFill>
              </a:rPr>
              <a:t>//</a:t>
            </a:r>
            <a:r>
              <a:rPr lang="zh-CN" altLang="en-US" sz="1200">
                <a:solidFill>
                  <a:srgbClr val="92D050"/>
                </a:solidFill>
              </a:rPr>
              <a:t>将已定义的外部变量</a:t>
            </a:r>
            <a:r>
              <a:rPr lang="en-US" altLang="zh-CN" sz="1200">
                <a:solidFill>
                  <a:srgbClr val="92D050"/>
                </a:solidFill>
              </a:rPr>
              <a:t>b</a:t>
            </a:r>
            <a:r>
              <a:rPr lang="zh-CN" altLang="en-US" sz="1200">
                <a:solidFill>
                  <a:srgbClr val="92D050"/>
                </a:solidFill>
              </a:rPr>
              <a:t>的作用域扩展至此</a:t>
            </a:r>
            <a:endParaRPr lang="en-US" altLang="zh-CN" sz="1200" dirty="0">
              <a:solidFill>
                <a:srgbClr val="92D050"/>
              </a:solidFill>
            </a:endParaRPr>
          </a:p>
        </p:txBody>
      </p:sp>
    </p:spTree>
    <p:custDataLst>
      <p:tags r:id="rId1"/>
    </p:custDataLst>
    <p:extLst>
      <p:ext uri="{BB962C8B-B14F-4D97-AF65-F5344CB8AC3E}">
        <p14:creationId xmlns:p14="http://schemas.microsoft.com/office/powerpoint/2010/main" val="3118976555"/>
      </p:ext>
    </p:extLst>
  </p:cSld>
  <p:clrMapOvr>
    <a:masterClrMapping/>
  </p:clrMapOvr>
  <p:transition spd="slow"/>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894522" y="1970485"/>
            <a:ext cx="8249478"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cxnSp>
      <p:sp>
        <p:nvSpPr>
          <p:cNvPr id="3075" name="MH_Other_3"/>
          <p:cNvSpPr>
            <a:spLocks noChangeArrowheads="1"/>
          </p:cNvSpPr>
          <p:nvPr>
            <p:custDataLst>
              <p:tags r:id="rId3"/>
            </p:custDataLst>
          </p:nvPr>
        </p:nvSpPr>
        <p:spPr bwMode="auto">
          <a:xfrm>
            <a:off x="894522" y="2078832"/>
            <a:ext cx="8249478" cy="345638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None/>
            </a:pPr>
            <a:r>
              <a:rPr lang="en-US" altLang="zh-CN" sz="1350">
                <a:solidFill>
                  <a:srgbClr val="FFFFFF"/>
                </a:solidFill>
                <a:latin typeface="+mn-ea"/>
                <a:ea typeface="+mn-ea"/>
              </a:rPr>
              <a:t>(1) </a:t>
            </a:r>
            <a:r>
              <a:rPr lang="zh-CN" altLang="en-US" sz="1350">
                <a:solidFill>
                  <a:srgbClr val="FFFFFF"/>
                </a:solidFill>
                <a:latin typeface="+mn-ea"/>
                <a:ea typeface="+mn-ea"/>
              </a:rPr>
              <a:t>从作用域角度分，有局部变量和全局变量。它们采用的存储类别如下</a:t>
            </a:r>
            <a:r>
              <a:rPr lang="en-US" altLang="zh-CN" sz="1350">
                <a:solidFill>
                  <a:srgbClr val="FFFFFF"/>
                </a:solidFill>
                <a:latin typeface="+mn-ea"/>
                <a:ea typeface="+mn-ea"/>
              </a:rPr>
              <a:t>: </a:t>
            </a:r>
          </a:p>
          <a:p>
            <a:pPr>
              <a:lnSpc>
                <a:spcPct val="150000"/>
              </a:lnSpc>
              <a:spcBef>
                <a:spcPct val="0"/>
              </a:spcBef>
              <a:buNone/>
            </a:pPr>
            <a:endParaRPr lang="en-US" altLang="zh-CN" sz="1350">
              <a:solidFill>
                <a:srgbClr val="FFFFFF"/>
              </a:solidFill>
              <a:latin typeface="+mn-ea"/>
              <a:ea typeface="+mn-ea"/>
            </a:endParaRPr>
          </a:p>
          <a:p>
            <a:pPr>
              <a:lnSpc>
                <a:spcPct val="150000"/>
              </a:lnSpc>
              <a:spcBef>
                <a:spcPct val="0"/>
              </a:spcBef>
              <a:buNone/>
            </a:pPr>
            <a:endParaRPr lang="en-US" altLang="zh-CN" sz="1350">
              <a:solidFill>
                <a:srgbClr val="FFFFFF"/>
              </a:solidFill>
              <a:latin typeface="+mn-ea"/>
              <a:ea typeface="+mn-ea"/>
            </a:endParaRPr>
          </a:p>
        </p:txBody>
      </p:sp>
      <p:sp>
        <p:nvSpPr>
          <p:cNvPr id="3078" name="MH_SubTitle_1"/>
          <p:cNvSpPr txBox="1">
            <a:spLocks noChangeArrowheads="1"/>
          </p:cNvSpPr>
          <p:nvPr>
            <p:custDataLst>
              <p:tags r:id="rId4"/>
            </p:custDataLst>
          </p:nvPr>
        </p:nvSpPr>
        <p:spPr bwMode="auto">
          <a:xfrm>
            <a:off x="825718" y="1221350"/>
            <a:ext cx="4074319" cy="539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 typeface="Arial" panose="020B0604020202020204" pitchFamily="34" charset="0"/>
              <a:buNone/>
              <a:defRPr/>
            </a:pPr>
            <a:r>
              <a:rPr lang="zh-CN" altLang="en-US" sz="2700" b="1">
                <a:latin typeface="+mn-lt"/>
                <a:ea typeface="+mn-ea"/>
              </a:rPr>
              <a:t>存储类别小结</a:t>
            </a:r>
          </a:p>
        </p:txBody>
      </p:sp>
      <p:grpSp>
        <p:nvGrpSpPr>
          <p:cNvPr id="3" name="组合 2"/>
          <p:cNvGrpSpPr/>
          <p:nvPr/>
        </p:nvGrpSpPr>
        <p:grpSpPr>
          <a:xfrm>
            <a:off x="403362" y="1374577"/>
            <a:ext cx="422356" cy="228107"/>
            <a:chOff x="537817" y="689770"/>
            <a:chExt cx="376238" cy="203200"/>
          </a:xfrm>
        </p:grpSpPr>
        <p:sp>
          <p:nvSpPr>
            <p:cNvPr id="2" name="MH_Other_1"/>
            <p:cNvSpPr/>
            <p:nvPr>
              <p:custDataLst>
                <p:tags r:id="rId5"/>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10" name="MH_Other_2"/>
            <p:cNvSpPr/>
            <p:nvPr>
              <p:custDataLst>
                <p:tags r:id="rId6"/>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grpSp>
      <p:graphicFrame>
        <p:nvGraphicFramePr>
          <p:cNvPr id="6" name="图示 5"/>
          <p:cNvGraphicFramePr/>
          <p:nvPr>
            <p:extLst>
              <p:ext uri="{D42A27DB-BD31-4B8C-83A1-F6EECF244321}">
                <p14:modId xmlns:p14="http://schemas.microsoft.com/office/powerpoint/2010/main" val="3942166499"/>
              </p:ext>
            </p:extLst>
          </p:nvPr>
        </p:nvGraphicFramePr>
        <p:xfrm>
          <a:off x="1254055" y="1760703"/>
          <a:ext cx="7427366" cy="4078321"/>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custDataLst>
      <p:tags r:id="rId1"/>
    </p:custDataLst>
    <p:extLst>
      <p:ext uri="{BB962C8B-B14F-4D97-AF65-F5344CB8AC3E}">
        <p14:creationId xmlns:p14="http://schemas.microsoft.com/office/powerpoint/2010/main" val="2920381270"/>
      </p:ext>
    </p:extLst>
  </p:cSld>
  <p:clrMapOvr>
    <a:masterClrMapping/>
  </p:clrMapOvr>
  <p:transition spd="slow"/>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894522" y="1970485"/>
            <a:ext cx="8249478"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cxnSp>
      <p:sp>
        <p:nvSpPr>
          <p:cNvPr id="3075" name="MH_Other_3"/>
          <p:cNvSpPr>
            <a:spLocks noChangeArrowheads="1"/>
          </p:cNvSpPr>
          <p:nvPr>
            <p:custDataLst>
              <p:tags r:id="rId3"/>
            </p:custDataLst>
          </p:nvPr>
        </p:nvSpPr>
        <p:spPr bwMode="auto">
          <a:xfrm>
            <a:off x="894522" y="2078832"/>
            <a:ext cx="8249478" cy="345638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None/>
            </a:pPr>
            <a:r>
              <a:rPr lang="en-US" altLang="zh-CN" sz="1350">
                <a:solidFill>
                  <a:srgbClr val="FFFFFF"/>
                </a:solidFill>
                <a:latin typeface="+mn-ea"/>
                <a:ea typeface="+mn-ea"/>
              </a:rPr>
              <a:t>(2)</a:t>
            </a:r>
            <a:r>
              <a:rPr lang="zh-CN" altLang="en-US" sz="1350">
                <a:solidFill>
                  <a:srgbClr val="FFFFFF"/>
                </a:solidFill>
                <a:latin typeface="+mn-ea"/>
                <a:ea typeface="+mn-ea"/>
              </a:rPr>
              <a:t>从变量存在的时间</a:t>
            </a:r>
            <a:r>
              <a:rPr lang="en-US" altLang="zh-CN" sz="1350">
                <a:solidFill>
                  <a:srgbClr val="FFFFFF"/>
                </a:solidFill>
                <a:latin typeface="+mn-ea"/>
                <a:ea typeface="+mn-ea"/>
              </a:rPr>
              <a:t>(</a:t>
            </a:r>
            <a:r>
              <a:rPr lang="zh-CN" altLang="en-US" sz="1350">
                <a:solidFill>
                  <a:srgbClr val="FFFFFF"/>
                </a:solidFill>
                <a:latin typeface="+mn-ea"/>
                <a:ea typeface="+mn-ea"/>
              </a:rPr>
              <a:t>生存期</a:t>
            </a:r>
            <a:r>
              <a:rPr lang="en-US" altLang="zh-CN" sz="1350">
                <a:solidFill>
                  <a:srgbClr val="FFFFFF"/>
                </a:solidFill>
                <a:latin typeface="+mn-ea"/>
                <a:ea typeface="+mn-ea"/>
              </a:rPr>
              <a:t>)</a:t>
            </a:r>
            <a:r>
              <a:rPr lang="zh-CN" altLang="en-US" sz="1350">
                <a:solidFill>
                  <a:srgbClr val="FFFFFF"/>
                </a:solidFill>
                <a:latin typeface="+mn-ea"/>
                <a:ea typeface="+mn-ea"/>
              </a:rPr>
              <a:t>来区分</a:t>
            </a:r>
            <a:r>
              <a:rPr lang="en-US" altLang="zh-CN" sz="1350">
                <a:solidFill>
                  <a:srgbClr val="FFFFFF"/>
                </a:solidFill>
                <a:latin typeface="+mn-ea"/>
                <a:ea typeface="+mn-ea"/>
              </a:rPr>
              <a:t>,</a:t>
            </a:r>
            <a:r>
              <a:rPr lang="zh-CN" altLang="en-US" sz="1350">
                <a:solidFill>
                  <a:srgbClr val="FFFFFF"/>
                </a:solidFill>
                <a:latin typeface="+mn-ea"/>
                <a:ea typeface="+mn-ea"/>
              </a:rPr>
              <a:t>有动态存储和静态存储两种类型。静态存储是程序整个运行时间都存在</a:t>
            </a:r>
            <a:r>
              <a:rPr lang="en-US" altLang="zh-CN" sz="1350">
                <a:solidFill>
                  <a:srgbClr val="FFFFFF"/>
                </a:solidFill>
                <a:latin typeface="+mn-ea"/>
                <a:ea typeface="+mn-ea"/>
              </a:rPr>
              <a:t>,</a:t>
            </a:r>
            <a:r>
              <a:rPr lang="zh-CN" altLang="en-US" sz="1350">
                <a:solidFill>
                  <a:srgbClr val="FFFFFF"/>
                </a:solidFill>
                <a:latin typeface="+mn-ea"/>
                <a:ea typeface="+mn-ea"/>
              </a:rPr>
              <a:t>而动态存储则是在调用函数时临时分配单元。</a:t>
            </a:r>
            <a:endParaRPr lang="en-US" altLang="zh-CN" sz="1350">
              <a:solidFill>
                <a:srgbClr val="FFFFFF"/>
              </a:solidFill>
              <a:latin typeface="+mn-ea"/>
              <a:ea typeface="+mn-ea"/>
            </a:endParaRPr>
          </a:p>
          <a:p>
            <a:pPr>
              <a:lnSpc>
                <a:spcPct val="150000"/>
              </a:lnSpc>
              <a:spcBef>
                <a:spcPct val="0"/>
              </a:spcBef>
              <a:buNone/>
            </a:pPr>
            <a:endParaRPr lang="en-US" altLang="zh-CN" sz="1350">
              <a:solidFill>
                <a:srgbClr val="FFFFFF"/>
              </a:solidFill>
              <a:latin typeface="+mn-ea"/>
              <a:ea typeface="+mn-ea"/>
            </a:endParaRPr>
          </a:p>
        </p:txBody>
      </p:sp>
      <p:sp>
        <p:nvSpPr>
          <p:cNvPr id="3078" name="MH_SubTitle_1"/>
          <p:cNvSpPr txBox="1">
            <a:spLocks noChangeArrowheads="1"/>
          </p:cNvSpPr>
          <p:nvPr>
            <p:custDataLst>
              <p:tags r:id="rId4"/>
            </p:custDataLst>
          </p:nvPr>
        </p:nvSpPr>
        <p:spPr bwMode="auto">
          <a:xfrm>
            <a:off x="825718" y="1221350"/>
            <a:ext cx="4074319" cy="539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 typeface="Arial" panose="020B0604020202020204" pitchFamily="34" charset="0"/>
              <a:buNone/>
              <a:defRPr/>
            </a:pPr>
            <a:r>
              <a:rPr lang="zh-CN" altLang="en-US" sz="2700" b="1">
                <a:latin typeface="+mn-lt"/>
                <a:ea typeface="+mn-ea"/>
              </a:rPr>
              <a:t>存储类别小结</a:t>
            </a:r>
          </a:p>
        </p:txBody>
      </p:sp>
      <p:grpSp>
        <p:nvGrpSpPr>
          <p:cNvPr id="3" name="组合 2"/>
          <p:cNvGrpSpPr/>
          <p:nvPr/>
        </p:nvGrpSpPr>
        <p:grpSpPr>
          <a:xfrm>
            <a:off x="403362" y="1374577"/>
            <a:ext cx="422356" cy="228107"/>
            <a:chOff x="537817" y="689770"/>
            <a:chExt cx="376238" cy="203200"/>
          </a:xfrm>
        </p:grpSpPr>
        <p:sp>
          <p:nvSpPr>
            <p:cNvPr id="2" name="MH_Other_1"/>
            <p:cNvSpPr/>
            <p:nvPr>
              <p:custDataLst>
                <p:tags r:id="rId5"/>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10" name="MH_Other_2"/>
            <p:cNvSpPr/>
            <p:nvPr>
              <p:custDataLst>
                <p:tags r:id="rId6"/>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grpSp>
      <p:graphicFrame>
        <p:nvGraphicFramePr>
          <p:cNvPr id="6" name="图示 5"/>
          <p:cNvGraphicFramePr/>
          <p:nvPr>
            <p:extLst>
              <p:ext uri="{D42A27DB-BD31-4B8C-83A1-F6EECF244321}">
                <p14:modId xmlns:p14="http://schemas.microsoft.com/office/powerpoint/2010/main" val="3879588524"/>
              </p:ext>
            </p:extLst>
          </p:nvPr>
        </p:nvGraphicFramePr>
        <p:xfrm>
          <a:off x="1373279" y="1923318"/>
          <a:ext cx="7291964" cy="406400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custDataLst>
      <p:tags r:id="rId1"/>
    </p:custDataLst>
    <p:extLst>
      <p:ext uri="{BB962C8B-B14F-4D97-AF65-F5344CB8AC3E}">
        <p14:creationId xmlns:p14="http://schemas.microsoft.com/office/powerpoint/2010/main" val="528163281"/>
      </p:ext>
    </p:extLst>
  </p:cSld>
  <p:clrMapOvr>
    <a:masterClrMapping/>
  </p:clrMapOvr>
  <p:transition spd="slow"/>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894522" y="1970485"/>
            <a:ext cx="8249478"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cxnSp>
      <p:sp>
        <p:nvSpPr>
          <p:cNvPr id="3075" name="MH_Other_3"/>
          <p:cNvSpPr>
            <a:spLocks noChangeArrowheads="1"/>
          </p:cNvSpPr>
          <p:nvPr>
            <p:custDataLst>
              <p:tags r:id="rId3"/>
            </p:custDataLst>
          </p:nvPr>
        </p:nvSpPr>
        <p:spPr bwMode="auto">
          <a:xfrm>
            <a:off x="894522" y="2078832"/>
            <a:ext cx="8249478" cy="345638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None/>
            </a:pPr>
            <a:r>
              <a:rPr lang="en-US" altLang="zh-CN" sz="1350">
                <a:solidFill>
                  <a:srgbClr val="FFFFFF"/>
                </a:solidFill>
                <a:latin typeface="+mn-ea"/>
                <a:ea typeface="+mn-ea"/>
              </a:rPr>
              <a:t>(3)</a:t>
            </a:r>
            <a:r>
              <a:rPr lang="zh-CN" altLang="en-US" sz="1350">
                <a:solidFill>
                  <a:srgbClr val="FFFFFF"/>
                </a:solidFill>
                <a:latin typeface="+mn-ea"/>
                <a:ea typeface="+mn-ea"/>
              </a:rPr>
              <a:t>从变量值存放的位置来区分</a:t>
            </a:r>
            <a:r>
              <a:rPr lang="en-US" altLang="zh-CN" sz="1350">
                <a:solidFill>
                  <a:srgbClr val="FFFFFF"/>
                </a:solidFill>
                <a:latin typeface="+mn-ea"/>
                <a:ea typeface="+mn-ea"/>
              </a:rPr>
              <a:t>,</a:t>
            </a:r>
            <a:r>
              <a:rPr lang="zh-CN" altLang="en-US" sz="1350">
                <a:solidFill>
                  <a:srgbClr val="FFFFFF"/>
                </a:solidFill>
                <a:latin typeface="+mn-ea"/>
                <a:ea typeface="+mn-ea"/>
              </a:rPr>
              <a:t>可分为</a:t>
            </a:r>
            <a:r>
              <a:rPr lang="en-US" altLang="zh-CN" sz="1350">
                <a:solidFill>
                  <a:srgbClr val="FFFFFF"/>
                </a:solidFill>
                <a:latin typeface="+mn-ea"/>
                <a:ea typeface="+mn-ea"/>
              </a:rPr>
              <a:t>:</a:t>
            </a:r>
          </a:p>
        </p:txBody>
      </p:sp>
      <p:sp>
        <p:nvSpPr>
          <p:cNvPr id="3078" name="MH_SubTitle_1"/>
          <p:cNvSpPr txBox="1">
            <a:spLocks noChangeArrowheads="1"/>
          </p:cNvSpPr>
          <p:nvPr>
            <p:custDataLst>
              <p:tags r:id="rId4"/>
            </p:custDataLst>
          </p:nvPr>
        </p:nvSpPr>
        <p:spPr bwMode="auto">
          <a:xfrm>
            <a:off x="825718" y="1221350"/>
            <a:ext cx="4074319" cy="539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 typeface="Arial" panose="020B0604020202020204" pitchFamily="34" charset="0"/>
              <a:buNone/>
              <a:defRPr/>
            </a:pPr>
            <a:r>
              <a:rPr lang="zh-CN" altLang="en-US" sz="2700" b="1">
                <a:latin typeface="+mn-lt"/>
                <a:ea typeface="+mn-ea"/>
              </a:rPr>
              <a:t>存储类别小结</a:t>
            </a:r>
          </a:p>
        </p:txBody>
      </p:sp>
      <p:grpSp>
        <p:nvGrpSpPr>
          <p:cNvPr id="3" name="组合 2"/>
          <p:cNvGrpSpPr/>
          <p:nvPr/>
        </p:nvGrpSpPr>
        <p:grpSpPr>
          <a:xfrm>
            <a:off x="403362" y="1374577"/>
            <a:ext cx="422356" cy="228107"/>
            <a:chOff x="537817" y="689770"/>
            <a:chExt cx="376238" cy="203200"/>
          </a:xfrm>
        </p:grpSpPr>
        <p:sp>
          <p:nvSpPr>
            <p:cNvPr id="2" name="MH_Other_1"/>
            <p:cNvSpPr/>
            <p:nvPr>
              <p:custDataLst>
                <p:tags r:id="rId5"/>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10" name="MH_Other_2"/>
            <p:cNvSpPr/>
            <p:nvPr>
              <p:custDataLst>
                <p:tags r:id="rId6"/>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grpSp>
      <p:graphicFrame>
        <p:nvGraphicFramePr>
          <p:cNvPr id="6" name="图示 5"/>
          <p:cNvGraphicFramePr/>
          <p:nvPr>
            <p:extLst>
              <p:ext uri="{D42A27DB-BD31-4B8C-83A1-F6EECF244321}">
                <p14:modId xmlns:p14="http://schemas.microsoft.com/office/powerpoint/2010/main" val="3372017230"/>
              </p:ext>
            </p:extLst>
          </p:nvPr>
        </p:nvGraphicFramePr>
        <p:xfrm>
          <a:off x="1373279" y="1488631"/>
          <a:ext cx="7291964" cy="406400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custDataLst>
      <p:tags r:id="rId1"/>
    </p:custDataLst>
    <p:extLst>
      <p:ext uri="{BB962C8B-B14F-4D97-AF65-F5344CB8AC3E}">
        <p14:creationId xmlns:p14="http://schemas.microsoft.com/office/powerpoint/2010/main" val="597994688"/>
      </p:ext>
    </p:extLst>
  </p:cSld>
  <p:clrMapOvr>
    <a:masterClrMapping/>
  </p:clrMapOvr>
  <p:transition spd="slow"/>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894522" y="1970485"/>
            <a:ext cx="8249478"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cxnSp>
      <p:sp>
        <p:nvSpPr>
          <p:cNvPr id="3075" name="MH_Other_3"/>
          <p:cNvSpPr>
            <a:spLocks noChangeArrowheads="1"/>
          </p:cNvSpPr>
          <p:nvPr>
            <p:custDataLst>
              <p:tags r:id="rId3"/>
            </p:custDataLst>
          </p:nvPr>
        </p:nvSpPr>
        <p:spPr bwMode="auto">
          <a:xfrm>
            <a:off x="894522" y="2078832"/>
            <a:ext cx="8249478" cy="345638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None/>
            </a:pPr>
            <a:endParaRPr lang="en-US" altLang="zh-CN" sz="1350">
              <a:solidFill>
                <a:srgbClr val="FFFFFF"/>
              </a:solidFill>
              <a:latin typeface="+mn-ea"/>
              <a:ea typeface="+mn-ea"/>
            </a:endParaRPr>
          </a:p>
        </p:txBody>
      </p:sp>
      <p:sp>
        <p:nvSpPr>
          <p:cNvPr id="3078" name="MH_SubTitle_1"/>
          <p:cNvSpPr txBox="1">
            <a:spLocks noChangeArrowheads="1"/>
          </p:cNvSpPr>
          <p:nvPr>
            <p:custDataLst>
              <p:tags r:id="rId4"/>
            </p:custDataLst>
          </p:nvPr>
        </p:nvSpPr>
        <p:spPr bwMode="auto">
          <a:xfrm>
            <a:off x="825718" y="1221350"/>
            <a:ext cx="4074319" cy="539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 typeface="Arial" panose="020B0604020202020204" pitchFamily="34" charset="0"/>
              <a:buNone/>
              <a:defRPr/>
            </a:pPr>
            <a:r>
              <a:rPr lang="zh-CN" altLang="en-US" sz="2700" b="1">
                <a:latin typeface="+mn-lt"/>
                <a:ea typeface="+mn-ea"/>
              </a:rPr>
              <a:t>存储类别小结</a:t>
            </a:r>
          </a:p>
        </p:txBody>
      </p:sp>
      <p:grpSp>
        <p:nvGrpSpPr>
          <p:cNvPr id="3" name="组合 2"/>
          <p:cNvGrpSpPr/>
          <p:nvPr/>
        </p:nvGrpSpPr>
        <p:grpSpPr>
          <a:xfrm>
            <a:off x="403362" y="1374577"/>
            <a:ext cx="422356" cy="228107"/>
            <a:chOff x="537817" y="689770"/>
            <a:chExt cx="376238" cy="203200"/>
          </a:xfrm>
        </p:grpSpPr>
        <p:sp>
          <p:nvSpPr>
            <p:cNvPr id="2" name="MH_Other_1"/>
            <p:cNvSpPr/>
            <p:nvPr>
              <p:custDataLst>
                <p:tags r:id="rId5"/>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10" name="MH_Other_2"/>
            <p:cNvSpPr/>
            <p:nvPr>
              <p:custDataLst>
                <p:tags r:id="rId6"/>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grpSp>
      <p:sp>
        <p:nvSpPr>
          <p:cNvPr id="9" name="圆角矩形 8">
            <a:extLst>
              <a:ext uri="{FF2B5EF4-FFF2-40B4-BE49-F238E27FC236}">
                <a16:creationId xmlns:a16="http://schemas.microsoft.com/office/drawing/2014/main" id="{81B73C8E-79CB-4F4E-829B-E13EEDDD322F}"/>
              </a:ext>
            </a:extLst>
          </p:cNvPr>
          <p:cNvSpPr/>
          <p:nvPr/>
        </p:nvSpPr>
        <p:spPr>
          <a:xfrm>
            <a:off x="1016321" y="2165140"/>
            <a:ext cx="3426106" cy="3283769"/>
          </a:xfrm>
          <a:prstGeom prst="roundRect">
            <a:avLst>
              <a:gd name="adj" fmla="val 1357"/>
            </a:avLst>
          </a:prstGeom>
          <a:noFill/>
          <a:ln>
            <a:solidFill>
              <a:schemeClr val="bg1"/>
            </a:solidFill>
          </a:ln>
        </p:spPr>
        <p:style>
          <a:lnRef idx="2">
            <a:schemeClr val="accent1"/>
          </a:lnRef>
          <a:fillRef idx="1">
            <a:schemeClr val="lt1"/>
          </a:fillRef>
          <a:effectRef idx="0">
            <a:schemeClr val="accent1"/>
          </a:effectRef>
          <a:fontRef idx="minor">
            <a:schemeClr val="dk1"/>
          </a:fontRef>
        </p:style>
        <p:txBody>
          <a:bodyPr numCol="1" spcCol="360000" rtlCol="0" anchor="t"/>
          <a:lstStyle/>
          <a:p>
            <a:pPr defTabSz="272654"/>
            <a:r>
              <a:rPr lang="en-US" altLang="zh-CN" sz="1050">
                <a:solidFill>
                  <a:schemeClr val="bg1"/>
                </a:solidFill>
              </a:rPr>
              <a:t>int a;</a:t>
            </a:r>
          </a:p>
          <a:p>
            <a:pPr defTabSz="272654"/>
            <a:r>
              <a:rPr lang="en-US" altLang="zh-CN" sz="1050">
                <a:solidFill>
                  <a:schemeClr val="bg1"/>
                </a:solidFill>
              </a:rPr>
              <a:t>int main()</a:t>
            </a:r>
          </a:p>
          <a:p>
            <a:pPr defTabSz="272654"/>
            <a:r>
              <a:rPr lang="en-US" altLang="zh-CN" sz="1050">
                <a:solidFill>
                  <a:schemeClr val="bg1"/>
                </a:solidFill>
              </a:rPr>
              <a:t>{</a:t>
            </a:r>
          </a:p>
          <a:p>
            <a:pPr defTabSz="272654"/>
            <a:r>
              <a:rPr lang="en-US" altLang="zh-CN" sz="1050">
                <a:solidFill>
                  <a:schemeClr val="bg1"/>
                </a:solidFill>
              </a:rPr>
              <a:t>	</a:t>
            </a:r>
          </a:p>
          <a:p>
            <a:pPr defTabSz="272654"/>
            <a:r>
              <a:rPr lang="en-US" altLang="zh-CN" sz="1050">
                <a:solidFill>
                  <a:schemeClr val="bg1"/>
                </a:solidFill>
              </a:rPr>
              <a:t>	f2();</a:t>
            </a:r>
          </a:p>
          <a:p>
            <a:pPr defTabSz="272654"/>
            <a:r>
              <a:rPr lang="en-US" altLang="zh-CN" sz="1050">
                <a:solidFill>
                  <a:schemeClr val="bg1"/>
                </a:solidFill>
              </a:rPr>
              <a:t>	</a:t>
            </a:r>
          </a:p>
          <a:p>
            <a:pPr defTabSz="272654"/>
            <a:r>
              <a:rPr lang="en-US" altLang="zh-CN" sz="1050">
                <a:solidFill>
                  <a:schemeClr val="bg1"/>
                </a:solidFill>
              </a:rPr>
              <a:t>	f1();</a:t>
            </a:r>
          </a:p>
          <a:p>
            <a:pPr defTabSz="272654"/>
            <a:r>
              <a:rPr lang="en-US" altLang="zh-CN" sz="1050">
                <a:solidFill>
                  <a:schemeClr val="bg1"/>
                </a:solidFill>
              </a:rPr>
              <a:t>}</a:t>
            </a:r>
          </a:p>
          <a:p>
            <a:pPr defTabSz="272654"/>
            <a:r>
              <a:rPr lang="en-US" altLang="zh-CN" sz="1050">
                <a:solidFill>
                  <a:schemeClr val="bg1"/>
                </a:solidFill>
              </a:rPr>
              <a:t>void f1()</a:t>
            </a:r>
          </a:p>
          <a:p>
            <a:pPr defTabSz="272654"/>
            <a:r>
              <a:rPr lang="en-US" altLang="zh-CN" sz="1050">
                <a:solidFill>
                  <a:schemeClr val="bg1"/>
                </a:solidFill>
              </a:rPr>
              <a:t>{</a:t>
            </a:r>
          </a:p>
          <a:p>
            <a:pPr defTabSz="272654"/>
            <a:r>
              <a:rPr lang="en-US" altLang="zh-CN" sz="1050">
                <a:solidFill>
                  <a:schemeClr val="bg1"/>
                </a:solidFill>
              </a:rPr>
              <a:t>	auto int b;</a:t>
            </a:r>
          </a:p>
          <a:p>
            <a:pPr defTabSz="272654"/>
            <a:r>
              <a:rPr lang="en-US" altLang="zh-CN" sz="1050">
                <a:solidFill>
                  <a:schemeClr val="bg1"/>
                </a:solidFill>
              </a:rPr>
              <a:t>	</a:t>
            </a:r>
          </a:p>
          <a:p>
            <a:pPr defTabSz="272654"/>
            <a:r>
              <a:rPr lang="en-US" altLang="zh-CN" sz="1050">
                <a:solidFill>
                  <a:schemeClr val="bg1"/>
                </a:solidFill>
              </a:rPr>
              <a:t>	f2();</a:t>
            </a:r>
          </a:p>
          <a:p>
            <a:pPr defTabSz="272654"/>
            <a:r>
              <a:rPr lang="en-US" altLang="zh-CN" sz="1050">
                <a:solidFill>
                  <a:schemeClr val="bg1"/>
                </a:solidFill>
              </a:rPr>
              <a:t>	</a:t>
            </a:r>
          </a:p>
          <a:p>
            <a:pPr defTabSz="272654"/>
            <a:r>
              <a:rPr lang="en-US" altLang="zh-CN" sz="1050">
                <a:solidFill>
                  <a:schemeClr val="bg1"/>
                </a:solidFill>
              </a:rPr>
              <a:t>}</a:t>
            </a:r>
          </a:p>
          <a:p>
            <a:pPr defTabSz="272654"/>
            <a:r>
              <a:rPr lang="en-US" altLang="zh-CN" sz="1050">
                <a:solidFill>
                  <a:schemeClr val="bg1"/>
                </a:solidFill>
              </a:rPr>
              <a:t>void f2()</a:t>
            </a:r>
          </a:p>
          <a:p>
            <a:pPr defTabSz="272654"/>
            <a:r>
              <a:rPr lang="en-US" altLang="zh-CN" sz="1050">
                <a:solidFill>
                  <a:schemeClr val="bg1"/>
                </a:solidFill>
              </a:rPr>
              <a:t>{</a:t>
            </a:r>
          </a:p>
          <a:p>
            <a:pPr defTabSz="272654"/>
            <a:r>
              <a:rPr lang="en-US" altLang="zh-CN" sz="1050">
                <a:solidFill>
                  <a:schemeClr val="bg1"/>
                </a:solidFill>
              </a:rPr>
              <a:t>	static int c;</a:t>
            </a:r>
          </a:p>
          <a:p>
            <a:pPr defTabSz="272654"/>
            <a:r>
              <a:rPr lang="en-US" altLang="zh-CN" sz="1050">
                <a:solidFill>
                  <a:schemeClr val="bg1"/>
                </a:solidFill>
              </a:rPr>
              <a:t>	</a:t>
            </a:r>
          </a:p>
          <a:p>
            <a:pPr defTabSz="272654"/>
            <a:r>
              <a:rPr lang="en-US" altLang="zh-CN" sz="1050">
                <a:solidFill>
                  <a:schemeClr val="bg1"/>
                </a:solidFill>
              </a:rPr>
              <a:t>}</a:t>
            </a:r>
            <a:endParaRPr lang="en-US" altLang="zh-CN" sz="1050" dirty="0">
              <a:solidFill>
                <a:srgbClr val="92D050"/>
              </a:solidFill>
            </a:endParaRPr>
          </a:p>
        </p:txBody>
      </p:sp>
      <p:sp>
        <p:nvSpPr>
          <p:cNvPr id="4" name="矩形 3"/>
          <p:cNvSpPr/>
          <p:nvPr/>
        </p:nvSpPr>
        <p:spPr>
          <a:xfrm>
            <a:off x="4507213" y="2078833"/>
            <a:ext cx="4572000" cy="1303498"/>
          </a:xfrm>
          <a:prstGeom prst="rect">
            <a:avLst/>
          </a:prstGeom>
        </p:spPr>
        <p:txBody>
          <a:bodyPr>
            <a:spAutoFit/>
          </a:bodyPr>
          <a:lstStyle/>
          <a:p>
            <a:pPr>
              <a:lnSpc>
                <a:spcPct val="150000"/>
              </a:lnSpc>
              <a:spcBef>
                <a:spcPct val="0"/>
              </a:spcBef>
              <a:buNone/>
            </a:pPr>
            <a:r>
              <a:rPr lang="en-US" altLang="zh-CN" sz="1350">
                <a:solidFill>
                  <a:srgbClr val="FFFFFF"/>
                </a:solidFill>
                <a:latin typeface="+mn-ea"/>
              </a:rPr>
              <a:t>(4)</a:t>
            </a:r>
            <a:r>
              <a:rPr lang="zh-CN" altLang="en-US" sz="1350">
                <a:solidFill>
                  <a:srgbClr val="FFFFFF"/>
                </a:solidFill>
                <a:latin typeface="+mn-ea"/>
              </a:rPr>
              <a:t>关于作用域和生存期的概念。从前面叙述可以知道，对一个变量的属性可以从两个方面分析，一是变量的作用域，一是变量值存在时间的长短，即生存期。前者是从空间的角度，后者是从时间的角度。二者有联系但不是同一回事。</a:t>
            </a:r>
            <a:endParaRPr lang="en-US" altLang="zh-CN" sz="1350">
              <a:solidFill>
                <a:srgbClr val="FFFFFF"/>
              </a:solidFill>
              <a:latin typeface="+mn-ea"/>
            </a:endParaRPr>
          </a:p>
        </p:txBody>
      </p:sp>
      <p:grpSp>
        <p:nvGrpSpPr>
          <p:cNvPr id="19" name="组合 18"/>
          <p:cNvGrpSpPr/>
          <p:nvPr/>
        </p:nvGrpSpPr>
        <p:grpSpPr>
          <a:xfrm>
            <a:off x="2672925" y="2273576"/>
            <a:ext cx="692173" cy="3103637"/>
            <a:chOff x="3563900" y="2017643"/>
            <a:chExt cx="922897" cy="4008974"/>
          </a:xfrm>
        </p:grpSpPr>
        <p:cxnSp>
          <p:nvCxnSpPr>
            <p:cNvPr id="7" name="直接连接符 6"/>
            <p:cNvCxnSpPr>
              <a:endCxn id="14" idx="0"/>
            </p:cNvCxnSpPr>
            <p:nvPr/>
          </p:nvCxnSpPr>
          <p:spPr>
            <a:xfrm>
              <a:off x="4025349" y="2017643"/>
              <a:ext cx="0" cy="2004488"/>
            </a:xfrm>
            <a:prstGeom prst="line">
              <a:avLst/>
            </a:prstGeom>
            <a:ln>
              <a:solidFill>
                <a:srgbClr val="FFFF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917349" y="2017643"/>
              <a:ext cx="216000" cy="0"/>
            </a:xfrm>
            <a:prstGeom prst="line">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3917349" y="6026617"/>
              <a:ext cx="216000" cy="0"/>
            </a:xfrm>
            <a:prstGeom prst="line">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3563900" y="4022131"/>
              <a:ext cx="922897" cy="596334"/>
            </a:xfrm>
            <a:prstGeom prst="rect">
              <a:avLst/>
            </a:prstGeom>
            <a:noFill/>
            <a:ln>
              <a:noFill/>
            </a:ln>
          </p:spPr>
          <p:txBody>
            <a:bodyPr wrap="square" rtlCol="0">
              <a:spAutoFit/>
            </a:bodyPr>
            <a:lstStyle/>
            <a:p>
              <a:r>
                <a:rPr lang="en-US" altLang="zh-CN" sz="1200">
                  <a:solidFill>
                    <a:srgbClr val="FFFF00"/>
                  </a:solidFill>
                </a:rPr>
                <a:t>a</a:t>
              </a:r>
              <a:r>
                <a:rPr lang="zh-CN" altLang="en-US" sz="1200">
                  <a:solidFill>
                    <a:srgbClr val="FFFF00"/>
                  </a:solidFill>
                </a:rPr>
                <a:t>作用域</a:t>
              </a:r>
            </a:p>
          </p:txBody>
        </p:sp>
        <p:cxnSp>
          <p:nvCxnSpPr>
            <p:cNvPr id="20" name="直接连接符 19"/>
            <p:cNvCxnSpPr>
              <a:endCxn id="14" idx="2"/>
            </p:cNvCxnSpPr>
            <p:nvPr/>
          </p:nvCxnSpPr>
          <p:spPr>
            <a:xfrm flipV="1">
              <a:off x="4025348" y="4618464"/>
              <a:ext cx="1" cy="1404964"/>
            </a:xfrm>
            <a:prstGeom prst="line">
              <a:avLst/>
            </a:prstGeom>
            <a:ln>
              <a:solidFill>
                <a:srgbClr val="FFFF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4" name="组合 23"/>
          <p:cNvGrpSpPr/>
          <p:nvPr/>
        </p:nvGrpSpPr>
        <p:grpSpPr>
          <a:xfrm>
            <a:off x="2049477" y="3906079"/>
            <a:ext cx="692173" cy="707504"/>
            <a:chOff x="3580268" y="2017643"/>
            <a:chExt cx="922897" cy="4047846"/>
          </a:xfrm>
        </p:grpSpPr>
        <p:cxnSp>
          <p:nvCxnSpPr>
            <p:cNvPr id="25" name="直接连接符 24"/>
            <p:cNvCxnSpPr>
              <a:endCxn id="28" idx="0"/>
            </p:cNvCxnSpPr>
            <p:nvPr/>
          </p:nvCxnSpPr>
          <p:spPr>
            <a:xfrm>
              <a:off x="4041716" y="2053332"/>
              <a:ext cx="1" cy="1279713"/>
            </a:xfrm>
            <a:prstGeom prst="line">
              <a:avLst/>
            </a:prstGeom>
            <a:ln>
              <a:solidFill>
                <a:srgbClr val="FFFF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3917349" y="2017643"/>
              <a:ext cx="216000" cy="0"/>
            </a:xfrm>
            <a:prstGeom prst="line">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3917349" y="6026617"/>
              <a:ext cx="216000" cy="0"/>
            </a:xfrm>
            <a:prstGeom prst="line">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3580268" y="3333045"/>
              <a:ext cx="922897" cy="2641326"/>
            </a:xfrm>
            <a:prstGeom prst="rect">
              <a:avLst/>
            </a:prstGeom>
            <a:noFill/>
            <a:ln>
              <a:noFill/>
            </a:ln>
          </p:spPr>
          <p:txBody>
            <a:bodyPr wrap="square" rtlCol="0">
              <a:spAutoFit/>
            </a:bodyPr>
            <a:lstStyle/>
            <a:p>
              <a:r>
                <a:rPr lang="en-US" altLang="zh-CN" sz="1200">
                  <a:solidFill>
                    <a:srgbClr val="FFFF00"/>
                  </a:solidFill>
                </a:rPr>
                <a:t>b</a:t>
              </a:r>
              <a:r>
                <a:rPr lang="zh-CN" altLang="en-US" sz="1200">
                  <a:solidFill>
                    <a:srgbClr val="FFFF00"/>
                  </a:solidFill>
                </a:rPr>
                <a:t>作用域</a:t>
              </a:r>
            </a:p>
          </p:txBody>
        </p:sp>
        <p:cxnSp>
          <p:nvCxnSpPr>
            <p:cNvPr id="29" name="直接连接符 28"/>
            <p:cNvCxnSpPr>
              <a:endCxn id="28" idx="2"/>
            </p:cNvCxnSpPr>
            <p:nvPr/>
          </p:nvCxnSpPr>
          <p:spPr>
            <a:xfrm flipV="1">
              <a:off x="4041716" y="5974372"/>
              <a:ext cx="1" cy="91117"/>
            </a:xfrm>
            <a:prstGeom prst="line">
              <a:avLst/>
            </a:prstGeom>
            <a:ln>
              <a:solidFill>
                <a:srgbClr val="FFFF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3" name="组合 32"/>
          <p:cNvGrpSpPr/>
          <p:nvPr/>
        </p:nvGrpSpPr>
        <p:grpSpPr>
          <a:xfrm>
            <a:off x="2052193" y="4677214"/>
            <a:ext cx="692173" cy="704108"/>
            <a:chOff x="3580268" y="2017643"/>
            <a:chExt cx="922897" cy="4028412"/>
          </a:xfrm>
        </p:grpSpPr>
        <p:cxnSp>
          <p:nvCxnSpPr>
            <p:cNvPr id="34" name="直接连接符 33"/>
            <p:cNvCxnSpPr/>
            <p:nvPr/>
          </p:nvCxnSpPr>
          <p:spPr>
            <a:xfrm>
              <a:off x="4038093" y="2053331"/>
              <a:ext cx="1" cy="1279715"/>
            </a:xfrm>
            <a:prstGeom prst="line">
              <a:avLst/>
            </a:prstGeom>
            <a:ln>
              <a:solidFill>
                <a:srgbClr val="FFFF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3917349" y="2017643"/>
              <a:ext cx="216000" cy="0"/>
            </a:xfrm>
            <a:prstGeom prst="line">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3917349" y="6026617"/>
              <a:ext cx="216000" cy="0"/>
            </a:xfrm>
            <a:prstGeom prst="line">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3580268" y="3333044"/>
              <a:ext cx="922897" cy="2641323"/>
            </a:xfrm>
            <a:prstGeom prst="rect">
              <a:avLst/>
            </a:prstGeom>
            <a:noFill/>
            <a:ln>
              <a:noFill/>
            </a:ln>
          </p:spPr>
          <p:txBody>
            <a:bodyPr wrap="square" rtlCol="0">
              <a:spAutoFit/>
            </a:bodyPr>
            <a:lstStyle/>
            <a:p>
              <a:r>
                <a:rPr lang="en-US" altLang="zh-CN" sz="1200">
                  <a:solidFill>
                    <a:srgbClr val="FFFF00"/>
                  </a:solidFill>
                </a:rPr>
                <a:t>c</a:t>
              </a:r>
              <a:r>
                <a:rPr lang="zh-CN" altLang="en-US" sz="1200">
                  <a:solidFill>
                    <a:srgbClr val="FFFF00"/>
                  </a:solidFill>
                </a:rPr>
                <a:t>作用域</a:t>
              </a:r>
            </a:p>
          </p:txBody>
        </p:sp>
        <p:cxnSp>
          <p:nvCxnSpPr>
            <p:cNvPr id="38" name="直接连接符 37"/>
            <p:cNvCxnSpPr/>
            <p:nvPr/>
          </p:nvCxnSpPr>
          <p:spPr>
            <a:xfrm flipV="1">
              <a:off x="4031775" y="4766340"/>
              <a:ext cx="1" cy="1279715"/>
            </a:xfrm>
            <a:prstGeom prst="line">
              <a:avLst/>
            </a:prstGeom>
            <a:ln>
              <a:solidFill>
                <a:srgbClr val="FFFF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3" name="组合 42"/>
          <p:cNvGrpSpPr/>
          <p:nvPr/>
        </p:nvGrpSpPr>
        <p:grpSpPr>
          <a:xfrm>
            <a:off x="4804127" y="3330868"/>
            <a:ext cx="4428149" cy="1171090"/>
            <a:chOff x="6201419" y="4104860"/>
            <a:chExt cx="5904198" cy="1561453"/>
          </a:xfrm>
        </p:grpSpPr>
        <p:sp>
          <p:nvSpPr>
            <p:cNvPr id="30" name="文本框 29"/>
            <p:cNvSpPr txBox="1"/>
            <p:nvPr/>
          </p:nvSpPr>
          <p:spPr>
            <a:xfrm>
              <a:off x="6201419" y="4104860"/>
              <a:ext cx="5904198" cy="1561453"/>
            </a:xfrm>
            <a:prstGeom prst="rect">
              <a:avLst/>
            </a:prstGeom>
            <a:noFill/>
          </p:spPr>
          <p:txBody>
            <a:bodyPr wrap="square" rtlCol="0">
              <a:spAutoFit/>
            </a:bodyPr>
            <a:lstStyle/>
            <a:p>
              <a:pPr defTabSz="335756">
                <a:lnSpc>
                  <a:spcPct val="150000"/>
                </a:lnSpc>
              </a:pPr>
              <a:r>
                <a:rPr lang="en-US" altLang="zh-CN" sz="1200">
                  <a:solidFill>
                    <a:srgbClr val="FFFF00"/>
                  </a:solidFill>
                </a:rPr>
                <a:t>		main      f2      main      f1      f2      f1      main</a:t>
              </a:r>
            </a:p>
            <a:p>
              <a:pPr defTabSz="335756">
                <a:lnSpc>
                  <a:spcPct val="150000"/>
                </a:lnSpc>
              </a:pPr>
              <a:r>
                <a:rPr lang="en-US" altLang="zh-CN" sz="1200">
                  <a:solidFill>
                    <a:srgbClr val="FFFF00"/>
                  </a:solidFill>
                </a:rPr>
                <a:t>a</a:t>
              </a:r>
              <a:r>
                <a:rPr lang="zh-CN" altLang="en-US" sz="1200">
                  <a:solidFill>
                    <a:srgbClr val="FFFF00"/>
                  </a:solidFill>
                </a:rPr>
                <a:t>生存期</a:t>
              </a:r>
              <a:endParaRPr lang="en-US" altLang="zh-CN" sz="1200">
                <a:solidFill>
                  <a:srgbClr val="FFFF00"/>
                </a:solidFill>
              </a:endParaRPr>
            </a:p>
            <a:p>
              <a:pPr defTabSz="335756">
                <a:lnSpc>
                  <a:spcPct val="150000"/>
                </a:lnSpc>
              </a:pPr>
              <a:r>
                <a:rPr lang="en-US" altLang="zh-CN" sz="1200">
                  <a:solidFill>
                    <a:srgbClr val="FFFF00"/>
                  </a:solidFill>
                </a:rPr>
                <a:t>b</a:t>
              </a:r>
              <a:r>
                <a:rPr lang="zh-CN" altLang="en-US" sz="1200">
                  <a:solidFill>
                    <a:srgbClr val="FFFF00"/>
                  </a:solidFill>
                </a:rPr>
                <a:t>生存期</a:t>
              </a:r>
              <a:endParaRPr lang="en-US" altLang="zh-CN" sz="1200">
                <a:solidFill>
                  <a:srgbClr val="FFFF00"/>
                </a:solidFill>
              </a:endParaRPr>
            </a:p>
            <a:p>
              <a:pPr defTabSz="335756">
                <a:lnSpc>
                  <a:spcPct val="150000"/>
                </a:lnSpc>
              </a:pPr>
              <a:r>
                <a:rPr lang="en-US" altLang="zh-CN" sz="1200">
                  <a:solidFill>
                    <a:srgbClr val="FFFF00"/>
                  </a:solidFill>
                </a:rPr>
                <a:t>c</a:t>
              </a:r>
              <a:r>
                <a:rPr lang="zh-CN" altLang="en-US" sz="1200">
                  <a:solidFill>
                    <a:srgbClr val="FFFF00"/>
                  </a:solidFill>
                </a:rPr>
                <a:t>生存期</a:t>
              </a:r>
            </a:p>
          </p:txBody>
        </p:sp>
        <p:grpSp>
          <p:nvGrpSpPr>
            <p:cNvPr id="41" name="组合 40"/>
            <p:cNvGrpSpPr/>
            <p:nvPr/>
          </p:nvGrpSpPr>
          <p:grpSpPr>
            <a:xfrm>
              <a:off x="7157051" y="4590939"/>
              <a:ext cx="4015409" cy="249418"/>
              <a:chOff x="7157051" y="4590939"/>
              <a:chExt cx="4015409" cy="249418"/>
            </a:xfrm>
          </p:grpSpPr>
          <p:cxnSp>
            <p:nvCxnSpPr>
              <p:cNvPr id="32" name="直接连接符 31"/>
              <p:cNvCxnSpPr/>
              <p:nvPr/>
            </p:nvCxnSpPr>
            <p:spPr>
              <a:xfrm>
                <a:off x="7157051" y="4601817"/>
                <a:ext cx="0" cy="238540"/>
              </a:xfrm>
              <a:prstGeom prst="line">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7157051" y="4710209"/>
                <a:ext cx="4014532" cy="0"/>
              </a:xfrm>
              <a:prstGeom prst="line">
                <a:avLst/>
              </a:prstGeom>
              <a:ln>
                <a:solidFill>
                  <a:srgbClr val="FFFF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11172460" y="4590939"/>
                <a:ext cx="0" cy="238540"/>
              </a:xfrm>
              <a:prstGeom prst="line">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8" name="组合 47"/>
            <p:cNvGrpSpPr/>
            <p:nvPr/>
          </p:nvGrpSpPr>
          <p:grpSpPr>
            <a:xfrm>
              <a:off x="7762223" y="5319696"/>
              <a:ext cx="3398999" cy="249418"/>
              <a:chOff x="7157051" y="4590939"/>
              <a:chExt cx="4015409" cy="249418"/>
            </a:xfrm>
          </p:grpSpPr>
          <p:cxnSp>
            <p:nvCxnSpPr>
              <p:cNvPr id="49" name="直接连接符 48"/>
              <p:cNvCxnSpPr/>
              <p:nvPr/>
            </p:nvCxnSpPr>
            <p:spPr>
              <a:xfrm>
                <a:off x="7157051" y="4601817"/>
                <a:ext cx="0" cy="238540"/>
              </a:xfrm>
              <a:prstGeom prst="line">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7157051" y="4710209"/>
                <a:ext cx="4014532" cy="0"/>
              </a:xfrm>
              <a:prstGeom prst="line">
                <a:avLst/>
              </a:prstGeom>
              <a:ln>
                <a:solidFill>
                  <a:srgbClr val="FFFF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11172460" y="4590939"/>
                <a:ext cx="0" cy="238540"/>
              </a:xfrm>
              <a:prstGeom prst="line">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2" name="组合 51"/>
            <p:cNvGrpSpPr/>
            <p:nvPr/>
          </p:nvGrpSpPr>
          <p:grpSpPr>
            <a:xfrm>
              <a:off x="9054548" y="4874675"/>
              <a:ext cx="566530" cy="249418"/>
              <a:chOff x="7157051" y="4590939"/>
              <a:chExt cx="4015409" cy="249418"/>
            </a:xfrm>
          </p:grpSpPr>
          <p:cxnSp>
            <p:nvCxnSpPr>
              <p:cNvPr id="53" name="直接连接符 52"/>
              <p:cNvCxnSpPr/>
              <p:nvPr/>
            </p:nvCxnSpPr>
            <p:spPr>
              <a:xfrm>
                <a:off x="7157051" y="4601817"/>
                <a:ext cx="0" cy="238540"/>
              </a:xfrm>
              <a:prstGeom prst="line">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7157051" y="4710209"/>
                <a:ext cx="4014532" cy="0"/>
              </a:xfrm>
              <a:prstGeom prst="line">
                <a:avLst/>
              </a:prstGeom>
              <a:ln>
                <a:solidFill>
                  <a:srgbClr val="FFFF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a:off x="11172460" y="4590939"/>
                <a:ext cx="0" cy="238540"/>
              </a:xfrm>
              <a:prstGeom prst="line">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6" name="组合 55"/>
            <p:cNvGrpSpPr/>
            <p:nvPr/>
          </p:nvGrpSpPr>
          <p:grpSpPr>
            <a:xfrm>
              <a:off x="10018644" y="4854672"/>
              <a:ext cx="566530" cy="249418"/>
              <a:chOff x="7157051" y="4590939"/>
              <a:chExt cx="4015409" cy="249418"/>
            </a:xfrm>
          </p:grpSpPr>
          <p:cxnSp>
            <p:nvCxnSpPr>
              <p:cNvPr id="57" name="直接连接符 56"/>
              <p:cNvCxnSpPr/>
              <p:nvPr/>
            </p:nvCxnSpPr>
            <p:spPr>
              <a:xfrm>
                <a:off x="7157051" y="4601817"/>
                <a:ext cx="0" cy="238540"/>
              </a:xfrm>
              <a:prstGeom prst="line">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7157051" y="4710209"/>
                <a:ext cx="4014532" cy="0"/>
              </a:xfrm>
              <a:prstGeom prst="line">
                <a:avLst/>
              </a:prstGeom>
              <a:ln>
                <a:solidFill>
                  <a:srgbClr val="FFFF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11172460" y="4590939"/>
                <a:ext cx="0" cy="238540"/>
              </a:xfrm>
              <a:prstGeom prst="line">
                <a:avLst/>
              </a:prstGeom>
              <a:ln>
                <a:solidFill>
                  <a:srgbClr val="FFFF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61" name="直接连接符 60"/>
            <p:cNvCxnSpPr/>
            <p:nvPr/>
          </p:nvCxnSpPr>
          <p:spPr>
            <a:xfrm>
              <a:off x="7651412" y="4371655"/>
              <a:ext cx="283203" cy="0"/>
            </a:xfrm>
            <a:prstGeom prst="line">
              <a:avLst/>
            </a:prstGeom>
            <a:ln>
              <a:solidFill>
                <a:srgbClr val="FFFF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a:off x="8128490" y="4370093"/>
              <a:ext cx="283203" cy="0"/>
            </a:xfrm>
            <a:prstGeom prst="line">
              <a:avLst/>
            </a:prstGeom>
            <a:ln>
              <a:solidFill>
                <a:srgbClr val="FFFF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8912946" y="4376908"/>
              <a:ext cx="283203" cy="0"/>
            </a:xfrm>
            <a:prstGeom prst="line">
              <a:avLst/>
            </a:prstGeom>
            <a:ln>
              <a:solidFill>
                <a:srgbClr val="FFFF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9387446" y="4376908"/>
              <a:ext cx="283203" cy="0"/>
            </a:xfrm>
            <a:prstGeom prst="line">
              <a:avLst/>
            </a:prstGeom>
            <a:ln>
              <a:solidFill>
                <a:srgbClr val="FFFF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a:off x="9914220" y="4370093"/>
              <a:ext cx="283203" cy="0"/>
            </a:xfrm>
            <a:prstGeom prst="line">
              <a:avLst/>
            </a:prstGeom>
            <a:ln>
              <a:solidFill>
                <a:srgbClr val="FFFF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a:off x="10413631" y="4376908"/>
              <a:ext cx="283203" cy="0"/>
            </a:xfrm>
            <a:prstGeom prst="line">
              <a:avLst/>
            </a:prstGeom>
            <a:ln>
              <a:solidFill>
                <a:srgbClr val="FFFF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47" name="矩形 46"/>
          <p:cNvSpPr/>
          <p:nvPr/>
        </p:nvSpPr>
        <p:spPr>
          <a:xfrm>
            <a:off x="4471509" y="4534156"/>
            <a:ext cx="4572000" cy="1015663"/>
          </a:xfrm>
          <a:prstGeom prst="rect">
            <a:avLst/>
          </a:prstGeom>
        </p:spPr>
        <p:txBody>
          <a:bodyPr>
            <a:spAutoFit/>
          </a:bodyPr>
          <a:lstStyle/>
          <a:p>
            <a:r>
              <a:rPr lang="zh-CN" altLang="en-US" sz="1200">
                <a:solidFill>
                  <a:schemeClr val="bg1"/>
                </a:solidFill>
              </a:rPr>
              <a:t>如果一个变量在某个文件或函数范围内是有效的，就称该范围为该变量的</a:t>
            </a:r>
            <a:r>
              <a:rPr lang="zh-CN" altLang="en-US" sz="1200" b="1">
                <a:solidFill>
                  <a:schemeClr val="bg1"/>
                </a:solidFill>
              </a:rPr>
              <a:t>作用域</a:t>
            </a:r>
            <a:r>
              <a:rPr lang="zh-CN" altLang="en-US" sz="1200">
                <a:solidFill>
                  <a:schemeClr val="bg1"/>
                </a:solidFill>
              </a:rPr>
              <a:t>，在此作用域内可以引用该变量，在专业书中称变量在此作用域内“</a:t>
            </a:r>
            <a:r>
              <a:rPr lang="zh-CN" altLang="en-US" sz="1200" b="1">
                <a:solidFill>
                  <a:schemeClr val="bg1"/>
                </a:solidFill>
              </a:rPr>
              <a:t>可见</a:t>
            </a:r>
            <a:r>
              <a:rPr lang="zh-CN" altLang="en-US" sz="1200">
                <a:solidFill>
                  <a:schemeClr val="bg1"/>
                </a:solidFill>
              </a:rPr>
              <a:t>”，这种性质称为变量的</a:t>
            </a:r>
            <a:r>
              <a:rPr lang="zh-CN" altLang="en-US" sz="1200" b="1">
                <a:solidFill>
                  <a:schemeClr val="bg1"/>
                </a:solidFill>
              </a:rPr>
              <a:t>可见性</a:t>
            </a:r>
            <a:r>
              <a:rPr lang="zh-CN" altLang="en-US" sz="1200">
                <a:solidFill>
                  <a:schemeClr val="bg1"/>
                </a:solidFill>
              </a:rPr>
              <a:t>。</a:t>
            </a:r>
            <a:endParaRPr lang="en-US" altLang="zh-CN" sz="1200">
              <a:solidFill>
                <a:schemeClr val="bg1"/>
              </a:solidFill>
            </a:endParaRPr>
          </a:p>
          <a:p>
            <a:r>
              <a:rPr lang="zh-CN" altLang="en-US" sz="1200">
                <a:solidFill>
                  <a:schemeClr val="bg1"/>
                </a:solidFill>
              </a:rPr>
              <a:t>如果一个变量值在某一时刻是存在的，则认为这一时刻属于该变量的</a:t>
            </a:r>
            <a:r>
              <a:rPr lang="zh-CN" altLang="en-US" sz="1200" b="1">
                <a:solidFill>
                  <a:schemeClr val="bg1"/>
                </a:solidFill>
              </a:rPr>
              <a:t>生存期</a:t>
            </a:r>
            <a:r>
              <a:rPr lang="zh-CN" altLang="en-US" sz="1200">
                <a:solidFill>
                  <a:schemeClr val="bg1"/>
                </a:solidFill>
              </a:rPr>
              <a:t>，或称该变量在此时刻“</a:t>
            </a:r>
            <a:r>
              <a:rPr lang="zh-CN" altLang="en-US" sz="1200" b="1">
                <a:solidFill>
                  <a:schemeClr val="bg1"/>
                </a:solidFill>
              </a:rPr>
              <a:t>存在</a:t>
            </a:r>
            <a:r>
              <a:rPr lang="zh-CN" altLang="en-US" sz="1200">
                <a:solidFill>
                  <a:schemeClr val="bg1"/>
                </a:solidFill>
              </a:rPr>
              <a:t>”。</a:t>
            </a:r>
          </a:p>
        </p:txBody>
      </p:sp>
    </p:spTree>
    <p:custDataLst>
      <p:tags r:id="rId1"/>
    </p:custDataLst>
    <p:extLst>
      <p:ext uri="{BB962C8B-B14F-4D97-AF65-F5344CB8AC3E}">
        <p14:creationId xmlns:p14="http://schemas.microsoft.com/office/powerpoint/2010/main" val="2050796458"/>
      </p:ext>
    </p:extLst>
  </p:cSld>
  <p:clrMapOvr>
    <a:masterClrMapping/>
  </p:clrMapOvr>
  <p:transition spd="slow"/>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894522" y="1970485"/>
            <a:ext cx="8249478"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cxnSp>
      <p:sp>
        <p:nvSpPr>
          <p:cNvPr id="3075" name="MH_Other_3"/>
          <p:cNvSpPr>
            <a:spLocks noChangeArrowheads="1"/>
          </p:cNvSpPr>
          <p:nvPr>
            <p:custDataLst>
              <p:tags r:id="rId3"/>
            </p:custDataLst>
          </p:nvPr>
        </p:nvSpPr>
        <p:spPr bwMode="auto">
          <a:xfrm>
            <a:off x="894522" y="2078832"/>
            <a:ext cx="8249478" cy="345638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None/>
            </a:pPr>
            <a:r>
              <a:rPr lang="zh-CN" altLang="en-US" sz="1350">
                <a:solidFill>
                  <a:srgbClr val="FFFFFF"/>
                </a:solidFill>
                <a:latin typeface="+mn-ea"/>
                <a:ea typeface="+mn-ea"/>
              </a:rPr>
              <a:t>各种类型变量的作用域和存在性的情况</a:t>
            </a:r>
            <a:endParaRPr lang="en-US" altLang="zh-CN" sz="1350">
              <a:solidFill>
                <a:srgbClr val="FFFFFF"/>
              </a:solidFill>
              <a:latin typeface="+mn-ea"/>
              <a:ea typeface="+mn-ea"/>
            </a:endParaRPr>
          </a:p>
        </p:txBody>
      </p:sp>
      <p:sp>
        <p:nvSpPr>
          <p:cNvPr id="3078" name="MH_SubTitle_1"/>
          <p:cNvSpPr txBox="1">
            <a:spLocks noChangeArrowheads="1"/>
          </p:cNvSpPr>
          <p:nvPr>
            <p:custDataLst>
              <p:tags r:id="rId4"/>
            </p:custDataLst>
          </p:nvPr>
        </p:nvSpPr>
        <p:spPr bwMode="auto">
          <a:xfrm>
            <a:off x="825718" y="1221350"/>
            <a:ext cx="4074319" cy="539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 typeface="Arial" panose="020B0604020202020204" pitchFamily="34" charset="0"/>
              <a:buNone/>
              <a:defRPr/>
            </a:pPr>
            <a:r>
              <a:rPr lang="zh-CN" altLang="en-US" sz="2700" b="1">
                <a:latin typeface="+mn-lt"/>
                <a:ea typeface="+mn-ea"/>
              </a:rPr>
              <a:t>存储类别小结</a:t>
            </a:r>
          </a:p>
        </p:txBody>
      </p:sp>
      <p:grpSp>
        <p:nvGrpSpPr>
          <p:cNvPr id="3" name="组合 2"/>
          <p:cNvGrpSpPr/>
          <p:nvPr/>
        </p:nvGrpSpPr>
        <p:grpSpPr>
          <a:xfrm>
            <a:off x="403362" y="1374577"/>
            <a:ext cx="422356" cy="228107"/>
            <a:chOff x="537817" y="689770"/>
            <a:chExt cx="376238" cy="203200"/>
          </a:xfrm>
        </p:grpSpPr>
        <p:sp>
          <p:nvSpPr>
            <p:cNvPr id="2" name="MH_Other_1"/>
            <p:cNvSpPr/>
            <p:nvPr>
              <p:custDataLst>
                <p:tags r:id="rId5"/>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10" name="MH_Other_2"/>
            <p:cNvSpPr/>
            <p:nvPr>
              <p:custDataLst>
                <p:tags r:id="rId6"/>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grpSp>
      <p:graphicFrame>
        <p:nvGraphicFramePr>
          <p:cNvPr id="4" name="表格 3"/>
          <p:cNvGraphicFramePr>
            <a:graphicFrameLocks noGrp="1"/>
          </p:cNvGraphicFramePr>
          <p:nvPr>
            <p:extLst/>
          </p:nvPr>
        </p:nvGraphicFramePr>
        <p:xfrm>
          <a:off x="1570637" y="2813326"/>
          <a:ext cx="6658800" cy="1668780"/>
        </p:xfrm>
        <a:graphic>
          <a:graphicData uri="http://schemas.openxmlformats.org/drawingml/2006/table">
            <a:tbl>
              <a:tblPr>
                <a:tableStyleId>{5C22544A-7EE6-4342-B048-85BDC9FD1C3A}</a:tableStyleId>
              </a:tblPr>
              <a:tblGrid>
                <a:gridCol w="1782000">
                  <a:extLst>
                    <a:ext uri="{9D8B030D-6E8A-4147-A177-3AD203B41FA5}">
                      <a16:colId xmlns:a16="http://schemas.microsoft.com/office/drawing/2014/main" val="808368265"/>
                    </a:ext>
                  </a:extLst>
                </a:gridCol>
                <a:gridCol w="1219200">
                  <a:extLst>
                    <a:ext uri="{9D8B030D-6E8A-4147-A177-3AD203B41FA5}">
                      <a16:colId xmlns:a16="http://schemas.microsoft.com/office/drawing/2014/main" val="1642273667"/>
                    </a:ext>
                  </a:extLst>
                </a:gridCol>
                <a:gridCol w="1219200">
                  <a:extLst>
                    <a:ext uri="{9D8B030D-6E8A-4147-A177-3AD203B41FA5}">
                      <a16:colId xmlns:a16="http://schemas.microsoft.com/office/drawing/2014/main" val="3095053251"/>
                    </a:ext>
                  </a:extLst>
                </a:gridCol>
                <a:gridCol w="1219200">
                  <a:extLst>
                    <a:ext uri="{9D8B030D-6E8A-4147-A177-3AD203B41FA5}">
                      <a16:colId xmlns:a16="http://schemas.microsoft.com/office/drawing/2014/main" val="3256328149"/>
                    </a:ext>
                  </a:extLst>
                </a:gridCol>
                <a:gridCol w="1219200">
                  <a:extLst>
                    <a:ext uri="{9D8B030D-6E8A-4147-A177-3AD203B41FA5}">
                      <a16:colId xmlns:a16="http://schemas.microsoft.com/office/drawing/2014/main" val="1515624401"/>
                    </a:ext>
                  </a:extLst>
                </a:gridCol>
              </a:tblGrid>
              <a:tr h="278130">
                <a:tc rowSpan="2">
                  <a:txBody>
                    <a:bodyPr/>
                    <a:lstStyle/>
                    <a:p>
                      <a:pPr algn="ctr"/>
                      <a:r>
                        <a:rPr lang="zh-CN" altLang="en-US" sz="1200"/>
                        <a:t>变量存储类别</a:t>
                      </a:r>
                    </a:p>
                  </a:txBody>
                  <a:tcPr marL="68580" marR="68580" marT="34290" marB="34290" anchor="ctr">
                    <a:solidFill>
                      <a:schemeClr val="accent1"/>
                    </a:solidFill>
                  </a:tcPr>
                </a:tc>
                <a:tc gridSpan="2">
                  <a:txBody>
                    <a:bodyPr/>
                    <a:lstStyle/>
                    <a:p>
                      <a:pPr algn="ctr"/>
                      <a:r>
                        <a:rPr lang="zh-CN" altLang="en-US" sz="1200"/>
                        <a:t>函数内</a:t>
                      </a:r>
                    </a:p>
                  </a:txBody>
                  <a:tcPr marL="68580" marR="68580" marT="34290" marB="34290" anchor="ctr">
                    <a:solidFill>
                      <a:schemeClr val="accent1"/>
                    </a:solidFill>
                  </a:tcPr>
                </a:tc>
                <a:tc hMerge="1">
                  <a:txBody>
                    <a:bodyPr/>
                    <a:lstStyle/>
                    <a:p>
                      <a:endParaRPr lang="zh-CN" altLang="en-US"/>
                    </a:p>
                  </a:txBody>
                  <a:tcPr/>
                </a:tc>
                <a:tc gridSpan="2">
                  <a:txBody>
                    <a:bodyPr/>
                    <a:lstStyle/>
                    <a:p>
                      <a:pPr algn="ctr"/>
                      <a:r>
                        <a:rPr lang="zh-CN" altLang="en-US" sz="1200"/>
                        <a:t>函数外</a:t>
                      </a:r>
                    </a:p>
                  </a:txBody>
                  <a:tcPr marL="68580" marR="68580" marT="34290" marB="34290" anchor="ctr">
                    <a:solidFill>
                      <a:schemeClr val="accent1"/>
                    </a:solidFill>
                  </a:tcPr>
                </a:tc>
                <a:tc hMerge="1">
                  <a:txBody>
                    <a:bodyPr/>
                    <a:lstStyle/>
                    <a:p>
                      <a:endParaRPr lang="zh-CN" altLang="en-US"/>
                    </a:p>
                  </a:txBody>
                  <a:tcPr/>
                </a:tc>
                <a:extLst>
                  <a:ext uri="{0D108BD9-81ED-4DB2-BD59-A6C34878D82A}">
                    <a16:rowId xmlns:a16="http://schemas.microsoft.com/office/drawing/2014/main" val="4055421402"/>
                  </a:ext>
                </a:extLst>
              </a:tr>
              <a:tr h="278130">
                <a:tc vMerge="1">
                  <a:txBody>
                    <a:bodyPr/>
                    <a:lstStyle/>
                    <a:p>
                      <a:endParaRPr lang="zh-CN" altLang="en-US"/>
                    </a:p>
                  </a:txBody>
                  <a:tcPr/>
                </a:tc>
                <a:tc>
                  <a:txBody>
                    <a:bodyPr/>
                    <a:lstStyle/>
                    <a:p>
                      <a:pPr algn="ctr"/>
                      <a:r>
                        <a:rPr lang="zh-CN" altLang="en-US" sz="1200"/>
                        <a:t>作用域</a:t>
                      </a:r>
                    </a:p>
                  </a:txBody>
                  <a:tcPr marL="68580" marR="68580" marT="34290" marB="34290" anchor="ctr">
                    <a:solidFill>
                      <a:schemeClr val="accent1"/>
                    </a:solidFill>
                  </a:tcPr>
                </a:tc>
                <a:tc>
                  <a:txBody>
                    <a:bodyPr/>
                    <a:lstStyle/>
                    <a:p>
                      <a:pPr algn="ctr"/>
                      <a:r>
                        <a:rPr lang="zh-CN" altLang="en-US" sz="1200"/>
                        <a:t>存在性</a:t>
                      </a:r>
                    </a:p>
                  </a:txBody>
                  <a:tcPr marL="68580" marR="68580" marT="34290" marB="34290" anchor="ctr">
                    <a:solidFill>
                      <a:schemeClr val="accent1"/>
                    </a:solidFill>
                  </a:tcPr>
                </a:tc>
                <a:tc>
                  <a:txBody>
                    <a:bodyPr/>
                    <a:lstStyle/>
                    <a:p>
                      <a:pPr algn="ctr"/>
                      <a:r>
                        <a:rPr lang="zh-CN" altLang="en-US" sz="1200"/>
                        <a:t>作用域</a:t>
                      </a:r>
                    </a:p>
                  </a:txBody>
                  <a:tcPr marL="68580" marR="68580" marT="34290" marB="34290" anchor="ctr">
                    <a:solidFill>
                      <a:schemeClr val="accent1"/>
                    </a:solidFill>
                  </a:tcPr>
                </a:tc>
                <a:tc>
                  <a:txBody>
                    <a:bodyPr/>
                    <a:lstStyle/>
                    <a:p>
                      <a:pPr algn="ctr"/>
                      <a:r>
                        <a:rPr lang="zh-CN" altLang="en-US" sz="1200"/>
                        <a:t>存在性</a:t>
                      </a:r>
                    </a:p>
                  </a:txBody>
                  <a:tcPr marL="68580" marR="68580" marT="34290" marB="34290" anchor="ctr">
                    <a:solidFill>
                      <a:schemeClr val="accent1"/>
                    </a:solidFill>
                  </a:tcPr>
                </a:tc>
                <a:extLst>
                  <a:ext uri="{0D108BD9-81ED-4DB2-BD59-A6C34878D82A}">
                    <a16:rowId xmlns:a16="http://schemas.microsoft.com/office/drawing/2014/main" val="2578348498"/>
                  </a:ext>
                </a:extLst>
              </a:tr>
              <a:tr h="278130">
                <a:tc>
                  <a:txBody>
                    <a:bodyPr/>
                    <a:lstStyle/>
                    <a:p>
                      <a:pPr algn="ctr"/>
                      <a:r>
                        <a:rPr lang="zh-CN" altLang="en-US" sz="1200"/>
                        <a:t>自动变量和寄存器变量</a:t>
                      </a:r>
                    </a:p>
                  </a:txBody>
                  <a:tcPr marL="68580" marR="68580" marT="34290" marB="34290" anchor="ctr">
                    <a:solidFill>
                      <a:schemeClr val="accent1"/>
                    </a:solidFill>
                  </a:tcPr>
                </a:tc>
                <a:tc>
                  <a:txBody>
                    <a:bodyPr/>
                    <a:lstStyle/>
                    <a:p>
                      <a:pPr algn="ctr"/>
                      <a:r>
                        <a:rPr lang="zh-CN" altLang="en-US" sz="1200"/>
                        <a:t>√</a:t>
                      </a:r>
                    </a:p>
                  </a:txBody>
                  <a:tcPr marL="68580" marR="68580" marT="34290" marB="34290" anchor="ctr"/>
                </a:tc>
                <a:tc>
                  <a:txBody>
                    <a:bodyPr/>
                    <a:lstStyle/>
                    <a:p>
                      <a:pPr algn="ctr"/>
                      <a:r>
                        <a:rPr lang="zh-CN" altLang="en-US" sz="1200"/>
                        <a:t>√</a:t>
                      </a:r>
                    </a:p>
                  </a:txBody>
                  <a:tcPr marL="68580" marR="68580" marT="34290" marB="34290" anchor="ctr"/>
                </a:tc>
                <a:tc>
                  <a:txBody>
                    <a:bodyPr/>
                    <a:lstStyle/>
                    <a:p>
                      <a:pPr algn="ctr"/>
                      <a:r>
                        <a:rPr lang="en-US" altLang="zh-CN" sz="1200"/>
                        <a:t>×</a:t>
                      </a:r>
                      <a:endParaRPr lang="zh-CN" altLang="en-US" sz="1200"/>
                    </a:p>
                  </a:txBody>
                  <a:tcPr marL="68580" marR="68580" marT="34290" marB="34290" anchor="ctr"/>
                </a:tc>
                <a:tc>
                  <a:txBody>
                    <a:bodyPr/>
                    <a:lstStyle/>
                    <a:p>
                      <a:pPr algn="ctr"/>
                      <a:r>
                        <a:rPr lang="en-US" altLang="zh-CN" sz="1200"/>
                        <a:t>×</a:t>
                      </a:r>
                      <a:endParaRPr lang="zh-CN" altLang="en-US" sz="1200"/>
                    </a:p>
                  </a:txBody>
                  <a:tcPr marL="68580" marR="68580" marT="34290" marB="34290" anchor="ctr"/>
                </a:tc>
                <a:extLst>
                  <a:ext uri="{0D108BD9-81ED-4DB2-BD59-A6C34878D82A}">
                    <a16:rowId xmlns:a16="http://schemas.microsoft.com/office/drawing/2014/main" val="963311965"/>
                  </a:ext>
                </a:extLst>
              </a:tr>
              <a:tr h="278130">
                <a:tc>
                  <a:txBody>
                    <a:bodyPr/>
                    <a:lstStyle/>
                    <a:p>
                      <a:pPr algn="ctr"/>
                      <a:r>
                        <a:rPr lang="zh-CN" altLang="en-US" sz="1200"/>
                        <a:t>静态局部变量</a:t>
                      </a:r>
                    </a:p>
                  </a:txBody>
                  <a:tcPr marL="68580" marR="68580" marT="34290" marB="34290" anchor="ctr">
                    <a:solidFill>
                      <a:schemeClr val="accent1"/>
                    </a:solidFill>
                  </a:tcPr>
                </a:tc>
                <a:tc>
                  <a:txBody>
                    <a:bodyPr/>
                    <a:lstStyle/>
                    <a:p>
                      <a:pPr algn="ctr"/>
                      <a:r>
                        <a:rPr lang="zh-CN" altLang="en-US" sz="1200"/>
                        <a:t>√</a:t>
                      </a:r>
                    </a:p>
                  </a:txBody>
                  <a:tcPr marL="68580" marR="68580" marT="34290" marB="34290" anchor="ctr"/>
                </a:tc>
                <a:tc>
                  <a:txBody>
                    <a:bodyPr/>
                    <a:lstStyle/>
                    <a:p>
                      <a:pPr algn="ctr"/>
                      <a:r>
                        <a:rPr lang="zh-CN" altLang="en-US" sz="1200"/>
                        <a:t>√</a:t>
                      </a:r>
                    </a:p>
                  </a:txBody>
                  <a:tcPr marL="68580" marR="68580" marT="34290" marB="34290" anchor="ctr"/>
                </a:tc>
                <a:tc>
                  <a:txBody>
                    <a:bodyPr/>
                    <a:lstStyle/>
                    <a:p>
                      <a:pPr algn="ctr"/>
                      <a:r>
                        <a:rPr lang="en-US" altLang="zh-CN" sz="1200"/>
                        <a:t>×</a:t>
                      </a:r>
                      <a:endParaRPr lang="zh-CN" altLang="en-US" sz="1200"/>
                    </a:p>
                  </a:txBody>
                  <a:tcPr marL="68580" marR="68580" marT="34290" marB="34290" anchor="ctr"/>
                </a:tc>
                <a:tc>
                  <a:txBody>
                    <a:bodyPr/>
                    <a:lstStyle/>
                    <a:p>
                      <a:pPr algn="ctr"/>
                      <a:r>
                        <a:rPr lang="zh-CN" altLang="en-US" sz="1200"/>
                        <a:t>√</a:t>
                      </a:r>
                    </a:p>
                  </a:txBody>
                  <a:tcPr marL="68580" marR="68580" marT="34290" marB="34290" anchor="ctr"/>
                </a:tc>
                <a:extLst>
                  <a:ext uri="{0D108BD9-81ED-4DB2-BD59-A6C34878D82A}">
                    <a16:rowId xmlns:a16="http://schemas.microsoft.com/office/drawing/2014/main" val="3418460338"/>
                  </a:ext>
                </a:extLst>
              </a:tr>
              <a:tr h="278130">
                <a:tc>
                  <a:txBody>
                    <a:bodyPr/>
                    <a:lstStyle/>
                    <a:p>
                      <a:pPr algn="ctr"/>
                      <a:r>
                        <a:rPr lang="zh-CN" altLang="en-US" sz="1200"/>
                        <a:t>静态外部变量</a:t>
                      </a:r>
                    </a:p>
                  </a:txBody>
                  <a:tcPr marL="68580" marR="68580" marT="34290" marB="34290" anchor="ctr">
                    <a:solidFill>
                      <a:schemeClr val="accent1"/>
                    </a:solidFill>
                  </a:tcPr>
                </a:tc>
                <a:tc>
                  <a:txBody>
                    <a:bodyPr/>
                    <a:lstStyle/>
                    <a:p>
                      <a:pPr algn="ctr"/>
                      <a:r>
                        <a:rPr lang="zh-CN" altLang="en-US" sz="1200"/>
                        <a:t>√</a:t>
                      </a:r>
                    </a:p>
                  </a:txBody>
                  <a:tcPr marL="68580" marR="68580" marT="34290" marB="34290" anchor="ctr"/>
                </a:tc>
                <a:tc>
                  <a:txBody>
                    <a:bodyPr/>
                    <a:lstStyle/>
                    <a:p>
                      <a:pPr algn="ctr"/>
                      <a:r>
                        <a:rPr lang="zh-CN" altLang="en-US" sz="1200"/>
                        <a:t>√</a:t>
                      </a:r>
                    </a:p>
                  </a:txBody>
                  <a:tcPr marL="68580" marR="68580" marT="34290" marB="34290" anchor="ctr"/>
                </a:tc>
                <a:tc>
                  <a:txBody>
                    <a:bodyPr/>
                    <a:lstStyle/>
                    <a:p>
                      <a:pPr algn="ctr"/>
                      <a:r>
                        <a:rPr lang="zh-CN" altLang="en-US" sz="1200"/>
                        <a:t>√（只限本文件）</a:t>
                      </a:r>
                    </a:p>
                  </a:txBody>
                  <a:tcPr marL="68580" marR="68580" marT="34290" marB="34290" anchor="ctr"/>
                </a:tc>
                <a:tc>
                  <a:txBody>
                    <a:bodyPr/>
                    <a:lstStyle/>
                    <a:p>
                      <a:pPr algn="ctr"/>
                      <a:r>
                        <a:rPr lang="zh-CN" altLang="en-US" sz="1200"/>
                        <a:t>√</a:t>
                      </a:r>
                    </a:p>
                  </a:txBody>
                  <a:tcPr marL="68580" marR="68580" marT="34290" marB="34290" anchor="ctr"/>
                </a:tc>
                <a:extLst>
                  <a:ext uri="{0D108BD9-81ED-4DB2-BD59-A6C34878D82A}">
                    <a16:rowId xmlns:a16="http://schemas.microsoft.com/office/drawing/2014/main" val="2277285191"/>
                  </a:ext>
                </a:extLst>
              </a:tr>
              <a:tr h="278130">
                <a:tc>
                  <a:txBody>
                    <a:bodyPr/>
                    <a:lstStyle/>
                    <a:p>
                      <a:pPr algn="ctr"/>
                      <a:r>
                        <a:rPr lang="zh-CN" altLang="en-US" sz="1200"/>
                        <a:t>外部变量</a:t>
                      </a:r>
                    </a:p>
                  </a:txBody>
                  <a:tcPr marL="68580" marR="68580" marT="34290" marB="34290" anchor="ctr">
                    <a:solidFill>
                      <a:schemeClr val="accent1"/>
                    </a:solidFill>
                  </a:tcPr>
                </a:tc>
                <a:tc>
                  <a:txBody>
                    <a:bodyPr/>
                    <a:lstStyle/>
                    <a:p>
                      <a:pPr algn="ctr"/>
                      <a:r>
                        <a:rPr lang="zh-CN" altLang="en-US" sz="1200"/>
                        <a:t>√</a:t>
                      </a:r>
                    </a:p>
                  </a:txBody>
                  <a:tcPr marL="68580" marR="68580" marT="34290" marB="34290" anchor="ctr"/>
                </a:tc>
                <a:tc>
                  <a:txBody>
                    <a:bodyPr/>
                    <a:lstStyle/>
                    <a:p>
                      <a:pPr algn="ctr"/>
                      <a:r>
                        <a:rPr lang="zh-CN" altLang="en-US" sz="1200"/>
                        <a:t>√</a:t>
                      </a:r>
                    </a:p>
                  </a:txBody>
                  <a:tcPr marL="68580" marR="68580" marT="34290" marB="34290" anchor="ctr"/>
                </a:tc>
                <a:tc>
                  <a:txBody>
                    <a:bodyPr/>
                    <a:lstStyle/>
                    <a:p>
                      <a:pPr algn="ctr"/>
                      <a:r>
                        <a:rPr lang="zh-CN" altLang="en-US" sz="1200"/>
                        <a:t>√</a:t>
                      </a:r>
                    </a:p>
                  </a:txBody>
                  <a:tcPr marL="68580" marR="68580" marT="34290" marB="34290" anchor="ctr"/>
                </a:tc>
                <a:tc>
                  <a:txBody>
                    <a:bodyPr/>
                    <a:lstStyle/>
                    <a:p>
                      <a:pPr algn="ctr"/>
                      <a:r>
                        <a:rPr lang="zh-CN" altLang="en-US" sz="1200"/>
                        <a:t>√</a:t>
                      </a:r>
                    </a:p>
                  </a:txBody>
                  <a:tcPr marL="68580" marR="68580" marT="34290" marB="34290" anchor="ctr"/>
                </a:tc>
                <a:extLst>
                  <a:ext uri="{0D108BD9-81ED-4DB2-BD59-A6C34878D82A}">
                    <a16:rowId xmlns:a16="http://schemas.microsoft.com/office/drawing/2014/main" val="2617226350"/>
                  </a:ext>
                </a:extLst>
              </a:tr>
            </a:tbl>
          </a:graphicData>
        </a:graphic>
      </p:graphicFrame>
    </p:spTree>
    <p:custDataLst>
      <p:tags r:id="rId1"/>
    </p:custDataLst>
    <p:extLst>
      <p:ext uri="{BB962C8B-B14F-4D97-AF65-F5344CB8AC3E}">
        <p14:creationId xmlns:p14="http://schemas.microsoft.com/office/powerpoint/2010/main" val="2731569367"/>
      </p:ext>
    </p:extLst>
  </p:cSld>
  <p:clrMapOvr>
    <a:masterClrMapping/>
  </p:clrMapOvr>
  <p:transition spd="slow"/>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3074" name="MH_Other_4"/>
          <p:cNvCxnSpPr>
            <a:cxnSpLocks noChangeShapeType="1"/>
          </p:cNvCxnSpPr>
          <p:nvPr>
            <p:custDataLst>
              <p:tags r:id="rId2"/>
            </p:custDataLst>
          </p:nvPr>
        </p:nvCxnSpPr>
        <p:spPr bwMode="auto">
          <a:xfrm>
            <a:off x="894522" y="1970485"/>
            <a:ext cx="8249478" cy="0"/>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cxnSp>
      <p:sp>
        <p:nvSpPr>
          <p:cNvPr id="3075" name="MH_Other_3"/>
          <p:cNvSpPr>
            <a:spLocks noChangeArrowheads="1"/>
          </p:cNvSpPr>
          <p:nvPr>
            <p:custDataLst>
              <p:tags r:id="rId3"/>
            </p:custDataLst>
          </p:nvPr>
        </p:nvSpPr>
        <p:spPr bwMode="auto">
          <a:xfrm>
            <a:off x="894522" y="2078832"/>
            <a:ext cx="8249478" cy="345638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t"/>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50000"/>
              </a:lnSpc>
              <a:spcBef>
                <a:spcPct val="0"/>
              </a:spcBef>
              <a:buNone/>
            </a:pPr>
            <a:r>
              <a:rPr lang="en-US" altLang="zh-CN" sz="1350">
                <a:solidFill>
                  <a:srgbClr val="FFFFFF"/>
                </a:solidFill>
                <a:latin typeface="+mn-ea"/>
                <a:ea typeface="+mn-ea"/>
              </a:rPr>
              <a:t>(5)static</a:t>
            </a:r>
            <a:r>
              <a:rPr lang="zh-CN" altLang="en-US" sz="1350">
                <a:solidFill>
                  <a:srgbClr val="FFFFFF"/>
                </a:solidFill>
                <a:latin typeface="+mn-ea"/>
                <a:ea typeface="+mn-ea"/>
              </a:rPr>
              <a:t>对局部变量和全局变量的作用不同。</a:t>
            </a:r>
            <a:endParaRPr lang="en-US" altLang="zh-CN" sz="1350">
              <a:solidFill>
                <a:srgbClr val="FFFFFF"/>
              </a:solidFill>
              <a:latin typeface="+mn-ea"/>
              <a:ea typeface="+mn-ea"/>
            </a:endParaRPr>
          </a:p>
          <a:p>
            <a:pPr>
              <a:lnSpc>
                <a:spcPct val="150000"/>
              </a:lnSpc>
              <a:spcBef>
                <a:spcPct val="0"/>
              </a:spcBef>
              <a:buNone/>
            </a:pPr>
            <a:r>
              <a:rPr lang="zh-CN" altLang="en-US" sz="1350">
                <a:solidFill>
                  <a:srgbClr val="FFFFFF"/>
                </a:solidFill>
                <a:latin typeface="+mn-ea"/>
                <a:ea typeface="+mn-ea"/>
              </a:rPr>
              <a:t>对局部变量来说，它使变量由动态存储方式改变为静态存储方式。</a:t>
            </a:r>
            <a:endParaRPr lang="en-US" altLang="zh-CN" sz="1350">
              <a:solidFill>
                <a:srgbClr val="FFFFFF"/>
              </a:solidFill>
              <a:latin typeface="+mn-ea"/>
              <a:ea typeface="+mn-ea"/>
            </a:endParaRPr>
          </a:p>
          <a:p>
            <a:pPr>
              <a:lnSpc>
                <a:spcPct val="150000"/>
              </a:lnSpc>
              <a:spcBef>
                <a:spcPct val="0"/>
              </a:spcBef>
              <a:buNone/>
            </a:pPr>
            <a:r>
              <a:rPr lang="zh-CN" altLang="en-US" sz="1350">
                <a:solidFill>
                  <a:srgbClr val="FFFFFF"/>
                </a:solidFill>
                <a:latin typeface="+mn-ea"/>
                <a:ea typeface="+mn-ea"/>
              </a:rPr>
              <a:t>而对全局变量来说，它使变量局部化</a:t>
            </a:r>
            <a:r>
              <a:rPr lang="en-US" altLang="zh-CN" sz="1350">
                <a:solidFill>
                  <a:srgbClr val="FFFFFF"/>
                </a:solidFill>
                <a:latin typeface="+mn-ea"/>
                <a:ea typeface="+mn-ea"/>
              </a:rPr>
              <a:t>(</a:t>
            </a:r>
            <a:r>
              <a:rPr lang="zh-CN" altLang="en-US" sz="1350">
                <a:solidFill>
                  <a:srgbClr val="FFFFFF"/>
                </a:solidFill>
                <a:latin typeface="+mn-ea"/>
                <a:ea typeface="+mn-ea"/>
              </a:rPr>
              <a:t>局部于本文件</a:t>
            </a:r>
            <a:r>
              <a:rPr lang="en-US" altLang="zh-CN" sz="1350">
                <a:solidFill>
                  <a:srgbClr val="FFFFFF"/>
                </a:solidFill>
                <a:latin typeface="+mn-ea"/>
                <a:ea typeface="+mn-ea"/>
              </a:rPr>
              <a:t>)</a:t>
            </a:r>
            <a:r>
              <a:rPr lang="zh-CN" altLang="en-US" sz="1350">
                <a:solidFill>
                  <a:srgbClr val="FFFFFF"/>
                </a:solidFill>
                <a:latin typeface="+mn-ea"/>
                <a:ea typeface="+mn-ea"/>
              </a:rPr>
              <a:t>，但仍为静态存储方式。</a:t>
            </a:r>
            <a:endParaRPr lang="en-US" altLang="zh-CN" sz="1350">
              <a:solidFill>
                <a:srgbClr val="FFFFFF"/>
              </a:solidFill>
              <a:latin typeface="+mn-ea"/>
              <a:ea typeface="+mn-ea"/>
            </a:endParaRPr>
          </a:p>
          <a:p>
            <a:pPr>
              <a:lnSpc>
                <a:spcPct val="150000"/>
              </a:lnSpc>
              <a:spcBef>
                <a:spcPct val="0"/>
              </a:spcBef>
              <a:buNone/>
            </a:pPr>
            <a:r>
              <a:rPr lang="zh-CN" altLang="en-US" sz="1350">
                <a:solidFill>
                  <a:srgbClr val="FFFFFF"/>
                </a:solidFill>
                <a:latin typeface="+mn-ea"/>
                <a:ea typeface="+mn-ea"/>
              </a:rPr>
              <a:t>从作用域角度看，凡有</a:t>
            </a:r>
            <a:r>
              <a:rPr lang="en-US" altLang="zh-CN" sz="1350">
                <a:solidFill>
                  <a:srgbClr val="FFFFFF"/>
                </a:solidFill>
                <a:latin typeface="+mn-ea"/>
                <a:ea typeface="+mn-ea"/>
              </a:rPr>
              <a:t>static</a:t>
            </a:r>
            <a:r>
              <a:rPr lang="zh-CN" altLang="en-US" sz="1350">
                <a:solidFill>
                  <a:srgbClr val="FFFFFF"/>
                </a:solidFill>
                <a:latin typeface="+mn-ea"/>
                <a:ea typeface="+mn-ea"/>
              </a:rPr>
              <a:t>声明的，其作用域都是局限的，或者局限于本函数内</a:t>
            </a:r>
            <a:r>
              <a:rPr lang="en-US" altLang="zh-CN" sz="1350">
                <a:solidFill>
                  <a:srgbClr val="FFFFFF"/>
                </a:solidFill>
                <a:latin typeface="+mn-ea"/>
                <a:ea typeface="+mn-ea"/>
              </a:rPr>
              <a:t>(</a:t>
            </a:r>
            <a:r>
              <a:rPr lang="zh-CN" altLang="en-US" sz="1350">
                <a:solidFill>
                  <a:srgbClr val="FFFFFF"/>
                </a:solidFill>
                <a:latin typeface="+mn-ea"/>
                <a:ea typeface="+mn-ea"/>
              </a:rPr>
              <a:t>静态局部变量</a:t>
            </a:r>
            <a:r>
              <a:rPr lang="en-US" altLang="zh-CN" sz="1350">
                <a:solidFill>
                  <a:srgbClr val="FFFFFF"/>
                </a:solidFill>
                <a:latin typeface="+mn-ea"/>
                <a:ea typeface="+mn-ea"/>
              </a:rPr>
              <a:t>)</a:t>
            </a:r>
            <a:r>
              <a:rPr lang="zh-CN" altLang="en-US" sz="1350">
                <a:solidFill>
                  <a:srgbClr val="FFFFFF"/>
                </a:solidFill>
                <a:latin typeface="+mn-ea"/>
                <a:ea typeface="+mn-ea"/>
              </a:rPr>
              <a:t>，或者局限于本文件内</a:t>
            </a:r>
            <a:r>
              <a:rPr lang="en-US" altLang="zh-CN" sz="1350">
                <a:solidFill>
                  <a:srgbClr val="FFFFFF"/>
                </a:solidFill>
                <a:latin typeface="+mn-ea"/>
                <a:ea typeface="+mn-ea"/>
              </a:rPr>
              <a:t>(</a:t>
            </a:r>
            <a:r>
              <a:rPr lang="zh-CN" altLang="en-US" sz="1350">
                <a:solidFill>
                  <a:srgbClr val="FFFFFF"/>
                </a:solidFill>
                <a:latin typeface="+mn-ea"/>
                <a:ea typeface="+mn-ea"/>
              </a:rPr>
              <a:t>静态外部变量</a:t>
            </a:r>
            <a:r>
              <a:rPr lang="en-US" altLang="zh-CN" sz="1350">
                <a:solidFill>
                  <a:srgbClr val="FFFFFF"/>
                </a:solidFill>
                <a:latin typeface="+mn-ea"/>
                <a:ea typeface="+mn-ea"/>
              </a:rPr>
              <a:t>)</a:t>
            </a:r>
            <a:r>
              <a:rPr lang="zh-CN" altLang="en-US" sz="1350">
                <a:solidFill>
                  <a:srgbClr val="FFFFFF"/>
                </a:solidFill>
                <a:latin typeface="+mn-ea"/>
                <a:ea typeface="+mn-ea"/>
              </a:rPr>
              <a:t>。</a:t>
            </a:r>
            <a:endParaRPr lang="en-US" altLang="zh-CN" sz="1350">
              <a:solidFill>
                <a:srgbClr val="FFFFFF"/>
              </a:solidFill>
              <a:latin typeface="+mn-ea"/>
              <a:ea typeface="+mn-ea"/>
            </a:endParaRPr>
          </a:p>
        </p:txBody>
      </p:sp>
      <p:sp>
        <p:nvSpPr>
          <p:cNvPr id="3078" name="MH_SubTitle_1"/>
          <p:cNvSpPr txBox="1">
            <a:spLocks noChangeArrowheads="1"/>
          </p:cNvSpPr>
          <p:nvPr>
            <p:custDataLst>
              <p:tags r:id="rId4"/>
            </p:custDataLst>
          </p:nvPr>
        </p:nvSpPr>
        <p:spPr bwMode="auto">
          <a:xfrm>
            <a:off x="825718" y="1221350"/>
            <a:ext cx="4074319" cy="539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Font typeface="Arial" panose="020B0604020202020204" pitchFamily="34" charset="0"/>
              <a:buNone/>
              <a:defRPr/>
            </a:pPr>
            <a:r>
              <a:rPr lang="zh-CN" altLang="en-US" sz="2700" b="1">
                <a:latin typeface="+mn-lt"/>
                <a:ea typeface="+mn-ea"/>
              </a:rPr>
              <a:t>存储类别小结</a:t>
            </a:r>
          </a:p>
        </p:txBody>
      </p:sp>
      <p:grpSp>
        <p:nvGrpSpPr>
          <p:cNvPr id="3" name="组合 2"/>
          <p:cNvGrpSpPr/>
          <p:nvPr/>
        </p:nvGrpSpPr>
        <p:grpSpPr>
          <a:xfrm>
            <a:off x="403362" y="1374577"/>
            <a:ext cx="422356" cy="228107"/>
            <a:chOff x="537817" y="689770"/>
            <a:chExt cx="376238" cy="203200"/>
          </a:xfrm>
        </p:grpSpPr>
        <p:sp>
          <p:nvSpPr>
            <p:cNvPr id="2" name="MH_Other_1"/>
            <p:cNvSpPr/>
            <p:nvPr>
              <p:custDataLst>
                <p:tags r:id="rId5"/>
              </p:custDataLst>
            </p:nvPr>
          </p:nvSpPr>
          <p:spPr>
            <a:xfrm>
              <a:off x="537817"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sp>
          <p:nvSpPr>
            <p:cNvPr id="10" name="MH_Other_2"/>
            <p:cNvSpPr/>
            <p:nvPr>
              <p:custDataLst>
                <p:tags r:id="rId6"/>
              </p:custDataLst>
            </p:nvPr>
          </p:nvSpPr>
          <p:spPr>
            <a:xfrm>
              <a:off x="710855" y="689770"/>
              <a:ext cx="203200" cy="203200"/>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schemeClr val="tx1"/>
                </a:solidFill>
              </a:endParaRPr>
            </a:p>
          </p:txBody>
        </p:sp>
      </p:grpSp>
    </p:spTree>
    <p:custDataLst>
      <p:tags r:id="rId1"/>
    </p:custDataLst>
    <p:extLst>
      <p:ext uri="{BB962C8B-B14F-4D97-AF65-F5344CB8AC3E}">
        <p14:creationId xmlns:p14="http://schemas.microsoft.com/office/powerpoint/2010/main" val="3280456223"/>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7.1 </a:t>
            </a:r>
            <a:r>
              <a:rPr lang="zh-CN" altLang="en-US" dirty="0"/>
              <a:t>函数定义</a:t>
            </a:r>
            <a:r>
              <a:rPr lang="en-US" altLang="zh-CN" dirty="0"/>
              <a:t>/</a:t>
            </a:r>
            <a:r>
              <a:rPr lang="zh-CN" altLang="en-US" dirty="0"/>
              <a:t>声明</a:t>
            </a:r>
            <a:r>
              <a:rPr lang="en-US" altLang="zh-CN" dirty="0"/>
              <a:t>/</a:t>
            </a:r>
            <a:r>
              <a:rPr lang="zh-CN" altLang="en-US" dirty="0"/>
              <a:t>调用</a:t>
            </a:r>
          </a:p>
        </p:txBody>
      </p:sp>
      <p:sp>
        <p:nvSpPr>
          <p:cNvPr id="4" name="内容占位符 1"/>
          <p:cNvSpPr>
            <a:spLocks noGrp="1"/>
          </p:cNvSpPr>
          <p:nvPr>
            <p:ph idx="1"/>
          </p:nvPr>
        </p:nvSpPr>
        <p:spPr>
          <a:xfrm>
            <a:off x="431999" y="1535837"/>
            <a:ext cx="8623865" cy="4997165"/>
          </a:xfrm>
        </p:spPr>
        <p:txBody>
          <a:bodyPr>
            <a:normAutofit fontScale="92500"/>
          </a:bodyPr>
          <a:lstStyle/>
          <a:p>
            <a:r>
              <a:rPr lang="zh-CN" altLang="en-US" dirty="0"/>
              <a:t>函数定义</a:t>
            </a:r>
            <a:endParaRPr lang="en-US" altLang="zh-CN" dirty="0"/>
          </a:p>
          <a:p>
            <a:pPr lvl="1"/>
            <a:r>
              <a:rPr lang="zh-CN" altLang="en-US" dirty="0"/>
              <a:t>C语言要求，在程序中用到的所有函数，必须“</a:t>
            </a:r>
            <a:r>
              <a:rPr lang="zh-CN" altLang="en-US" b="1" dirty="0">
                <a:solidFill>
                  <a:srgbClr val="FF0000"/>
                </a:solidFill>
              </a:rPr>
              <a:t>先定义，后使用</a:t>
            </a:r>
            <a:r>
              <a:rPr lang="zh-CN" altLang="en-US" dirty="0"/>
              <a:t>”</a:t>
            </a:r>
            <a:endParaRPr lang="en-US" altLang="zh-CN" dirty="0"/>
          </a:p>
          <a:p>
            <a:pPr lvl="1"/>
            <a:r>
              <a:rPr lang="zh-CN" altLang="en-US" dirty="0"/>
              <a:t>指定函数</a:t>
            </a:r>
            <a:r>
              <a:rPr lang="zh-CN" altLang="en-US" b="1" dirty="0">
                <a:solidFill>
                  <a:srgbClr val="0070C0"/>
                </a:solidFill>
              </a:rPr>
              <a:t>名字</a:t>
            </a:r>
            <a:r>
              <a:rPr lang="zh-CN" altLang="en-US" dirty="0"/>
              <a:t>、函数</a:t>
            </a:r>
            <a:r>
              <a:rPr lang="zh-CN" altLang="en-US" b="1" dirty="0">
                <a:solidFill>
                  <a:srgbClr val="0070C0"/>
                </a:solidFill>
              </a:rPr>
              <a:t>返回值类型</a:t>
            </a:r>
            <a:r>
              <a:rPr lang="zh-CN" altLang="en-US" dirty="0"/>
              <a:t>、函数</a:t>
            </a:r>
            <a:r>
              <a:rPr lang="zh-CN" altLang="en-US" b="1" dirty="0">
                <a:solidFill>
                  <a:srgbClr val="0070C0"/>
                </a:solidFill>
              </a:rPr>
              <a:t>参数名字与类型</a:t>
            </a:r>
            <a:r>
              <a:rPr lang="zh-CN" altLang="en-US" dirty="0"/>
              <a:t>、函数</a:t>
            </a:r>
            <a:r>
              <a:rPr lang="zh-CN" altLang="en-US" b="1" dirty="0">
                <a:solidFill>
                  <a:srgbClr val="0070C0"/>
                </a:solidFill>
              </a:rPr>
              <a:t>功能代码</a:t>
            </a:r>
            <a:r>
              <a:rPr lang="zh-CN" altLang="en-US" dirty="0"/>
              <a:t>，将这些信息通知编译系统</a:t>
            </a:r>
            <a:endParaRPr lang="en-US" altLang="zh-CN" dirty="0"/>
          </a:p>
          <a:p>
            <a:r>
              <a:rPr lang="zh-CN" altLang="en-US" dirty="0"/>
              <a:t>函数声明（函数原型）</a:t>
            </a:r>
            <a:endParaRPr lang="en-US" altLang="zh-CN" dirty="0"/>
          </a:p>
          <a:p>
            <a:pPr lvl="1"/>
            <a:r>
              <a:rPr lang="zh-CN" altLang="en-US" dirty="0"/>
              <a:t>函数声明是为了编译器可以先对函数进行概要浏览</a:t>
            </a:r>
            <a:endParaRPr lang="en-US" altLang="zh-CN" dirty="0"/>
          </a:p>
          <a:p>
            <a:pPr lvl="1"/>
            <a:r>
              <a:rPr lang="zh-CN" altLang="en-US" dirty="0"/>
              <a:t>把函数</a:t>
            </a:r>
            <a:r>
              <a:rPr lang="zh-CN" altLang="en-US" b="1" dirty="0">
                <a:solidFill>
                  <a:srgbClr val="0070C0"/>
                </a:solidFill>
              </a:rPr>
              <a:t>名字</a:t>
            </a:r>
            <a:r>
              <a:rPr lang="zh-CN" altLang="en-US" dirty="0"/>
              <a:t>，函数</a:t>
            </a:r>
            <a:r>
              <a:rPr lang="zh-CN" altLang="en-US" b="1" dirty="0">
                <a:solidFill>
                  <a:srgbClr val="0070C0"/>
                </a:solidFill>
              </a:rPr>
              <a:t>返回值类型、</a:t>
            </a:r>
            <a:r>
              <a:rPr lang="zh-CN" altLang="en-US" dirty="0"/>
              <a:t>函数</a:t>
            </a:r>
            <a:r>
              <a:rPr lang="zh-CN" altLang="en-US" b="1" dirty="0">
                <a:solidFill>
                  <a:srgbClr val="0070C0"/>
                </a:solidFill>
              </a:rPr>
              <a:t>参数的类型个数和顺序</a:t>
            </a:r>
            <a:r>
              <a:rPr lang="zh-CN" altLang="en-US" dirty="0"/>
              <a:t>通知编译系统，以便在调用该函数时进行对照检查，函数声明</a:t>
            </a:r>
            <a:r>
              <a:rPr lang="zh-CN" altLang="en-US" b="1" u="sng" dirty="0"/>
              <a:t>不包括函数功能代码</a:t>
            </a:r>
            <a:endParaRPr lang="en-US" altLang="zh-CN" dirty="0"/>
          </a:p>
          <a:p>
            <a:pPr lvl="1"/>
            <a:r>
              <a:rPr lang="zh-CN" altLang="en-US" dirty="0"/>
              <a:t>函数声明的作用是告诉编译器与该函数有关的信息，让编译器知道函数的存在及存在的形式，即使函数暂时没有定义，编译器也知道如何使用它</a:t>
            </a:r>
            <a:endParaRPr lang="en-US" altLang="zh-CN" dirty="0"/>
          </a:p>
          <a:p>
            <a:r>
              <a:rPr lang="zh-CN" altLang="en-US" dirty="0"/>
              <a:t>函数调用</a:t>
            </a:r>
            <a:endParaRPr lang="en-US" altLang="zh-CN" dirty="0"/>
          </a:p>
          <a:p>
            <a:pPr lvl="1"/>
            <a:r>
              <a:rPr lang="zh-CN" altLang="en-US" dirty="0"/>
              <a:t>将函数调用作为一个</a:t>
            </a:r>
            <a:r>
              <a:rPr lang="zh-CN" altLang="en-US" b="1" dirty="0">
                <a:solidFill>
                  <a:srgbClr val="0070C0"/>
                </a:solidFill>
              </a:rPr>
              <a:t>语句</a:t>
            </a:r>
            <a:r>
              <a:rPr lang="zh-CN" altLang="en-US" dirty="0"/>
              <a:t>或者</a:t>
            </a:r>
            <a:r>
              <a:rPr lang="zh-CN" altLang="en-US" b="1" dirty="0">
                <a:solidFill>
                  <a:srgbClr val="0070C0"/>
                </a:solidFill>
              </a:rPr>
              <a:t>表达式</a:t>
            </a:r>
            <a:r>
              <a:rPr lang="zh-CN" altLang="en-US" dirty="0"/>
              <a:t>的一部分</a:t>
            </a:r>
            <a:endParaRPr lang="en-US" altLang="zh-CN" dirty="0"/>
          </a:p>
          <a:p>
            <a:pPr lvl="1"/>
            <a:r>
              <a:rPr lang="zh-CN" altLang="en-US" dirty="0"/>
              <a:t>知识要点：参数和返回值的传递</a:t>
            </a:r>
            <a:endParaRPr lang="en-US" altLang="zh-CN" dirty="0"/>
          </a:p>
          <a:p>
            <a:pPr lvl="1"/>
            <a:endParaRPr lang="en-US" altLang="zh-CN" dirty="0"/>
          </a:p>
        </p:txBody>
      </p:sp>
    </p:spTree>
    <p:extLst>
      <p:ext uri="{BB962C8B-B14F-4D97-AF65-F5344CB8AC3E}">
        <p14:creationId xmlns:p14="http://schemas.microsoft.com/office/powerpoint/2010/main" val="11700175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关于变量的声明和定义</a:t>
            </a:r>
            <a:endParaRPr lang="zh-CN" altLang="en-US" dirty="0"/>
          </a:p>
        </p:txBody>
      </p:sp>
      <p:sp>
        <p:nvSpPr>
          <p:cNvPr id="11" name="MH_Desc_1"/>
          <p:cNvSpPr/>
          <p:nvPr>
            <p:custDataLst>
              <p:tags r:id="rId1"/>
            </p:custDataLst>
          </p:nvPr>
        </p:nvSpPr>
        <p:spPr>
          <a:xfrm>
            <a:off x="489788" y="1619225"/>
            <a:ext cx="8037986" cy="3527304"/>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0 w 2520280"/>
              <a:gd name="connsiteY7" fmla="*/ 0 h 1872208"/>
              <a:gd name="connsiteX0" fmla="*/ 0 w 2520280"/>
              <a:gd name="connsiteY0" fmla="*/ 1872208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0 h 1872208"/>
              <a:gd name="connsiteX5" fmla="*/ 2520280 w 2520280"/>
              <a:gd name="connsiteY5" fmla="*/ 0 h 1872208"/>
              <a:gd name="connsiteX6" fmla="*/ 0 w 2520280"/>
              <a:gd name="connsiteY6" fmla="*/ 0 h 1872208"/>
              <a:gd name="connsiteX0" fmla="*/ 0 w 2520280"/>
              <a:gd name="connsiteY0" fmla="*/ 1872208 h 1872208"/>
              <a:gd name="connsiteX1" fmla="*/ 2520280 w 2520280"/>
              <a:gd name="connsiteY1" fmla="*/ 1872208 h 1872208"/>
              <a:gd name="connsiteX2" fmla="*/ 0 w 2520280"/>
              <a:gd name="connsiteY2" fmla="*/ 1872208 h 1872208"/>
              <a:gd name="connsiteX3" fmla="*/ 0 w 2520280"/>
              <a:gd name="connsiteY3" fmla="*/ 0 h 1872208"/>
              <a:gd name="connsiteX4" fmla="*/ 2520280 w 2520280"/>
              <a:gd name="connsiteY4" fmla="*/ 0 h 1872208"/>
              <a:gd name="connsiteX5" fmla="*/ 0 w 2520280"/>
              <a:gd name="connsiteY5" fmla="*/ 0 h 1872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20280" h="1872208">
                <a:moveTo>
                  <a:pt x="0" y="1872208"/>
                </a:moveTo>
                <a:lnTo>
                  <a:pt x="2520280" y="1872208"/>
                </a:lnTo>
                <a:lnTo>
                  <a:pt x="0" y="1872208"/>
                </a:lnTo>
                <a:close/>
                <a:moveTo>
                  <a:pt x="0" y="0"/>
                </a:moveTo>
                <a:lnTo>
                  <a:pt x="2520280" y="0"/>
                </a:lnTo>
                <a:lnTo>
                  <a:pt x="0" y="0"/>
                </a:lnTo>
                <a:close/>
              </a:path>
            </a:pathLst>
          </a:custGeom>
          <a:noFill/>
          <a:ln w="25400" cap="sq">
            <a:solidFill>
              <a:schemeClr val="accent1"/>
            </a:solidFill>
            <a:bevel/>
          </a:ln>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anchor="t">
            <a:noAutofit/>
          </a:bodyPr>
          <a:lstStyle/>
          <a:p>
            <a:pPr algn="just">
              <a:lnSpc>
                <a:spcPct val="120000"/>
              </a:lnSpc>
              <a:defRPr/>
            </a:pPr>
            <a:r>
              <a:rPr lang="zh-CN" altLang="en-US" sz="1350">
                <a:solidFill>
                  <a:schemeClr val="tx1"/>
                </a:solidFill>
              </a:rPr>
              <a:t>在声明部分出现的变量有两种情况</a:t>
            </a:r>
            <a:r>
              <a:rPr lang="en-US" altLang="zh-CN" sz="1350">
                <a:solidFill>
                  <a:schemeClr val="tx1"/>
                </a:solidFill>
              </a:rPr>
              <a:t>: </a:t>
            </a:r>
            <a:r>
              <a:rPr lang="zh-CN" altLang="en-US" sz="1350">
                <a:solidFill>
                  <a:schemeClr val="tx1"/>
                </a:solidFill>
              </a:rPr>
              <a:t>一种是需要建立存储空间的</a:t>
            </a:r>
            <a:r>
              <a:rPr lang="en-US" altLang="zh-CN" sz="1350">
                <a:solidFill>
                  <a:schemeClr val="tx1"/>
                </a:solidFill>
              </a:rPr>
              <a:t>(</a:t>
            </a:r>
            <a:r>
              <a:rPr lang="zh-CN" altLang="en-US" sz="1350">
                <a:solidFill>
                  <a:schemeClr val="tx1"/>
                </a:solidFill>
              </a:rPr>
              <a:t>如“</a:t>
            </a:r>
            <a:r>
              <a:rPr lang="en-US" altLang="zh-CN" sz="1350">
                <a:solidFill>
                  <a:schemeClr val="tx1"/>
                </a:solidFill>
              </a:rPr>
              <a:t>int a;”)</a:t>
            </a:r>
            <a:r>
              <a:rPr lang="zh-CN" altLang="en-US" sz="1350">
                <a:solidFill>
                  <a:schemeClr val="tx1"/>
                </a:solidFill>
              </a:rPr>
              <a:t>，另一种是不需要建立存储空间的（如“</a:t>
            </a:r>
            <a:r>
              <a:rPr lang="en-US" altLang="zh-CN" sz="1350">
                <a:solidFill>
                  <a:schemeClr val="tx1"/>
                </a:solidFill>
              </a:rPr>
              <a:t>extern a;</a:t>
            </a:r>
            <a:r>
              <a:rPr lang="zh-CN" altLang="en-US" sz="1350">
                <a:solidFill>
                  <a:schemeClr val="tx1"/>
                </a:solidFill>
              </a:rPr>
              <a:t>”）。前者称为</a:t>
            </a:r>
            <a:r>
              <a:rPr lang="zh-CN" altLang="en-US" sz="1350" b="1">
                <a:solidFill>
                  <a:schemeClr val="tx1"/>
                </a:solidFill>
              </a:rPr>
              <a:t>定义性声明</a:t>
            </a:r>
            <a:r>
              <a:rPr lang="en-US" altLang="zh-CN" sz="1350">
                <a:solidFill>
                  <a:schemeClr val="tx1"/>
                </a:solidFill>
              </a:rPr>
              <a:t>(defining declaration)</a:t>
            </a:r>
            <a:r>
              <a:rPr lang="zh-CN" altLang="en-US" sz="1350">
                <a:solidFill>
                  <a:schemeClr val="tx1"/>
                </a:solidFill>
              </a:rPr>
              <a:t>，或简称</a:t>
            </a:r>
            <a:r>
              <a:rPr lang="zh-CN" altLang="en-US" sz="1350" b="1">
                <a:solidFill>
                  <a:schemeClr val="tx1"/>
                </a:solidFill>
              </a:rPr>
              <a:t>定义</a:t>
            </a:r>
            <a:r>
              <a:rPr lang="zh-CN" altLang="en-US" sz="1350">
                <a:solidFill>
                  <a:schemeClr val="tx1"/>
                </a:solidFill>
              </a:rPr>
              <a:t>（</a:t>
            </a:r>
            <a:r>
              <a:rPr lang="en-US" altLang="zh-CN" sz="1350">
                <a:solidFill>
                  <a:schemeClr val="tx1"/>
                </a:solidFill>
              </a:rPr>
              <a:t>definition</a:t>
            </a:r>
            <a:r>
              <a:rPr lang="zh-CN" altLang="en-US" sz="1350">
                <a:solidFill>
                  <a:schemeClr val="tx1"/>
                </a:solidFill>
              </a:rPr>
              <a:t>）；后者称为</a:t>
            </a:r>
            <a:r>
              <a:rPr lang="zh-CN" altLang="en-US" sz="1350" b="1">
                <a:solidFill>
                  <a:schemeClr val="tx1"/>
                </a:solidFill>
              </a:rPr>
              <a:t>引用性声明</a:t>
            </a:r>
            <a:r>
              <a:rPr lang="en-US" altLang="zh-CN" sz="1350">
                <a:solidFill>
                  <a:schemeClr val="tx1"/>
                </a:solidFill>
              </a:rPr>
              <a:t>(referencing declaration)</a:t>
            </a:r>
            <a:r>
              <a:rPr lang="zh-CN" altLang="en-US" sz="1350">
                <a:solidFill>
                  <a:schemeClr val="tx1"/>
                </a:solidFill>
              </a:rPr>
              <a:t>。一般把</a:t>
            </a:r>
            <a:r>
              <a:rPr lang="zh-CN" altLang="en-US" sz="1350" b="1">
                <a:solidFill>
                  <a:schemeClr val="tx1"/>
                </a:solidFill>
              </a:rPr>
              <a:t>建立存储空间的声明称定义</a:t>
            </a:r>
            <a:r>
              <a:rPr lang="zh-CN" altLang="en-US" sz="1350">
                <a:solidFill>
                  <a:schemeClr val="tx1"/>
                </a:solidFill>
              </a:rPr>
              <a:t>，而把</a:t>
            </a:r>
            <a:r>
              <a:rPr lang="zh-CN" altLang="en-US" sz="1350" b="1">
                <a:solidFill>
                  <a:schemeClr val="tx1"/>
                </a:solidFill>
              </a:rPr>
              <a:t>不需要建立存储空间的声明称为声明</a:t>
            </a:r>
            <a:r>
              <a:rPr lang="zh-CN" altLang="en-US" sz="1350">
                <a:solidFill>
                  <a:schemeClr val="tx1"/>
                </a:solidFill>
              </a:rPr>
              <a:t>。</a:t>
            </a:r>
            <a:endParaRPr lang="en-US" altLang="zh-CN" sz="1350">
              <a:solidFill>
                <a:schemeClr val="tx1"/>
              </a:solidFill>
            </a:endParaRPr>
          </a:p>
          <a:p>
            <a:pPr algn="just">
              <a:lnSpc>
                <a:spcPct val="120000"/>
              </a:lnSpc>
              <a:defRPr/>
            </a:pPr>
            <a:endParaRPr lang="en-US" altLang="zh-CN" sz="1350">
              <a:solidFill>
                <a:schemeClr val="tx1"/>
              </a:solidFill>
            </a:endParaRPr>
          </a:p>
          <a:p>
            <a:pPr algn="just">
              <a:lnSpc>
                <a:spcPct val="120000"/>
              </a:lnSpc>
              <a:defRPr/>
            </a:pPr>
            <a:endParaRPr lang="en-US" altLang="zh-CN" sz="1350">
              <a:solidFill>
                <a:schemeClr val="tx1"/>
              </a:solidFill>
            </a:endParaRPr>
          </a:p>
          <a:p>
            <a:pPr algn="just">
              <a:lnSpc>
                <a:spcPct val="120000"/>
              </a:lnSpc>
              <a:defRPr/>
            </a:pPr>
            <a:endParaRPr lang="en-US" altLang="zh-CN" sz="1350">
              <a:solidFill>
                <a:schemeClr val="tx1"/>
              </a:solidFill>
            </a:endParaRPr>
          </a:p>
          <a:p>
            <a:pPr algn="just">
              <a:lnSpc>
                <a:spcPct val="120000"/>
              </a:lnSpc>
              <a:defRPr/>
            </a:pPr>
            <a:endParaRPr lang="en-US" altLang="zh-CN" sz="1350">
              <a:solidFill>
                <a:schemeClr val="tx1"/>
              </a:solidFill>
            </a:endParaRPr>
          </a:p>
          <a:p>
            <a:pPr algn="just">
              <a:lnSpc>
                <a:spcPct val="120000"/>
              </a:lnSpc>
              <a:defRPr/>
            </a:pPr>
            <a:endParaRPr lang="en-US" altLang="zh-CN" sz="1350">
              <a:solidFill>
                <a:schemeClr val="tx1"/>
              </a:solidFill>
            </a:endParaRPr>
          </a:p>
          <a:p>
            <a:pPr algn="just">
              <a:lnSpc>
                <a:spcPct val="120000"/>
              </a:lnSpc>
              <a:defRPr/>
            </a:pPr>
            <a:r>
              <a:rPr lang="zh-CN" altLang="en-US" sz="1350">
                <a:solidFill>
                  <a:schemeClr val="tx1"/>
                </a:solidFill>
              </a:rPr>
              <a:t>外部变量定义和外部变量声明的含义是不同的。外部变量的定义只能有一次，它的位置在所有函数之外。在同一文件中，可以有多次对同一外部变量的声明，它的位置可以在函数之内（哪个函数要用就在哪个函数中声明），也可以在函数之外。系统根据外部变量的定义（而不是根据外部变量的声明）分配存储单元。对外部变量的初始化只能在“定义”时进行，而不能在“声明”中进行。所谓“声明”，其作用是声明该变量是一个已在其他地方已定义的外部变量，仅仅是为了扩展该变量的作用范围而作的“声明”。</a:t>
            </a:r>
            <a:endParaRPr lang="zh-CN" altLang="en-US" sz="1350" dirty="0">
              <a:solidFill>
                <a:schemeClr val="tx1"/>
              </a:solidFill>
            </a:endParaRPr>
          </a:p>
        </p:txBody>
      </p:sp>
      <mc:AlternateContent xmlns:mc="http://schemas.openxmlformats.org/markup-compatibility/2006" xmlns:a14="http://schemas.microsoft.com/office/drawing/2010/main">
        <mc:Choice Requires="a14">
          <p:sp>
            <p:nvSpPr>
              <p:cNvPr id="5" name="圆角矩形 12">
                <a:extLst>
                  <a:ext uri="{FF2B5EF4-FFF2-40B4-BE49-F238E27FC236}">
                    <a16:creationId xmlns:a16="http://schemas.microsoft.com/office/drawing/2014/main" id="{0F049BFC-9696-4323-94B2-76251E60074B}"/>
                  </a:ext>
                </a:extLst>
              </p:cNvPr>
              <p:cNvSpPr/>
              <p:nvPr/>
            </p:nvSpPr>
            <p:spPr>
              <a:xfrm>
                <a:off x="1556996" y="2525881"/>
                <a:ext cx="5903568" cy="1305654"/>
              </a:xfrm>
              <a:prstGeom prst="roundRect">
                <a:avLst>
                  <a:gd name="adj" fmla="val 4058"/>
                </a:avLst>
              </a:prstGeom>
            </p:spPr>
            <p:style>
              <a:lnRef idx="2">
                <a:schemeClr val="accent1"/>
              </a:lnRef>
              <a:fillRef idx="1">
                <a:schemeClr val="lt1"/>
              </a:fillRef>
              <a:effectRef idx="0">
                <a:schemeClr val="accent1"/>
              </a:effectRef>
              <a:fontRef idx="minor">
                <a:schemeClr val="dk1"/>
              </a:fontRef>
            </p:style>
            <p:txBody>
              <a:bodyPr numCol="1" spcCol="360000" rtlCol="0" anchor="t"/>
              <a:lstStyle/>
              <a:p>
                <a:pPr defTabSz="272654">
                  <a:lnSpc>
                    <a:spcPct val="110000"/>
                  </a:lnSpc>
                </a:pPr>
                <a:r>
                  <a:rPr lang="en-US" altLang="zh-CN" sz="1050"/>
                  <a:t>int main()</a:t>
                </a:r>
              </a:p>
              <a:p>
                <a:pPr defTabSz="272654">
                  <a:lnSpc>
                    <a:spcPct val="110000"/>
                  </a:lnSpc>
                </a:pPr>
                <a:r>
                  <a:rPr lang="en-US" altLang="zh-CN" sz="1050"/>
                  <a:t>{</a:t>
                </a:r>
              </a:p>
              <a:p>
                <a:pPr lvl="1" defTabSz="272654">
                  <a:lnSpc>
                    <a:spcPct val="110000"/>
                  </a:lnSpc>
                </a:pPr>
                <a:r>
                  <a:rPr lang="en-US" altLang="zh-CN" sz="1050"/>
                  <a:t>extern A;		</a:t>
                </a:r>
                <a:r>
                  <a:rPr lang="en-US" altLang="zh-CN" sz="1050">
                    <a:solidFill>
                      <a:srgbClr val="008000"/>
                    </a:solidFill>
                  </a:rPr>
                  <a:t>//</a:t>
                </a:r>
                <a:r>
                  <a:rPr lang="zh-CN" altLang="en-US" sz="1050">
                    <a:solidFill>
                      <a:srgbClr val="008000"/>
                    </a:solidFill>
                  </a:rPr>
                  <a:t>是声明，不是定义。声明将已定义的外部变量</a:t>
                </a:r>
                <a:r>
                  <a:rPr lang="en-US" altLang="zh-CN" sz="1050">
                    <a:solidFill>
                      <a:srgbClr val="008000"/>
                    </a:solidFill>
                  </a:rPr>
                  <a:t>A</a:t>
                </a:r>
                <a:r>
                  <a:rPr lang="zh-CN" altLang="en-US" sz="1050">
                    <a:solidFill>
                      <a:srgbClr val="008000"/>
                    </a:solidFill>
                  </a:rPr>
                  <a:t>的作用域扩展到此</a:t>
                </a:r>
                <a:endParaRPr lang="en-US" altLang="zh-CN" sz="1050">
                  <a:solidFill>
                    <a:srgbClr val="008000"/>
                  </a:solidFill>
                </a:endParaRPr>
              </a:p>
              <a:p>
                <a:pPr lvl="1" defTabSz="272654">
                  <a:lnSpc>
                    <a:spcPct val="110000"/>
                  </a:lnSpc>
                </a:pPr>
                <a:r>
                  <a:rPr lang="en-US" altLang="zh-CN" sz="1050">
                    <a:solidFill>
                      <a:schemeClr val="tx1"/>
                    </a:solidFill>
                    <a:ea typeface="Cambria Math" panose="02040503050406030204" pitchFamily="18" charset="0"/>
                  </a:rPr>
                  <a:t>    </a:t>
                </a:r>
                <a14:m>
                  <m:oMath xmlns:m="http://schemas.openxmlformats.org/officeDocument/2006/math">
                    <m:r>
                      <a:rPr lang="en-US" altLang="zh-CN" sz="1050" i="1">
                        <a:solidFill>
                          <a:schemeClr val="tx1"/>
                        </a:solidFill>
                        <a:latin typeface="Cambria Math" panose="02040503050406030204" pitchFamily="18" charset="0"/>
                        <a:ea typeface="Cambria Math" panose="02040503050406030204" pitchFamily="18" charset="0"/>
                      </a:rPr>
                      <m:t>⋮</m:t>
                    </m:r>
                  </m:oMath>
                </a14:m>
                <a:endParaRPr lang="zh-CN" altLang="en-US" sz="1050"/>
              </a:p>
              <a:p>
                <a:pPr lvl="1" defTabSz="272654">
                  <a:lnSpc>
                    <a:spcPct val="110000"/>
                  </a:lnSpc>
                </a:pPr>
                <a:r>
                  <a:rPr lang="en-US" altLang="zh-CN" sz="1050"/>
                  <a:t>return 0;</a:t>
                </a:r>
              </a:p>
              <a:p>
                <a:pPr defTabSz="272654">
                  <a:lnSpc>
                    <a:spcPct val="110000"/>
                  </a:lnSpc>
                </a:pPr>
                <a:r>
                  <a:rPr lang="en-US" altLang="zh-CN" sz="1050"/>
                  <a:t>}</a:t>
                </a:r>
              </a:p>
              <a:p>
                <a:pPr defTabSz="272654">
                  <a:lnSpc>
                    <a:spcPct val="110000"/>
                  </a:lnSpc>
                </a:pPr>
                <a:r>
                  <a:rPr lang="en-US" altLang="zh-CN" sz="1050"/>
                  <a:t>int A;				</a:t>
                </a:r>
                <a:r>
                  <a:rPr lang="en-US" altLang="zh-CN" sz="1050">
                    <a:solidFill>
                      <a:srgbClr val="008000"/>
                    </a:solidFill>
                  </a:rPr>
                  <a:t>//</a:t>
                </a:r>
                <a:r>
                  <a:rPr lang="zh-CN" altLang="en-US" sz="1050">
                    <a:solidFill>
                      <a:srgbClr val="008000"/>
                    </a:solidFill>
                  </a:rPr>
                  <a:t>是定义，定义</a:t>
                </a:r>
                <a:r>
                  <a:rPr lang="en-US" altLang="zh-CN" sz="1050">
                    <a:solidFill>
                      <a:srgbClr val="008000"/>
                    </a:solidFill>
                  </a:rPr>
                  <a:t>A</a:t>
                </a:r>
                <a:r>
                  <a:rPr lang="zh-CN" altLang="en-US" sz="1050">
                    <a:solidFill>
                      <a:srgbClr val="008000"/>
                    </a:solidFill>
                  </a:rPr>
                  <a:t>为整型外部变量</a:t>
                </a:r>
                <a:endParaRPr lang="en-US" altLang="zh-CN" sz="1050" dirty="0">
                  <a:solidFill>
                    <a:srgbClr val="008000"/>
                  </a:solidFill>
                </a:endParaRPr>
              </a:p>
            </p:txBody>
          </p:sp>
        </mc:Choice>
        <mc:Fallback xmlns="">
          <p:sp>
            <p:nvSpPr>
              <p:cNvPr id="5" name="圆角矩形 12">
                <a:extLst>
                  <a:ext uri="{FF2B5EF4-FFF2-40B4-BE49-F238E27FC236}">
                    <a16:creationId xmlns:a16="http://schemas.microsoft.com/office/drawing/2014/main" id="{0F049BFC-9696-4323-94B2-76251E60074B}"/>
                  </a:ext>
                </a:extLst>
              </p:cNvPr>
              <p:cNvSpPr>
                <a:spLocks noRot="1" noChangeAspect="1" noMove="1" noResize="1" noEditPoints="1" noAdjustHandles="1" noChangeArrowheads="1" noChangeShapeType="1" noTextEdit="1"/>
              </p:cNvSpPr>
              <p:nvPr/>
            </p:nvSpPr>
            <p:spPr>
              <a:xfrm>
                <a:off x="1556996" y="2525881"/>
                <a:ext cx="5903568" cy="1305654"/>
              </a:xfrm>
              <a:prstGeom prst="roundRect">
                <a:avLst>
                  <a:gd name="adj" fmla="val 4058"/>
                </a:avLst>
              </a:prstGeom>
              <a:blipFill>
                <a:blip r:embed="rId7"/>
                <a:stretch>
                  <a:fillRect b="-4147"/>
                </a:stretch>
              </a:blipFill>
            </p:spPr>
            <p:txBody>
              <a:bodyPr/>
              <a:lstStyle/>
              <a:p>
                <a:r>
                  <a:rPr lang="en-US">
                    <a:noFill/>
                  </a:rPr>
                  <a:t> </a:t>
                </a:r>
              </a:p>
            </p:txBody>
          </p:sp>
        </mc:Fallback>
      </mc:AlternateContent>
      <p:grpSp>
        <p:nvGrpSpPr>
          <p:cNvPr id="6" name="组合 5">
            <a:extLst>
              <a:ext uri="{FF2B5EF4-FFF2-40B4-BE49-F238E27FC236}">
                <a16:creationId xmlns:a16="http://schemas.microsoft.com/office/drawing/2014/main" id="{90DCFD8E-ADC7-44B2-ABB5-5F6C327FA0FD}"/>
              </a:ext>
            </a:extLst>
          </p:cNvPr>
          <p:cNvGrpSpPr/>
          <p:nvPr/>
        </p:nvGrpSpPr>
        <p:grpSpPr>
          <a:xfrm>
            <a:off x="489788" y="5221072"/>
            <a:ext cx="8037986" cy="596348"/>
            <a:chOff x="8582294" y="4088152"/>
            <a:chExt cx="10013633" cy="795131"/>
          </a:xfrm>
        </p:grpSpPr>
        <p:sp>
          <p:nvSpPr>
            <p:cNvPr id="7" name="MH_Other_1">
              <a:extLst>
                <a:ext uri="{FF2B5EF4-FFF2-40B4-BE49-F238E27FC236}">
                  <a16:creationId xmlns:a16="http://schemas.microsoft.com/office/drawing/2014/main" id="{2FCC92BB-A488-44B1-A981-D0F9F058FEC5}"/>
                </a:ext>
              </a:extLst>
            </p:cNvPr>
            <p:cNvSpPr/>
            <p:nvPr>
              <p:custDataLst>
                <p:tags r:id="rId2"/>
              </p:custDataLst>
            </p:nvPr>
          </p:nvSpPr>
          <p:spPr>
            <a:xfrm>
              <a:off x="8582294" y="4088154"/>
              <a:ext cx="774700" cy="522287"/>
            </a:xfrm>
            <a:custGeom>
              <a:avLst/>
              <a:gdLst>
                <a:gd name="connsiteX0" fmla="*/ 0 w 2429934"/>
                <a:gd name="connsiteY0" fmla="*/ 360367 h 372534"/>
                <a:gd name="connsiteX1" fmla="*/ 2429934 w 2429934"/>
                <a:gd name="connsiteY1" fmla="*/ 360367 h 372534"/>
                <a:gd name="connsiteX2" fmla="*/ 2429934 w 2429934"/>
                <a:gd name="connsiteY2" fmla="*/ 372534 h 372534"/>
                <a:gd name="connsiteX3" fmla="*/ 0 w 2429934"/>
                <a:gd name="connsiteY3" fmla="*/ 372534 h 372534"/>
                <a:gd name="connsiteX4" fmla="*/ 0 w 2429934"/>
                <a:gd name="connsiteY4" fmla="*/ 30167 h 372534"/>
                <a:gd name="connsiteX5" fmla="*/ 2429934 w 2429934"/>
                <a:gd name="connsiteY5" fmla="*/ 30167 h 372534"/>
                <a:gd name="connsiteX6" fmla="*/ 2429934 w 2429934"/>
                <a:gd name="connsiteY6" fmla="*/ 342367 h 372534"/>
                <a:gd name="connsiteX7" fmla="*/ 0 w 2429934"/>
                <a:gd name="connsiteY7" fmla="*/ 342367 h 372534"/>
                <a:gd name="connsiteX8" fmla="*/ 0 w 2429934"/>
                <a:gd name="connsiteY8" fmla="*/ 0 h 372534"/>
                <a:gd name="connsiteX9" fmla="*/ 2429934 w 2429934"/>
                <a:gd name="connsiteY9" fmla="*/ 0 h 372534"/>
                <a:gd name="connsiteX10" fmla="*/ 2429934 w 2429934"/>
                <a:gd name="connsiteY10" fmla="*/ 12167 h 372534"/>
                <a:gd name="connsiteX11" fmla="*/ 0 w 2429934"/>
                <a:gd name="connsiteY11" fmla="*/ 12167 h 372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9934" h="372534">
                  <a:moveTo>
                    <a:pt x="0" y="360367"/>
                  </a:moveTo>
                  <a:lnTo>
                    <a:pt x="2429934" y="360367"/>
                  </a:lnTo>
                  <a:lnTo>
                    <a:pt x="2429934" y="372534"/>
                  </a:lnTo>
                  <a:lnTo>
                    <a:pt x="0" y="372534"/>
                  </a:lnTo>
                  <a:close/>
                  <a:moveTo>
                    <a:pt x="0" y="30167"/>
                  </a:moveTo>
                  <a:lnTo>
                    <a:pt x="2429934" y="30167"/>
                  </a:lnTo>
                  <a:lnTo>
                    <a:pt x="2429934" y="342367"/>
                  </a:lnTo>
                  <a:lnTo>
                    <a:pt x="0" y="342367"/>
                  </a:lnTo>
                  <a:close/>
                  <a:moveTo>
                    <a:pt x="0" y="0"/>
                  </a:moveTo>
                  <a:lnTo>
                    <a:pt x="2429934" y="0"/>
                  </a:lnTo>
                  <a:lnTo>
                    <a:pt x="2429934" y="12167"/>
                  </a:lnTo>
                  <a:lnTo>
                    <a:pt x="0" y="12167"/>
                  </a:lnTo>
                  <a:close/>
                </a:path>
              </a:pathLst>
            </a:cu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500" dirty="0">
                  <a:solidFill>
                    <a:srgbClr val="FEFFFF"/>
                  </a:solidFill>
                </a:rPr>
                <a:t>注意</a:t>
              </a:r>
            </a:p>
          </p:txBody>
        </p:sp>
        <p:sp>
          <p:nvSpPr>
            <p:cNvPr id="8" name="MH_SubTitle_1">
              <a:extLst>
                <a:ext uri="{FF2B5EF4-FFF2-40B4-BE49-F238E27FC236}">
                  <a16:creationId xmlns:a16="http://schemas.microsoft.com/office/drawing/2014/main" id="{32EC84D7-6433-44B7-BEF3-8FFFF66E224B}"/>
                </a:ext>
              </a:extLst>
            </p:cNvPr>
            <p:cNvSpPr/>
            <p:nvPr>
              <p:custDataLst>
                <p:tags r:id="rId3"/>
              </p:custDataLst>
            </p:nvPr>
          </p:nvSpPr>
          <p:spPr>
            <a:xfrm>
              <a:off x="9371542" y="4088152"/>
              <a:ext cx="9224385" cy="795131"/>
            </a:xfrm>
            <a:prstGeom prst="rect">
              <a:avLst/>
            </a:prstGeom>
            <a:solidFill>
              <a:srgbClr val="FEFFFF"/>
            </a:solidFill>
            <a:ln w="9525">
              <a:solidFill>
                <a:srgbClr val="B2B2B2"/>
              </a:solid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anchor="t">
              <a:noAutofit/>
            </a:bodyPr>
            <a:lstStyle/>
            <a:p>
              <a:pPr marL="214313" indent="-214313">
                <a:lnSpc>
                  <a:spcPct val="120000"/>
                </a:lnSpc>
                <a:spcAft>
                  <a:spcPts val="450"/>
                </a:spcAft>
                <a:buFont typeface="Arial" panose="020B0604020202020204" pitchFamily="34" charset="0"/>
                <a:buChar char="•"/>
                <a:defRPr/>
              </a:pPr>
              <a:r>
                <a:rPr lang="zh-CN" altLang="en-US" sz="1350">
                  <a:solidFill>
                    <a:schemeClr val="tx1">
                      <a:lumMod val="75000"/>
                      <a:lumOff val="25000"/>
                    </a:schemeClr>
                  </a:solidFill>
                </a:rPr>
                <a:t>有一个简单的结论，在函数中出现的对变量的声明</a:t>
              </a:r>
              <a:r>
                <a:rPr lang="en-US" altLang="zh-CN" sz="1350">
                  <a:solidFill>
                    <a:schemeClr val="tx1">
                      <a:lumMod val="75000"/>
                      <a:lumOff val="25000"/>
                    </a:schemeClr>
                  </a:solidFill>
                </a:rPr>
                <a:t>(</a:t>
              </a:r>
              <a:r>
                <a:rPr lang="zh-CN" altLang="en-US" sz="1350">
                  <a:solidFill>
                    <a:schemeClr val="tx1">
                      <a:lumMod val="75000"/>
                      <a:lumOff val="25000"/>
                    </a:schemeClr>
                  </a:solidFill>
                </a:rPr>
                <a:t>除了用</a:t>
              </a:r>
              <a:r>
                <a:rPr lang="en-US" altLang="zh-CN" sz="1350">
                  <a:solidFill>
                    <a:schemeClr val="tx1">
                      <a:lumMod val="75000"/>
                      <a:lumOff val="25000"/>
                    </a:schemeClr>
                  </a:solidFill>
                </a:rPr>
                <a:t>extern</a:t>
              </a:r>
              <a:r>
                <a:rPr lang="zh-CN" altLang="en-US" sz="1350">
                  <a:solidFill>
                    <a:schemeClr val="tx1">
                      <a:lumMod val="75000"/>
                      <a:lumOff val="25000"/>
                    </a:schemeClr>
                  </a:solidFill>
                </a:rPr>
                <a:t>声明的以外</a:t>
              </a:r>
              <a:r>
                <a:rPr lang="en-US" altLang="zh-CN" sz="1350">
                  <a:solidFill>
                    <a:schemeClr val="tx1">
                      <a:lumMod val="75000"/>
                      <a:lumOff val="25000"/>
                    </a:schemeClr>
                  </a:solidFill>
                </a:rPr>
                <a:t>)</a:t>
              </a:r>
              <a:r>
                <a:rPr lang="zh-CN" altLang="en-US" sz="1350">
                  <a:solidFill>
                    <a:schemeClr val="tx1">
                      <a:lumMod val="75000"/>
                      <a:lumOff val="25000"/>
                    </a:schemeClr>
                  </a:solidFill>
                </a:rPr>
                <a:t>都是定义。在函数中对其他函数的声明不是函数的定义。</a:t>
              </a:r>
            </a:p>
          </p:txBody>
        </p:sp>
        <p:sp>
          <p:nvSpPr>
            <p:cNvPr id="9" name="MH_Other_2">
              <a:extLst>
                <a:ext uri="{FF2B5EF4-FFF2-40B4-BE49-F238E27FC236}">
                  <a16:creationId xmlns:a16="http://schemas.microsoft.com/office/drawing/2014/main" id="{443C97F6-7ED1-43B6-B434-D11339513E1F}"/>
                </a:ext>
              </a:extLst>
            </p:cNvPr>
            <p:cNvSpPr/>
            <p:nvPr>
              <p:custDataLst>
                <p:tags r:id="rId4"/>
              </p:custDataLst>
            </p:nvPr>
          </p:nvSpPr>
          <p:spPr>
            <a:xfrm rot="16200000">
              <a:off x="18283115" y="4570470"/>
              <a:ext cx="324000" cy="301625"/>
            </a:xfrm>
            <a:prstGeom prst="rtTriangle">
              <a:avLst/>
            </a:prstGeom>
            <a:solidFill>
              <a:srgbClr val="B2B2B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p>
          </p:txBody>
        </p:sp>
      </p:grpSp>
    </p:spTree>
    <p:extLst>
      <p:ext uri="{BB962C8B-B14F-4D97-AF65-F5344CB8AC3E}">
        <p14:creationId xmlns:p14="http://schemas.microsoft.com/office/powerpoint/2010/main" val="1847480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a:extLst>
              <a:ext uri="{FF2B5EF4-FFF2-40B4-BE49-F238E27FC236}">
                <a16:creationId xmlns:a16="http://schemas.microsoft.com/office/drawing/2014/main" id="{D4ABF9F3-D962-46FF-AB78-F9A3AE4161A3}"/>
              </a:ext>
            </a:extLst>
          </p:cNvPr>
          <p:cNvSpPr>
            <a:spLocks noGrp="1" noRot="1" noChangeArrowheads="1"/>
          </p:cNvSpPr>
          <p:nvPr>
            <p:ph type="title"/>
          </p:nvPr>
        </p:nvSpPr>
        <p:spPr/>
        <p:txBody>
          <a:bodyPr/>
          <a:lstStyle/>
          <a:p>
            <a:pPr eaLnBrk="1" hangingPunct="1"/>
            <a:r>
              <a:rPr lang="zh-CN" altLang="en-US"/>
              <a:t>函数举例</a:t>
            </a:r>
          </a:p>
        </p:txBody>
      </p:sp>
      <p:sp>
        <p:nvSpPr>
          <p:cNvPr id="218115" name="Rectangle 3">
            <a:extLst>
              <a:ext uri="{FF2B5EF4-FFF2-40B4-BE49-F238E27FC236}">
                <a16:creationId xmlns:a16="http://schemas.microsoft.com/office/drawing/2014/main" id="{4F8566D8-C6F2-4E54-AFEB-661928590D58}"/>
              </a:ext>
            </a:extLst>
          </p:cNvPr>
          <p:cNvSpPr>
            <a:spLocks noGrp="1" noChangeArrowheads="1"/>
          </p:cNvSpPr>
          <p:nvPr>
            <p:ph type="body" idx="1"/>
          </p:nvPr>
        </p:nvSpPr>
        <p:spPr/>
        <p:txBody>
          <a:bodyPr/>
          <a:lstStyle/>
          <a:p>
            <a:pPr eaLnBrk="1" hangingPunct="1"/>
            <a:r>
              <a:rPr lang="zh-CN" altLang="en-US" dirty="0"/>
              <a:t>任务</a:t>
            </a:r>
            <a:r>
              <a:rPr lang="en-US" altLang="zh-CN" dirty="0"/>
              <a:t>1</a:t>
            </a:r>
          </a:p>
          <a:p>
            <a:pPr lvl="1" eaLnBrk="1" hangingPunct="1">
              <a:buFont typeface="Wingdings" panose="05000000000000000000" pitchFamily="2" charset="2"/>
              <a:buNone/>
            </a:pPr>
            <a:r>
              <a:rPr kumimoji="1" lang="en-US" altLang="zh-CN" dirty="0">
                <a:effectLst/>
              </a:rPr>
              <a:t>	</a:t>
            </a:r>
            <a:r>
              <a:rPr kumimoji="1" lang="zh-CN" altLang="en-US" dirty="0">
                <a:effectLst/>
              </a:rPr>
              <a:t>从键盘输入一个正整数</a:t>
            </a:r>
            <a:r>
              <a:rPr kumimoji="1" lang="en-US" altLang="zh-CN" dirty="0">
                <a:effectLst/>
              </a:rPr>
              <a:t>a</a:t>
            </a:r>
            <a:r>
              <a:rPr kumimoji="1" lang="zh-CN" altLang="en-US" dirty="0">
                <a:effectLst/>
              </a:rPr>
              <a:t>，编一个程序判断</a:t>
            </a:r>
            <a:r>
              <a:rPr kumimoji="1" lang="en-US" altLang="zh-CN" dirty="0">
                <a:effectLst/>
              </a:rPr>
              <a:t>a</a:t>
            </a:r>
            <a:r>
              <a:rPr kumimoji="1" lang="zh-CN" altLang="en-US" dirty="0">
                <a:effectLst/>
              </a:rPr>
              <a:t>是否为素数？</a:t>
            </a:r>
          </a:p>
          <a:p>
            <a:pPr lvl="1" eaLnBrk="1" hangingPunct="1"/>
            <a:endParaRPr kumimoji="1" lang="zh-CN" altLang="en-US" dirty="0">
              <a:effectLst/>
            </a:endParaRPr>
          </a:p>
          <a:p>
            <a:pPr lvl="1" eaLnBrk="1" hangingPunct="1"/>
            <a:r>
              <a:rPr kumimoji="1" lang="zh-CN" altLang="en-US" dirty="0">
                <a:solidFill>
                  <a:schemeClr val="hlink"/>
                </a:solidFill>
                <a:effectLst/>
              </a:rPr>
              <a:t>思路：</a:t>
            </a:r>
            <a:r>
              <a:rPr kumimoji="1" lang="zh-CN" altLang="en-US" dirty="0">
                <a:effectLst/>
              </a:rPr>
              <a:t>计划设计一个函数</a:t>
            </a:r>
          </a:p>
          <a:p>
            <a:pPr lvl="1" eaLnBrk="1" hangingPunct="1">
              <a:buFont typeface="Wingdings" panose="05000000000000000000" pitchFamily="2" charset="2"/>
              <a:buNone/>
            </a:pPr>
            <a:r>
              <a:rPr kumimoji="1" lang="zh-CN" altLang="en-US" dirty="0">
                <a:effectLst/>
              </a:rPr>
              <a:t>				</a:t>
            </a:r>
            <a:r>
              <a:rPr kumimoji="1" lang="en-US" altLang="zh-CN" dirty="0">
                <a:solidFill>
                  <a:schemeClr val="hlink"/>
                </a:solidFill>
                <a:effectLst/>
              </a:rPr>
              <a:t>int </a:t>
            </a:r>
            <a:r>
              <a:rPr kumimoji="1" lang="en-US" altLang="zh-CN" dirty="0" err="1">
                <a:solidFill>
                  <a:schemeClr val="hlink"/>
                </a:solidFill>
                <a:effectLst/>
              </a:rPr>
              <a:t>Is</a:t>
            </a:r>
            <a:r>
              <a:rPr kumimoji="1" lang="en-US" altLang="zh-CN" dirty="0" err="1">
                <a:solidFill>
                  <a:schemeClr val="hlink"/>
                </a:solidFill>
              </a:rPr>
              <a:t>P</a:t>
            </a:r>
            <a:r>
              <a:rPr kumimoji="1" lang="en-US" altLang="zh-CN" dirty="0" err="1">
                <a:solidFill>
                  <a:schemeClr val="hlink"/>
                </a:solidFill>
                <a:effectLst/>
              </a:rPr>
              <a:t>rime</a:t>
            </a:r>
            <a:r>
              <a:rPr kumimoji="1" lang="en-US" altLang="zh-CN" dirty="0">
                <a:solidFill>
                  <a:schemeClr val="hlink"/>
                </a:solidFill>
                <a:effectLst/>
              </a:rPr>
              <a:t>( int a)</a:t>
            </a:r>
          </a:p>
          <a:p>
            <a:pPr lvl="1" eaLnBrk="1" hangingPunct="1">
              <a:buFont typeface="Wingdings" panose="05000000000000000000" pitchFamily="2" charset="2"/>
              <a:buNone/>
            </a:pPr>
            <a:r>
              <a:rPr kumimoji="1" lang="en-US" altLang="zh-CN" dirty="0">
                <a:effectLst/>
              </a:rPr>
              <a:t>	</a:t>
            </a:r>
            <a:r>
              <a:rPr kumimoji="1" lang="zh-CN" altLang="en-US" dirty="0">
                <a:effectLst/>
              </a:rPr>
              <a:t>该函数负责检查</a:t>
            </a:r>
            <a:r>
              <a:rPr kumimoji="1" lang="en-US" altLang="zh-CN" dirty="0">
                <a:effectLst/>
              </a:rPr>
              <a:t>a</a:t>
            </a:r>
            <a:r>
              <a:rPr kumimoji="1" lang="zh-CN" altLang="en-US" dirty="0">
                <a:effectLst/>
              </a:rPr>
              <a:t>是否为素数：如果是，该函数返回</a:t>
            </a:r>
            <a:r>
              <a:rPr kumimoji="1" lang="en-US" altLang="zh-CN" dirty="0">
                <a:effectLst/>
              </a:rPr>
              <a:t>1</a:t>
            </a:r>
            <a:r>
              <a:rPr kumimoji="1" lang="zh-CN" altLang="en-US" dirty="0">
                <a:effectLst/>
              </a:rPr>
              <a:t>，否则，返回</a:t>
            </a:r>
            <a:r>
              <a:rPr kumimoji="1" lang="en-US" altLang="zh-CN" dirty="0">
                <a:effectLst/>
              </a:rPr>
              <a:t>0</a:t>
            </a:r>
            <a:r>
              <a:rPr kumimoji="1" lang="zh-CN" altLang="en-US" dirty="0">
                <a:effectLst/>
              </a:rPr>
              <a:t>。</a:t>
            </a:r>
          </a:p>
        </p:txBody>
      </p:sp>
    </p:spTree>
    <p:extLst>
      <p:ext uri="{BB962C8B-B14F-4D97-AF65-F5344CB8AC3E}">
        <p14:creationId xmlns:p14="http://schemas.microsoft.com/office/powerpoint/2010/main" val="4210321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a:extLst>
              <a:ext uri="{FF2B5EF4-FFF2-40B4-BE49-F238E27FC236}">
                <a16:creationId xmlns:a16="http://schemas.microsoft.com/office/drawing/2014/main" id="{327CAB27-0B40-4C11-9949-16F77EE28F21}"/>
              </a:ext>
            </a:extLst>
          </p:cNvPr>
          <p:cNvSpPr>
            <a:spLocks noGrp="1" noRot="1" noChangeArrowheads="1"/>
          </p:cNvSpPr>
          <p:nvPr>
            <p:ph type="title"/>
          </p:nvPr>
        </p:nvSpPr>
        <p:spPr>
          <a:xfrm>
            <a:off x="432000" y="356430"/>
            <a:ext cx="8280000" cy="701554"/>
          </a:xfrm>
        </p:spPr>
        <p:txBody>
          <a:bodyPr/>
          <a:lstStyle/>
          <a:p>
            <a:pPr eaLnBrk="1" hangingPunct="1"/>
            <a:r>
              <a:rPr lang="zh-CN" altLang="en-US" dirty="0"/>
              <a:t>函数的定义</a:t>
            </a:r>
          </a:p>
        </p:txBody>
      </p:sp>
      <p:sp>
        <p:nvSpPr>
          <p:cNvPr id="12292" name="Rectangle 5">
            <a:extLst>
              <a:ext uri="{FF2B5EF4-FFF2-40B4-BE49-F238E27FC236}">
                <a16:creationId xmlns:a16="http://schemas.microsoft.com/office/drawing/2014/main" id="{F70D65AC-E875-4DBC-98BB-E5320483D907}"/>
              </a:ext>
            </a:extLst>
          </p:cNvPr>
          <p:cNvSpPr>
            <a:spLocks noChangeArrowheads="1"/>
          </p:cNvSpPr>
          <p:nvPr/>
        </p:nvSpPr>
        <p:spPr bwMode="auto">
          <a:xfrm>
            <a:off x="585857" y="1318662"/>
            <a:ext cx="7613016"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2400" b="1">
                <a:solidFill>
                  <a:schemeClr val="tx1"/>
                </a:solidFill>
                <a:latin typeface="Garamond" panose="02020404030301010803" pitchFamily="18" charset="0"/>
                <a:ea typeface="宋体" panose="02010600030101010101" pitchFamily="2" charset="-122"/>
              </a:defRPr>
            </a:lvl1pPr>
            <a:lvl2pPr marL="742950" indent="-285750">
              <a:defRPr sz="2400" b="1">
                <a:solidFill>
                  <a:schemeClr val="tx1"/>
                </a:solidFill>
                <a:latin typeface="Garamond" panose="02020404030301010803" pitchFamily="18" charset="0"/>
                <a:ea typeface="宋体" panose="02010600030101010101" pitchFamily="2" charset="-122"/>
              </a:defRPr>
            </a:lvl2pPr>
            <a:lvl3pPr marL="1143000" indent="-228600">
              <a:defRPr sz="2400" b="1">
                <a:solidFill>
                  <a:schemeClr val="tx1"/>
                </a:solidFill>
                <a:latin typeface="Garamond" panose="02020404030301010803" pitchFamily="18" charset="0"/>
                <a:ea typeface="宋体" panose="02010600030101010101" pitchFamily="2" charset="-122"/>
              </a:defRPr>
            </a:lvl3pPr>
            <a:lvl4pPr marL="1600200" indent="-228600">
              <a:defRPr sz="2400" b="1">
                <a:solidFill>
                  <a:schemeClr val="tx1"/>
                </a:solidFill>
                <a:latin typeface="Garamond" panose="02020404030301010803" pitchFamily="18" charset="0"/>
                <a:ea typeface="宋体" panose="02010600030101010101" pitchFamily="2" charset="-122"/>
              </a:defRPr>
            </a:lvl4pPr>
            <a:lvl5pPr marL="2057400" indent="-228600">
              <a:defRPr sz="2400" b="1">
                <a:solidFill>
                  <a:schemeClr val="tx1"/>
                </a:solidFill>
                <a:latin typeface="Garamond" panose="02020404030301010803" pitchFamily="18" charset="0"/>
                <a:ea typeface="宋体" panose="02010600030101010101" pitchFamily="2" charset="-122"/>
              </a:defRPr>
            </a:lvl5pPr>
            <a:lvl6pPr marL="2514600" indent="-228600" fontAlgn="base">
              <a:spcBef>
                <a:spcPct val="50000"/>
              </a:spcBef>
              <a:spcAft>
                <a:spcPct val="0"/>
              </a:spcAft>
              <a:defRPr sz="2400" b="1">
                <a:solidFill>
                  <a:schemeClr val="tx1"/>
                </a:solidFill>
                <a:latin typeface="Garamond" panose="02020404030301010803" pitchFamily="18" charset="0"/>
                <a:ea typeface="宋体" panose="02010600030101010101" pitchFamily="2" charset="-122"/>
              </a:defRPr>
            </a:lvl6pPr>
            <a:lvl7pPr marL="2971800" indent="-228600" fontAlgn="base">
              <a:spcBef>
                <a:spcPct val="50000"/>
              </a:spcBef>
              <a:spcAft>
                <a:spcPct val="0"/>
              </a:spcAft>
              <a:defRPr sz="2400" b="1">
                <a:solidFill>
                  <a:schemeClr val="tx1"/>
                </a:solidFill>
                <a:latin typeface="Garamond" panose="02020404030301010803" pitchFamily="18" charset="0"/>
                <a:ea typeface="宋体" panose="02010600030101010101" pitchFamily="2" charset="-122"/>
              </a:defRPr>
            </a:lvl7pPr>
            <a:lvl8pPr marL="3429000" indent="-228600" fontAlgn="base">
              <a:spcBef>
                <a:spcPct val="50000"/>
              </a:spcBef>
              <a:spcAft>
                <a:spcPct val="0"/>
              </a:spcAft>
              <a:defRPr sz="2400" b="1">
                <a:solidFill>
                  <a:schemeClr val="tx1"/>
                </a:solidFill>
                <a:latin typeface="Garamond" panose="02020404030301010803" pitchFamily="18" charset="0"/>
                <a:ea typeface="宋体" panose="02010600030101010101" pitchFamily="2" charset="-122"/>
              </a:defRPr>
            </a:lvl8pPr>
            <a:lvl9pPr marL="3886200" indent="-228600" fontAlgn="base">
              <a:spcBef>
                <a:spcPct val="50000"/>
              </a:spcBef>
              <a:spcAft>
                <a:spcPct val="0"/>
              </a:spcAft>
              <a:defRPr sz="2400" b="1">
                <a:solidFill>
                  <a:schemeClr val="tx1"/>
                </a:solidFill>
                <a:latin typeface="Garamond" panose="02020404030301010803" pitchFamily="18" charset="0"/>
                <a:ea typeface="宋体" panose="02010600030101010101" pitchFamily="2" charset="-122"/>
              </a:defRPr>
            </a:lvl9pPr>
          </a:lstStyle>
          <a:p>
            <a:pPr>
              <a:spcBef>
                <a:spcPct val="0"/>
              </a:spcBef>
            </a:pPr>
            <a:r>
              <a:rPr lang="zh-CN" altLang="en-US" sz="1800" dirty="0">
                <a:solidFill>
                  <a:schemeClr val="hlink"/>
                </a:solidFill>
                <a:latin typeface="黑体" panose="02010609060101010101" pitchFamily="49" charset="-122"/>
                <a:ea typeface="黑体" panose="02010609060101010101" pitchFamily="49" charset="-122"/>
              </a:rPr>
              <a:t>返回值类型</a:t>
            </a:r>
            <a:r>
              <a:rPr lang="zh-CN" altLang="en-US" sz="1800" dirty="0">
                <a:latin typeface="黑体" panose="02010609060101010101" pitchFamily="49" charset="-122"/>
                <a:ea typeface="黑体" panose="02010609060101010101" pitchFamily="49" charset="-122"/>
              </a:rPr>
              <a:t>  </a:t>
            </a:r>
            <a:r>
              <a:rPr lang="zh-CN" altLang="en-US" sz="1800" dirty="0">
                <a:solidFill>
                  <a:srgbClr val="0099FF"/>
                </a:solidFill>
                <a:latin typeface="黑体" panose="02010609060101010101" pitchFamily="49" charset="-122"/>
                <a:ea typeface="黑体" panose="02010609060101010101" pitchFamily="49" charset="-122"/>
              </a:rPr>
              <a:t>函数名</a:t>
            </a:r>
            <a:r>
              <a:rPr lang="en-US" altLang="zh-CN" sz="1800" dirty="0">
                <a:latin typeface="黑体" panose="02010609060101010101" pitchFamily="49" charset="-122"/>
                <a:ea typeface="黑体" panose="02010609060101010101" pitchFamily="49" charset="-122"/>
              </a:rPr>
              <a:t>( [</a:t>
            </a:r>
            <a:r>
              <a:rPr lang="zh-CN" altLang="en-US" sz="1800" dirty="0">
                <a:latin typeface="黑体" panose="02010609060101010101" pitchFamily="49" charset="-122"/>
                <a:ea typeface="黑体" panose="02010609060101010101" pitchFamily="49" charset="-122"/>
              </a:rPr>
              <a:t>参数</a:t>
            </a:r>
            <a:r>
              <a:rPr lang="en-US" altLang="zh-CN" sz="1800" dirty="0">
                <a:latin typeface="黑体" panose="02010609060101010101" pitchFamily="49" charset="-122"/>
                <a:ea typeface="黑体" panose="02010609060101010101" pitchFamily="49" charset="-122"/>
              </a:rPr>
              <a:t>1</a:t>
            </a:r>
            <a:r>
              <a:rPr lang="zh-CN" altLang="en-US" sz="1800" dirty="0">
                <a:latin typeface="黑体" panose="02010609060101010101" pitchFamily="49" charset="-122"/>
                <a:ea typeface="黑体" panose="02010609060101010101" pitchFamily="49" charset="-122"/>
              </a:rPr>
              <a:t>类型 参数名</a:t>
            </a:r>
            <a:r>
              <a:rPr lang="en-US" altLang="zh-CN" sz="1800" dirty="0">
                <a:latin typeface="黑体" panose="02010609060101010101" pitchFamily="49" charset="-122"/>
                <a:ea typeface="黑体" panose="02010609060101010101" pitchFamily="49" charset="-122"/>
              </a:rPr>
              <a:t>1</a:t>
            </a:r>
            <a:r>
              <a:rPr lang="en-US" altLang="zh-CN" sz="1800" i="1" dirty="0">
                <a:latin typeface="黑体" panose="02010609060101010101" pitchFamily="49" charset="-122"/>
                <a:ea typeface="黑体" panose="02010609060101010101" pitchFamily="49" charset="-122"/>
              </a:rPr>
              <a:t>,  </a:t>
            </a:r>
            <a:r>
              <a:rPr lang="zh-CN" altLang="en-US" sz="1800" dirty="0">
                <a:latin typeface="黑体" panose="02010609060101010101" pitchFamily="49" charset="-122"/>
                <a:ea typeface="黑体" panose="02010609060101010101" pitchFamily="49" charset="-122"/>
              </a:rPr>
              <a:t>参数</a:t>
            </a:r>
            <a:r>
              <a:rPr lang="en-US" altLang="zh-CN" sz="1800" dirty="0">
                <a:latin typeface="黑体" panose="02010609060101010101" pitchFamily="49" charset="-122"/>
                <a:ea typeface="黑体" panose="02010609060101010101" pitchFamily="49" charset="-122"/>
              </a:rPr>
              <a:t>2</a:t>
            </a:r>
            <a:r>
              <a:rPr lang="zh-CN" altLang="en-US" sz="1800" dirty="0">
                <a:latin typeface="黑体" panose="02010609060101010101" pitchFamily="49" charset="-122"/>
                <a:ea typeface="黑体" panose="02010609060101010101" pitchFamily="49" charset="-122"/>
              </a:rPr>
              <a:t>类型  参数名</a:t>
            </a:r>
            <a:r>
              <a:rPr lang="en-US" altLang="zh-CN" sz="1800" dirty="0">
                <a:latin typeface="黑体" panose="02010609060101010101" pitchFamily="49" charset="-122"/>
                <a:ea typeface="黑体" panose="02010609060101010101" pitchFamily="49" charset="-122"/>
              </a:rPr>
              <a:t>2</a:t>
            </a:r>
            <a:r>
              <a:rPr lang="zh-CN" altLang="en-US" sz="1800" dirty="0">
                <a:latin typeface="黑体" panose="02010609060101010101" pitchFamily="49" charset="-122"/>
                <a:ea typeface="黑体" panose="02010609060101010101" pitchFamily="49" charset="-122"/>
              </a:rPr>
              <a:t>，</a:t>
            </a:r>
            <a:r>
              <a:rPr lang="en-US" altLang="zh-CN" sz="1800" i="1" dirty="0">
                <a:latin typeface="Arial" panose="020B0604020202020204" pitchFamily="34" charset="0"/>
                <a:ea typeface="黑体" panose="02010609060101010101" pitchFamily="49" charset="-122"/>
              </a:rPr>
              <a:t>…</a:t>
            </a:r>
            <a:r>
              <a:rPr lang="en-US" altLang="zh-CN" sz="1800" dirty="0">
                <a:latin typeface="黑体" panose="02010609060101010101" pitchFamily="49" charset="-122"/>
                <a:ea typeface="黑体" panose="02010609060101010101" pitchFamily="49" charset="-122"/>
              </a:rPr>
              <a:t>])</a:t>
            </a:r>
          </a:p>
          <a:p>
            <a:pPr>
              <a:spcBef>
                <a:spcPct val="0"/>
              </a:spcBef>
            </a:pPr>
            <a:r>
              <a:rPr lang="en-US" altLang="zh-CN" sz="1800" dirty="0">
                <a:latin typeface="黑体" panose="02010609060101010101" pitchFamily="49" charset="-122"/>
                <a:ea typeface="黑体" panose="02010609060101010101" pitchFamily="49" charset="-122"/>
              </a:rPr>
              <a:t>{</a:t>
            </a:r>
          </a:p>
          <a:p>
            <a:pPr>
              <a:spcBef>
                <a:spcPct val="0"/>
              </a:spcBef>
            </a:pPr>
            <a:r>
              <a:rPr lang="en-US" altLang="zh-CN" sz="1800" dirty="0">
                <a:latin typeface="黑体" panose="02010609060101010101" pitchFamily="49" charset="-122"/>
                <a:ea typeface="黑体" panose="02010609060101010101" pitchFamily="49" charset="-122"/>
              </a:rPr>
              <a:t>	</a:t>
            </a:r>
            <a:r>
              <a:rPr lang="zh-CN" altLang="en-US" sz="1800" dirty="0">
                <a:latin typeface="黑体" panose="02010609060101010101" pitchFamily="49" charset="-122"/>
                <a:ea typeface="黑体" panose="02010609060101010101" pitchFamily="49" charset="-122"/>
              </a:rPr>
              <a:t>语句</a:t>
            </a:r>
            <a:r>
              <a:rPr lang="en-US" altLang="zh-CN" sz="1800" dirty="0">
                <a:latin typeface="黑体" panose="02010609060101010101" pitchFamily="49" charset="-122"/>
                <a:ea typeface="黑体" panose="02010609060101010101" pitchFamily="49" charset="-122"/>
              </a:rPr>
              <a:t>1</a:t>
            </a:r>
            <a:r>
              <a:rPr lang="zh-CN" altLang="en-US" sz="1800" dirty="0">
                <a:latin typeface="黑体" panose="02010609060101010101" pitchFamily="49" charset="-122"/>
                <a:ea typeface="黑体" panose="02010609060101010101" pitchFamily="49" charset="-122"/>
              </a:rPr>
              <a:t>； </a:t>
            </a:r>
            <a:r>
              <a:rPr lang="en-US" altLang="zh-CN" sz="1800" dirty="0">
                <a:latin typeface="黑体" panose="02010609060101010101" pitchFamily="49" charset="-122"/>
                <a:ea typeface="黑体" panose="02010609060101010101" pitchFamily="49" charset="-122"/>
              </a:rPr>
              <a:t>// </a:t>
            </a:r>
            <a:r>
              <a:rPr lang="zh-CN" altLang="en-US" sz="1800" dirty="0">
                <a:latin typeface="黑体" panose="02010609060101010101" pitchFamily="49" charset="-122"/>
                <a:ea typeface="黑体" panose="02010609060101010101" pitchFamily="49" charset="-122"/>
              </a:rPr>
              <a:t>语句可能与参数有关</a:t>
            </a:r>
          </a:p>
          <a:p>
            <a:pPr>
              <a:spcBef>
                <a:spcPct val="0"/>
              </a:spcBef>
            </a:pPr>
            <a:r>
              <a:rPr lang="zh-CN" altLang="en-US" sz="1800" dirty="0">
                <a:latin typeface="黑体" panose="02010609060101010101" pitchFamily="49" charset="-122"/>
                <a:ea typeface="黑体" panose="02010609060101010101" pitchFamily="49" charset="-122"/>
              </a:rPr>
              <a:t>	语句</a:t>
            </a:r>
            <a:r>
              <a:rPr lang="en-US" altLang="zh-CN" sz="1800" dirty="0">
                <a:latin typeface="黑体" panose="02010609060101010101" pitchFamily="49" charset="-122"/>
                <a:ea typeface="黑体" panose="02010609060101010101" pitchFamily="49" charset="-122"/>
              </a:rPr>
              <a:t>2</a:t>
            </a:r>
            <a:r>
              <a:rPr lang="zh-CN" altLang="en-US" sz="1800" dirty="0">
                <a:latin typeface="黑体" panose="02010609060101010101" pitchFamily="49" charset="-122"/>
                <a:ea typeface="黑体" panose="02010609060101010101" pitchFamily="49" charset="-122"/>
              </a:rPr>
              <a:t>； </a:t>
            </a:r>
            <a:r>
              <a:rPr lang="en-US" altLang="zh-CN" sz="1800" dirty="0">
                <a:latin typeface="黑体" panose="02010609060101010101" pitchFamily="49" charset="-122"/>
                <a:ea typeface="黑体" panose="02010609060101010101" pitchFamily="49" charset="-122"/>
              </a:rPr>
              <a:t>// </a:t>
            </a:r>
            <a:r>
              <a:rPr lang="zh-CN" altLang="en-US" sz="1800" dirty="0">
                <a:latin typeface="黑体" panose="02010609060101010101" pitchFamily="49" charset="-122"/>
                <a:ea typeface="黑体" panose="02010609060101010101" pitchFamily="49" charset="-122"/>
              </a:rPr>
              <a:t>语句可能与参数有关</a:t>
            </a:r>
          </a:p>
          <a:p>
            <a:pPr>
              <a:spcBef>
                <a:spcPct val="0"/>
              </a:spcBef>
            </a:pPr>
            <a:r>
              <a:rPr lang="zh-CN" altLang="en-US" sz="1800" dirty="0">
                <a:latin typeface="黑体" panose="02010609060101010101" pitchFamily="49" charset="-122"/>
                <a:ea typeface="黑体" panose="02010609060101010101" pitchFamily="49" charset="-122"/>
              </a:rPr>
              <a:t>	</a:t>
            </a:r>
            <a:r>
              <a:rPr lang="en-US" altLang="zh-CN" sz="1800" dirty="0">
                <a:latin typeface="Arial" panose="020B0604020202020204" pitchFamily="34" charset="0"/>
                <a:ea typeface="黑体" panose="02010609060101010101" pitchFamily="49" charset="-122"/>
              </a:rPr>
              <a:t>……</a:t>
            </a:r>
            <a:endParaRPr lang="en-US" altLang="zh-CN" sz="1800" dirty="0">
              <a:latin typeface="黑体" panose="02010609060101010101" pitchFamily="49" charset="-122"/>
              <a:ea typeface="黑体" panose="02010609060101010101" pitchFamily="49" charset="-122"/>
            </a:endParaRPr>
          </a:p>
          <a:p>
            <a:pPr>
              <a:spcBef>
                <a:spcPct val="0"/>
              </a:spcBef>
            </a:pPr>
            <a:r>
              <a:rPr lang="en-US" altLang="zh-CN" sz="1800" dirty="0">
                <a:latin typeface="黑体" panose="02010609060101010101" pitchFamily="49" charset="-122"/>
                <a:ea typeface="黑体" panose="02010609060101010101" pitchFamily="49" charset="-122"/>
              </a:rPr>
              <a:t>	return </a:t>
            </a:r>
            <a:r>
              <a:rPr lang="zh-CN" altLang="en-US" sz="1800" dirty="0">
                <a:latin typeface="黑体" panose="02010609060101010101" pitchFamily="49" charset="-122"/>
                <a:ea typeface="黑体" panose="02010609060101010101" pitchFamily="49" charset="-122"/>
              </a:rPr>
              <a:t>返回值； </a:t>
            </a:r>
            <a:r>
              <a:rPr lang="en-US" altLang="zh-CN" sz="1800" dirty="0">
                <a:latin typeface="黑体" panose="02010609060101010101" pitchFamily="49" charset="-122"/>
                <a:ea typeface="黑体" panose="02010609060101010101" pitchFamily="49" charset="-122"/>
              </a:rPr>
              <a:t>//</a:t>
            </a:r>
            <a:r>
              <a:rPr lang="zh-CN" altLang="en-US" sz="1800" dirty="0">
                <a:latin typeface="黑体" panose="02010609060101010101" pitchFamily="49" charset="-122"/>
                <a:ea typeface="黑体" panose="02010609060101010101" pitchFamily="49" charset="-122"/>
              </a:rPr>
              <a:t>如果返回值类型为</a:t>
            </a:r>
            <a:r>
              <a:rPr lang="en-US" altLang="zh-CN" sz="1800" dirty="0">
                <a:latin typeface="黑体" panose="02010609060101010101" pitchFamily="49" charset="-122"/>
                <a:ea typeface="黑体" panose="02010609060101010101" pitchFamily="49" charset="-122"/>
              </a:rPr>
              <a:t>void</a:t>
            </a:r>
            <a:r>
              <a:rPr lang="zh-CN" altLang="en-US" sz="1800" dirty="0">
                <a:latin typeface="黑体" panose="02010609060101010101" pitchFamily="49" charset="-122"/>
                <a:ea typeface="黑体" panose="02010609060101010101" pitchFamily="49" charset="-122"/>
              </a:rPr>
              <a:t>，</a:t>
            </a:r>
            <a:r>
              <a:rPr lang="zh-CN" altLang="en-US" sz="1600" dirty="0"/>
              <a:t>则不用返回语句</a:t>
            </a:r>
          </a:p>
          <a:p>
            <a:pPr>
              <a:spcBef>
                <a:spcPct val="0"/>
              </a:spcBef>
            </a:pPr>
            <a:r>
              <a:rPr lang="en-US" altLang="zh-CN" sz="1800" dirty="0">
                <a:latin typeface="黑体" panose="02010609060101010101" pitchFamily="49" charset="-122"/>
                <a:ea typeface="黑体" panose="02010609060101010101" pitchFamily="49" charset="-122"/>
              </a:rPr>
              <a:t>}</a:t>
            </a:r>
          </a:p>
        </p:txBody>
      </p:sp>
      <p:sp>
        <p:nvSpPr>
          <p:cNvPr id="223238" name="Rectangle 6">
            <a:extLst>
              <a:ext uri="{FF2B5EF4-FFF2-40B4-BE49-F238E27FC236}">
                <a16:creationId xmlns:a16="http://schemas.microsoft.com/office/drawing/2014/main" id="{80D008D5-D89B-4769-9D64-874912E4D33A}"/>
              </a:ext>
            </a:extLst>
          </p:cNvPr>
          <p:cNvSpPr>
            <a:spLocks noChangeArrowheads="1"/>
          </p:cNvSpPr>
          <p:nvPr/>
        </p:nvSpPr>
        <p:spPr bwMode="auto">
          <a:xfrm>
            <a:off x="747485" y="3429000"/>
            <a:ext cx="5113338" cy="314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0"/>
              </a:spcBef>
              <a:defRPr/>
            </a:pPr>
            <a:r>
              <a:rPr kumimoji="1" lang="en-US" altLang="zh-CN" sz="2000" dirty="0">
                <a:latin typeface="Garamond" charset="0"/>
                <a:ea typeface="宋体" charset="0"/>
                <a:cs typeface="宋体" charset="0"/>
              </a:rPr>
              <a:t>int </a:t>
            </a:r>
            <a:r>
              <a:rPr kumimoji="1" lang="en-US" altLang="zh-CN" sz="2000" dirty="0" err="1">
                <a:latin typeface="Garamond" charset="0"/>
                <a:ea typeface="宋体" charset="0"/>
                <a:cs typeface="宋体" charset="0"/>
              </a:rPr>
              <a:t>IsP</a:t>
            </a:r>
            <a:r>
              <a:rPr kumimoji="1" lang="en-US" sz="2000" dirty="0" err="1">
                <a:latin typeface="Garamond" charset="0"/>
                <a:ea typeface="宋体" charset="0"/>
                <a:cs typeface="宋体" charset="0"/>
              </a:rPr>
              <a:t>rime</a:t>
            </a:r>
            <a:r>
              <a:rPr kumimoji="1" lang="en-US" sz="2000" dirty="0">
                <a:latin typeface="Garamond" charset="0"/>
                <a:ea typeface="宋体" charset="0"/>
                <a:cs typeface="宋体" charset="0"/>
              </a:rPr>
              <a:t>(int </a:t>
            </a:r>
            <a:r>
              <a:rPr kumimoji="1" lang="en-US" sz="2000" dirty="0" err="1">
                <a:latin typeface="Garamond" charset="0"/>
                <a:ea typeface="宋体" charset="0"/>
                <a:cs typeface="宋体" charset="0"/>
              </a:rPr>
              <a:t>af</a:t>
            </a:r>
            <a:r>
              <a:rPr kumimoji="1" lang="en-US" sz="2000" dirty="0">
                <a:latin typeface="Garamond" charset="0"/>
                <a:ea typeface="宋体" charset="0"/>
                <a:cs typeface="宋体" charset="0"/>
              </a:rPr>
              <a:t>)	                   </a:t>
            </a:r>
            <a:endParaRPr kumimoji="1" lang="en-US" altLang="zh-CN" sz="2000" dirty="0">
              <a:latin typeface="Garamond" charset="0"/>
              <a:ea typeface="宋体" charset="0"/>
              <a:cs typeface="宋体" charset="0"/>
            </a:endParaRPr>
          </a:p>
          <a:p>
            <a:pPr>
              <a:spcBef>
                <a:spcPct val="0"/>
              </a:spcBef>
              <a:defRPr/>
            </a:pPr>
            <a:r>
              <a:rPr kumimoji="1" lang="en-US" sz="2000" dirty="0">
                <a:latin typeface="Garamond" charset="0"/>
                <a:ea typeface="宋体" charset="0"/>
                <a:cs typeface="宋体" charset="0"/>
              </a:rPr>
              <a:t>{</a:t>
            </a:r>
          </a:p>
          <a:p>
            <a:pPr>
              <a:spcBef>
                <a:spcPct val="0"/>
              </a:spcBef>
              <a:defRPr/>
            </a:pPr>
            <a:r>
              <a:rPr kumimoji="1" lang="en-US" sz="2000" dirty="0">
                <a:latin typeface="Garamond" charset="0"/>
                <a:ea typeface="宋体" charset="0"/>
                <a:cs typeface="宋体" charset="0"/>
              </a:rPr>
              <a:t>	</a:t>
            </a:r>
            <a:r>
              <a:rPr kumimoji="1" lang="en-US" sz="2000" dirty="0" err="1">
                <a:latin typeface="Garamond" charset="0"/>
                <a:ea typeface="宋体" charset="0"/>
                <a:cs typeface="宋体" charset="0"/>
              </a:rPr>
              <a:t>int</a:t>
            </a:r>
            <a:r>
              <a:rPr kumimoji="1" lang="en-US" sz="2000" dirty="0">
                <a:latin typeface="Garamond" charset="0"/>
                <a:ea typeface="宋体" charset="0"/>
                <a:cs typeface="宋体" charset="0"/>
              </a:rPr>
              <a:t> k=0;</a:t>
            </a:r>
            <a:endParaRPr kumimoji="1" lang="en-US" altLang="zh-CN" sz="2000" dirty="0">
              <a:latin typeface="Garamond" charset="0"/>
              <a:ea typeface="宋体" charset="0"/>
              <a:cs typeface="宋体" charset="0"/>
            </a:endParaRPr>
          </a:p>
          <a:p>
            <a:pPr>
              <a:spcBef>
                <a:spcPct val="0"/>
              </a:spcBef>
              <a:defRPr/>
            </a:pPr>
            <a:r>
              <a:rPr kumimoji="1" lang="en-US" altLang="zh-CN" sz="2000" dirty="0">
                <a:latin typeface="Garamond" charset="0"/>
                <a:ea typeface="宋体" charset="0"/>
                <a:cs typeface="宋体" charset="0"/>
              </a:rPr>
              <a:t>	</a:t>
            </a:r>
            <a:r>
              <a:rPr kumimoji="1" lang="en-US" sz="2000" dirty="0">
                <a:latin typeface="Garamond" charset="0"/>
                <a:ea typeface="宋体" charset="0"/>
                <a:cs typeface="宋体" charset="0"/>
              </a:rPr>
              <a:t>for (k = 2; k &lt;= sqrt(</a:t>
            </a:r>
            <a:r>
              <a:rPr kumimoji="1" lang="en-US" sz="2000" dirty="0" err="1">
                <a:latin typeface="Garamond" charset="0"/>
                <a:ea typeface="宋体" charset="0"/>
                <a:cs typeface="宋体" charset="0"/>
              </a:rPr>
              <a:t>af</a:t>
            </a:r>
            <a:r>
              <a:rPr kumimoji="1" lang="en-US" sz="2000" dirty="0">
                <a:latin typeface="Garamond" charset="0"/>
                <a:ea typeface="宋体" charset="0"/>
                <a:cs typeface="宋体" charset="0"/>
              </a:rPr>
              <a:t>); k = k+1) </a:t>
            </a:r>
            <a:endParaRPr kumimoji="1" lang="en-US" altLang="zh-CN" sz="2000" dirty="0">
              <a:latin typeface="Garamond" charset="0"/>
              <a:ea typeface="宋体" charset="0"/>
              <a:cs typeface="宋体" charset="0"/>
            </a:endParaRPr>
          </a:p>
          <a:p>
            <a:pPr>
              <a:spcBef>
                <a:spcPct val="0"/>
              </a:spcBef>
              <a:defRPr/>
            </a:pPr>
            <a:r>
              <a:rPr kumimoji="1" lang="en-US" altLang="zh-CN" sz="2000" dirty="0">
                <a:latin typeface="Garamond" charset="0"/>
                <a:ea typeface="宋体" charset="0"/>
                <a:cs typeface="宋体" charset="0"/>
              </a:rPr>
              <a:t>	</a:t>
            </a:r>
            <a:r>
              <a:rPr kumimoji="1" lang="en-US" sz="2000" dirty="0">
                <a:latin typeface="Garamond" charset="0"/>
                <a:ea typeface="宋体" charset="0"/>
                <a:cs typeface="宋体" charset="0"/>
              </a:rPr>
              <a:t>{</a:t>
            </a:r>
          </a:p>
          <a:p>
            <a:pPr>
              <a:spcBef>
                <a:spcPct val="0"/>
              </a:spcBef>
              <a:defRPr/>
            </a:pPr>
            <a:r>
              <a:rPr kumimoji="1" lang="en-US" sz="2000" dirty="0">
                <a:latin typeface="Garamond" charset="0"/>
                <a:ea typeface="宋体" charset="0"/>
                <a:cs typeface="宋体" charset="0"/>
              </a:rPr>
              <a:t>	</a:t>
            </a:r>
            <a:r>
              <a:rPr kumimoji="1" lang="en-US" altLang="zh-CN" sz="2000" dirty="0">
                <a:latin typeface="Garamond" charset="0"/>
                <a:ea typeface="宋体" charset="0"/>
                <a:cs typeface="宋体" charset="0"/>
              </a:rPr>
              <a:t>	</a:t>
            </a:r>
            <a:r>
              <a:rPr kumimoji="1" lang="en-US" sz="2000" dirty="0">
                <a:latin typeface="Garamond" charset="0"/>
                <a:ea typeface="宋体" charset="0"/>
                <a:cs typeface="宋体" charset="0"/>
              </a:rPr>
              <a:t>if (</a:t>
            </a:r>
            <a:r>
              <a:rPr kumimoji="1" lang="en-US" sz="2000" dirty="0" err="1">
                <a:latin typeface="Garamond" charset="0"/>
                <a:ea typeface="宋体" charset="0"/>
                <a:cs typeface="宋体" charset="0"/>
              </a:rPr>
              <a:t>af</a:t>
            </a:r>
            <a:r>
              <a:rPr kumimoji="1" lang="en-US" sz="2000" dirty="0">
                <a:latin typeface="Garamond" charset="0"/>
                <a:ea typeface="宋体" charset="0"/>
                <a:cs typeface="宋体" charset="0"/>
              </a:rPr>
              <a:t> % k == 0</a:t>
            </a:r>
            <a:r>
              <a:rPr kumimoji="1" lang="en-US" altLang="zh-CN" sz="2000" dirty="0">
                <a:latin typeface="Garamond" charset="0"/>
                <a:ea typeface="宋体" charset="0"/>
                <a:cs typeface="宋体" charset="0"/>
              </a:rPr>
              <a:t>)</a:t>
            </a:r>
          </a:p>
          <a:p>
            <a:pPr>
              <a:spcBef>
                <a:spcPct val="0"/>
              </a:spcBef>
              <a:defRPr/>
            </a:pPr>
            <a:r>
              <a:rPr kumimoji="1" lang="en-US" altLang="zh-CN" sz="2000" dirty="0">
                <a:latin typeface="Garamond" charset="0"/>
                <a:ea typeface="宋体" charset="0"/>
                <a:cs typeface="宋体" charset="0"/>
              </a:rPr>
              <a:t>			</a:t>
            </a:r>
            <a:r>
              <a:rPr kumimoji="1" lang="en-US" sz="2000" dirty="0">
                <a:latin typeface="Garamond" charset="0"/>
                <a:ea typeface="宋体" charset="0"/>
                <a:cs typeface="宋体" charset="0"/>
              </a:rPr>
              <a:t>return 0</a:t>
            </a:r>
            <a:r>
              <a:rPr kumimoji="1" lang="en-US" altLang="zh-CN" sz="2000" dirty="0">
                <a:latin typeface="Garamond" charset="0"/>
                <a:ea typeface="宋体" charset="0"/>
                <a:cs typeface="宋体" charset="0"/>
              </a:rPr>
              <a:t>;</a:t>
            </a:r>
            <a:endParaRPr kumimoji="1" lang="en-US" sz="2000" dirty="0">
              <a:latin typeface="Garamond" charset="0"/>
              <a:ea typeface="宋体" charset="0"/>
              <a:cs typeface="宋体" charset="0"/>
            </a:endParaRPr>
          </a:p>
          <a:p>
            <a:pPr>
              <a:spcBef>
                <a:spcPct val="0"/>
              </a:spcBef>
              <a:defRPr/>
            </a:pPr>
            <a:r>
              <a:rPr kumimoji="1" lang="en-US" altLang="zh-CN" sz="2000" dirty="0">
                <a:latin typeface="Garamond" charset="0"/>
                <a:ea typeface="宋体" charset="0"/>
                <a:cs typeface="宋体" charset="0"/>
              </a:rPr>
              <a:t>	</a:t>
            </a:r>
            <a:r>
              <a:rPr kumimoji="1" lang="en-US" sz="2000" dirty="0">
                <a:latin typeface="Garamond" charset="0"/>
                <a:ea typeface="宋体" charset="0"/>
                <a:cs typeface="宋体" charset="0"/>
              </a:rPr>
              <a:t>}</a:t>
            </a:r>
          </a:p>
          <a:p>
            <a:pPr>
              <a:spcBef>
                <a:spcPct val="0"/>
              </a:spcBef>
              <a:defRPr/>
            </a:pPr>
            <a:r>
              <a:rPr kumimoji="1" lang="en-US" sz="2000" dirty="0">
                <a:latin typeface="Garamond" charset="0"/>
                <a:ea typeface="宋体" charset="0"/>
                <a:cs typeface="宋体" charset="0"/>
              </a:rPr>
              <a:t>	return 1;</a:t>
            </a:r>
            <a:endParaRPr kumimoji="1" lang="en-US" altLang="zh-CN" sz="2000" dirty="0">
              <a:latin typeface="Garamond" charset="0"/>
              <a:ea typeface="宋体" charset="0"/>
              <a:cs typeface="宋体" charset="0"/>
            </a:endParaRPr>
          </a:p>
          <a:p>
            <a:pPr>
              <a:spcBef>
                <a:spcPct val="0"/>
              </a:spcBef>
              <a:defRPr/>
            </a:pPr>
            <a:r>
              <a:rPr kumimoji="1" lang="en-US" sz="2000" dirty="0">
                <a:latin typeface="Garamond" charset="0"/>
                <a:ea typeface="宋体" charset="0"/>
                <a:cs typeface="宋体" charset="0"/>
              </a:rPr>
              <a:t>}</a:t>
            </a:r>
            <a:endParaRPr kumimoji="1" lang="en-US" altLang="zh-CN" sz="2000" dirty="0">
              <a:latin typeface="Garamond" charset="0"/>
              <a:ea typeface="宋体" charset="0"/>
              <a:cs typeface="宋体" charset="0"/>
            </a:endParaRPr>
          </a:p>
        </p:txBody>
      </p:sp>
    </p:spTree>
    <p:extLst>
      <p:ext uri="{BB962C8B-B14F-4D97-AF65-F5344CB8AC3E}">
        <p14:creationId xmlns:p14="http://schemas.microsoft.com/office/powerpoint/2010/main" val="31269865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23238"/>
                                        </p:tgtEl>
                                        <p:attrNameLst>
                                          <p:attrName>style.visibility</p:attrName>
                                        </p:attrNameLst>
                                      </p:cBhvr>
                                      <p:to>
                                        <p:strVal val="visible"/>
                                      </p:to>
                                    </p:set>
                                    <p:animEffect transition="in" filter="box(in)">
                                      <p:cBhvr>
                                        <p:cTn id="7" dur="500"/>
                                        <p:tgtEl>
                                          <p:spTgt spid="223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8" grpId="0"/>
    </p:bldLst>
  </p:timing>
</p:sld>
</file>

<file path=ppt/tags/tag1.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11.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12.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13.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ags/tag14.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15.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16.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17.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18.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19.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Text"/>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20.xml><?xml version="1.0" encoding="utf-8"?>
<p:tagLst xmlns:a="http://schemas.openxmlformats.org/drawingml/2006/main" xmlns:r="http://schemas.openxmlformats.org/officeDocument/2006/relationships" xmlns:p="http://schemas.openxmlformats.org/presentationml/2006/main">
  <p:tag name="MH" val="20170828125919"/>
  <p:tag name="MH_LIBRARY" val="GRAPHIC"/>
  <p:tag name="MH_ORDER" val="Rounded Rectangle 19"/>
</p:tagLst>
</file>

<file path=ppt/tags/tag21.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Text"/>
  <p:tag name="MH_ORDER" val="1"/>
</p:tagLst>
</file>

<file path=ppt/tags/tag22.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23.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24.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25.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Text"/>
  <p:tag name="MH_ORDER" val="1"/>
</p:tagLst>
</file>

<file path=ppt/tags/tag26.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27.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28.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29.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ags/tag3.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30.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31.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32.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33.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2"/>
</p:tagLst>
</file>

<file path=ppt/tags/tag34.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5"/>
</p:tagLst>
</file>

<file path=ppt/tags/tag35.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Text"/>
  <p:tag name="MH_ORDER" val="1"/>
</p:tagLst>
</file>

<file path=ppt/tags/tag36.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37.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38.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39.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Text"/>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40.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41.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42.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43.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44.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Text"/>
  <p:tag name="MH_ORDER" val="1"/>
</p:tagLst>
</file>

<file path=ppt/tags/tag45.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46.xml><?xml version="1.0" encoding="utf-8"?>
<p:tagLst xmlns:a="http://schemas.openxmlformats.org/drawingml/2006/main" xmlns:r="http://schemas.openxmlformats.org/officeDocument/2006/relationships" xmlns:p="http://schemas.openxmlformats.org/presentationml/2006/main">
  <p:tag name="MH" val="20170806112925"/>
  <p:tag name="MH_LIBRARY" val="GRAPHIC"/>
  <p:tag name="MH_TYPE" val="Text"/>
  <p:tag name="MH_ORDER" val="1"/>
</p:tagLst>
</file>

<file path=ppt/tags/tag47.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48.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49.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ags/tag5.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50.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51.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52.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53.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54.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55.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56.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57.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58.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59.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6.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3"/>
</p:tagLst>
</file>

<file path=ppt/tags/tag60.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61.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62.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63.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64.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65.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66.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67.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68.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69.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7.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4"/>
</p:tagLst>
</file>

<file path=ppt/tags/tag70.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71.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72.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73.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74.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75.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76.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77.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78.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79.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8.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6"/>
</p:tagLst>
</file>

<file path=ppt/tags/tag80.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81.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82.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83.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84.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85.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86.xml><?xml version="1.0" encoding="utf-8"?>
<p:tagLst xmlns:a="http://schemas.openxmlformats.org/drawingml/2006/main" xmlns:r="http://schemas.openxmlformats.org/officeDocument/2006/relationships" xmlns:p="http://schemas.openxmlformats.org/presentationml/2006/main">
  <p:tag name="MH_TYPE" val="#NeiR#"/>
  <p:tag name="MH_NUMBER" val="1"/>
  <p:tag name="MH_CATEGORY" val="#TuWHP#"/>
  <p:tag name="MH_LAYOUT" val="SubTitleText"/>
  <p:tag name="MH" val="20170825172218"/>
  <p:tag name="MH_LIBRARY" val="GRAPHIC"/>
</p:tagLst>
</file>

<file path=ppt/tags/tag87.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4"/>
</p:tagLst>
</file>

<file path=ppt/tags/tag88.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3"/>
</p:tagLst>
</file>

<file path=ppt/tags/tag89.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SubTitle"/>
  <p:tag name="MH_ORDER" val="1"/>
</p:tagLst>
</file>

<file path=ppt/tags/tag9.xml><?xml version="1.0" encoding="utf-8"?>
<p:tagLst xmlns:a="http://schemas.openxmlformats.org/drawingml/2006/main" xmlns:r="http://schemas.openxmlformats.org/officeDocument/2006/relationships" xmlns:p="http://schemas.openxmlformats.org/presentationml/2006/main">
  <p:tag name="MH" val="20170804223525"/>
  <p:tag name="MH_LIBRARY" val="GRAPHIC"/>
  <p:tag name="MH_TYPE" val="Other"/>
  <p:tag name="MH_ORDER" val="1"/>
</p:tagLst>
</file>

<file path=ppt/tags/tag90.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1"/>
</p:tagLst>
</file>

<file path=ppt/tags/tag91.xml><?xml version="1.0" encoding="utf-8"?>
<p:tagLst xmlns:a="http://schemas.openxmlformats.org/drawingml/2006/main" xmlns:r="http://schemas.openxmlformats.org/officeDocument/2006/relationships" xmlns:p="http://schemas.openxmlformats.org/presentationml/2006/main">
  <p:tag name="MH" val="20170825172218"/>
  <p:tag name="MH_LIBRARY" val="GRAPHIC"/>
  <p:tag name="MH_TYPE" val="Other"/>
  <p:tag name="MH_ORDER" val="2"/>
</p:tagLst>
</file>

<file path=ppt/tags/tag92.xml><?xml version="1.0" encoding="utf-8"?>
<p:tagLst xmlns:a="http://schemas.openxmlformats.org/drawingml/2006/main" xmlns:r="http://schemas.openxmlformats.org/officeDocument/2006/relationships" xmlns:p="http://schemas.openxmlformats.org/presentationml/2006/main">
  <p:tag name="MH" val="20170804144137"/>
  <p:tag name="MH_LIBRARY" val="GRAPHIC"/>
  <p:tag name="MH_TYPE" val="Desc"/>
  <p:tag name="MH_ORDER" val="1"/>
</p:tagLst>
</file>

<file path=ppt/tags/tag93.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1"/>
</p:tagLst>
</file>

<file path=ppt/tags/tag94.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SubTitle"/>
  <p:tag name="MH_ORDER" val="1"/>
</p:tagLst>
</file>

<file path=ppt/tags/tag95.xml><?xml version="1.0" encoding="utf-8"?>
<p:tagLst xmlns:a="http://schemas.openxmlformats.org/drawingml/2006/main" xmlns:r="http://schemas.openxmlformats.org/officeDocument/2006/relationships" xmlns:p="http://schemas.openxmlformats.org/presentationml/2006/main">
  <p:tag name="MH" val="20170806120343"/>
  <p:tag name="MH_LIBRARY" val="GRAPHIC"/>
  <p:tag name="MH_TYPE" val="Other"/>
  <p:tag name="MH_ORDER" val="2"/>
</p:tagLst>
</file>

<file path=ppt/theme/theme1.xml><?xml version="1.0" encoding="utf-8"?>
<a:theme xmlns:a="http://schemas.openxmlformats.org/drawingml/2006/main" name="课程PPT模板">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雅黑-Calibri">
      <a:majorFont>
        <a:latin typeface="Calibri"/>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课程PPT模板" id="{351F00F9-9781-4493-A8BE-AE75F947CCD5}" vid="{D9AAA92C-2A04-455B-AC88-7D4E4CA3D872}"/>
    </a:ext>
  </a:extLst>
</a:theme>
</file>

<file path=ppt/theme/theme2.xml><?xml version="1.0" encoding="utf-8"?>
<a:theme xmlns:a="http://schemas.openxmlformats.org/drawingml/2006/main" name="Stream">
  <a:themeElements>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fontScheme name="Stream">
      <a:majorFont>
        <a:latin typeface="Garamond"/>
        <a:ea typeface="宋体"/>
        <a:cs typeface=""/>
      </a:majorFont>
      <a:minorFont>
        <a:latin typeface="Garamond"/>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1800" b="1" i="0" u="none" strike="noStrike" cap="none" normalizeH="0" baseline="0" smtClean="0">
            <a:ln>
              <a:noFill/>
            </a:ln>
            <a:solidFill>
              <a:schemeClr val="tx1"/>
            </a:solidFill>
            <a:effectLst/>
            <a:latin typeface="Garamond" pitchFamily="18" charset="0"/>
            <a:ea typeface="宋体"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1800" b="1" i="0" u="none" strike="noStrike" cap="none" normalizeH="0" baseline="0" smtClean="0">
            <a:ln>
              <a:noFill/>
            </a:ln>
            <a:solidFill>
              <a:schemeClr val="tx1"/>
            </a:solidFill>
            <a:effectLst/>
            <a:latin typeface="Garamond" pitchFamily="18" charset="0"/>
            <a:ea typeface="宋体" pitchFamily="2" charset="-122"/>
          </a:defRPr>
        </a:defPPr>
      </a:lstStyle>
    </a:lnDef>
  </a:objectDefaults>
  <a:extraClrSchemeLst>
    <a:extraClrScheme>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tream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Stream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Stream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Stream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Stream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Stream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Stream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Stream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2.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3.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4.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5.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6.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ppt/theme/themeOverride7.xml><?xml version="1.0" encoding="utf-8"?>
<a:themeOverride xmlns:a="http://schemas.openxmlformats.org/drawingml/2006/main">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31402</TotalTime>
  <Words>9525</Words>
  <Application>Microsoft Office PowerPoint</Application>
  <PresentationFormat>全屏显示(4:3)</PresentationFormat>
  <Paragraphs>903</Paragraphs>
  <Slides>70</Slides>
  <Notes>34</Notes>
  <HiddenSlides>25</HiddenSlides>
  <MMClips>0</MMClips>
  <ScaleCrop>false</ScaleCrop>
  <HeadingPairs>
    <vt:vector size="8" baseType="variant">
      <vt:variant>
        <vt:lpstr>已用的字体</vt:lpstr>
      </vt:variant>
      <vt:variant>
        <vt:i4>17</vt:i4>
      </vt:variant>
      <vt:variant>
        <vt:lpstr>主题</vt:lpstr>
      </vt:variant>
      <vt:variant>
        <vt:i4>2</vt:i4>
      </vt:variant>
      <vt:variant>
        <vt:lpstr>嵌入 OLE 服务器</vt:lpstr>
      </vt:variant>
      <vt:variant>
        <vt:i4>1</vt:i4>
      </vt:variant>
      <vt:variant>
        <vt:lpstr>幻灯片标题</vt:lpstr>
      </vt:variant>
      <vt:variant>
        <vt:i4>70</vt:i4>
      </vt:variant>
    </vt:vector>
  </HeadingPairs>
  <TitlesOfParts>
    <vt:vector size="90" baseType="lpstr">
      <vt:lpstr>Monotype Sorts</vt:lpstr>
      <vt:lpstr>等线</vt:lpstr>
      <vt:lpstr>黑体</vt:lpstr>
      <vt:lpstr>华文中宋</vt:lpstr>
      <vt:lpstr>隶书</vt:lpstr>
      <vt:lpstr>宋体</vt:lpstr>
      <vt:lpstr>微软雅黑</vt:lpstr>
      <vt:lpstr>微软雅黑 Light</vt:lpstr>
      <vt:lpstr>Arial</vt:lpstr>
      <vt:lpstr>Calibri</vt:lpstr>
      <vt:lpstr>Calibri Light</vt:lpstr>
      <vt:lpstr>Cambria Math</vt:lpstr>
      <vt:lpstr>Consolas</vt:lpstr>
      <vt:lpstr>Courier New</vt:lpstr>
      <vt:lpstr>Garamond</vt:lpstr>
      <vt:lpstr>Times New Roman</vt:lpstr>
      <vt:lpstr>Wingdings</vt:lpstr>
      <vt:lpstr>课程PPT模板</vt:lpstr>
      <vt:lpstr>Stream</vt:lpstr>
      <vt:lpstr>Picture</vt:lpstr>
      <vt:lpstr>7.函数</vt:lpstr>
      <vt:lpstr>内容提要</vt:lpstr>
      <vt:lpstr>  Motivation    ——为什么需要函数？</vt:lpstr>
      <vt:lpstr>为什么要用函数</vt:lpstr>
      <vt:lpstr>关于函数</vt:lpstr>
      <vt:lpstr>关于函数</vt:lpstr>
      <vt:lpstr>7.1 函数定义/声明/调用</vt:lpstr>
      <vt:lpstr>函数举例</vt:lpstr>
      <vt:lpstr>函数的定义</vt:lpstr>
      <vt:lpstr>函数定义</vt:lpstr>
      <vt:lpstr>PowerPoint 演示文稿</vt:lpstr>
      <vt:lpstr>分析例程</vt:lpstr>
      <vt:lpstr>函数的声明</vt:lpstr>
      <vt:lpstr>函数的返回值</vt:lpstr>
      <vt:lpstr>函数的调用</vt:lpstr>
      <vt:lpstr>形式参数和实在参数</vt:lpstr>
      <vt:lpstr>参数调用</vt:lpstr>
      <vt:lpstr>函数返回值</vt:lpstr>
      <vt:lpstr>函数调用过程</vt:lpstr>
      <vt:lpstr>例7-3：输入两个整数，要求输出其中值较大者。要求用函数来找到大数</vt:lpstr>
      <vt:lpstr>例7-4：求解∑_(x=1)^n▒x^k ，假定 n=6，k=4</vt:lpstr>
      <vt:lpstr>PowerPoint 演示文稿</vt:lpstr>
      <vt:lpstr>PowerPoint 演示文稿</vt:lpstr>
      <vt:lpstr> </vt:lpstr>
      <vt:lpstr>PowerPoint 演示文稿</vt:lpstr>
      <vt:lpstr>函数的嵌套调用</vt:lpstr>
      <vt:lpstr>嵌套调用</vt:lpstr>
      <vt:lpstr>递归调用</vt:lpstr>
      <vt:lpstr>数组参数</vt:lpstr>
      <vt:lpstr>数组元素作为函数实参</vt:lpstr>
      <vt:lpstr>数组名作为函数参数(1)</vt:lpstr>
      <vt:lpstr>数组名作为函数参数(2)</vt:lpstr>
      <vt:lpstr>多维数组名作函数参数</vt:lpstr>
      <vt:lpstr>局部变量和全局变量</vt:lpstr>
      <vt:lpstr>局部变量</vt:lpstr>
      <vt:lpstr>例：局部变量作用域</vt:lpstr>
      <vt:lpstr>例：</vt:lpstr>
      <vt:lpstr>全局变量</vt:lpstr>
      <vt:lpstr>例：</vt:lpstr>
      <vt:lpstr>例:  有一个数组，内放10个学生成绩，写一个函数，求出平均值，最高分和最低分</vt:lpstr>
      <vt:lpstr>思考: 外部变量与局部变量同名的情况</vt:lpstr>
      <vt:lpstr>注意：</vt:lpstr>
      <vt:lpstr>内部函数和外部函数</vt:lpstr>
      <vt:lpstr>内部函数</vt:lpstr>
      <vt:lpstr>外部函数</vt:lpstr>
      <vt:lpstr>变量的存储方式和生存期</vt:lpstr>
      <vt:lpstr>动态存储方式与静态存储方式</vt:lpstr>
      <vt:lpstr>动态存储方式与静态存储方式</vt:lpstr>
      <vt:lpstr>存储类别</vt:lpstr>
      <vt:lpstr>局部变量的存储类别</vt:lpstr>
      <vt:lpstr>PowerPoint 演示文稿</vt:lpstr>
      <vt:lpstr>局部变量的存储类别</vt:lpstr>
      <vt:lpstr>局部变量的存储类别</vt:lpstr>
      <vt:lpstr>局部变量的存储类别</vt:lpstr>
      <vt:lpstr>局部变量的存储类别</vt:lpstr>
      <vt:lpstr>全局变量的存储类别</vt:lpstr>
      <vt:lpstr>全局变量的存储类别</vt:lpstr>
      <vt:lpstr>全局变量的存储类别</vt:lpstr>
      <vt:lpstr>全局变量的存储类别</vt:lpstr>
      <vt:lpstr>全局变量的存储类别</vt:lpstr>
      <vt:lpstr>全局变量的存储类别</vt:lpstr>
      <vt:lpstr>全局变量的存储类别</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关于变量的声明和定义</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程序设计 I</dc:title>
  <dc:creator>sun hui</dc:creator>
  <cp:lastModifiedBy>Hui Sun</cp:lastModifiedBy>
  <cp:revision>897</cp:revision>
  <dcterms:created xsi:type="dcterms:W3CDTF">2020-10-14T02:47:39Z</dcterms:created>
  <dcterms:modified xsi:type="dcterms:W3CDTF">2023-10-30T15:52:25Z</dcterms:modified>
</cp:coreProperties>
</file>