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swald Bold" charset="1" panose="00000800000000000000"/>
      <p:regular r:id="rId29"/>
    </p:embeddedFont>
    <p:embeddedFont>
      <p:font typeface="Montserrat Classic Bold" charset="1" panose="00000800000000000000"/>
      <p:regular r:id="rId30"/>
    </p:embeddedFont>
    <p:embeddedFont>
      <p:font typeface="DM San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5622777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19596" y="30487"/>
            <a:ext cx="12388600" cy="563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PROYECTO FINAL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06242" y="5946135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ESTRUCTURAS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INTEGRANTE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LARANA, INC.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19596" y="8149037"/>
            <a:ext cx="12848809" cy="135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RICHARD ROBALINO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ANGELO LOOR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EMILIO ERAZO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2865" y="147834"/>
            <a:ext cx="8353265" cy="9949526"/>
          </a:xfrm>
          <a:custGeom>
            <a:avLst/>
            <a:gdLst/>
            <a:ahLst/>
            <a:cxnLst/>
            <a:rect r="r" b="b" t="t" l="l"/>
            <a:pathLst>
              <a:path h="9949526" w="8353265">
                <a:moveTo>
                  <a:pt x="0" y="0"/>
                </a:moveTo>
                <a:lnTo>
                  <a:pt x="8353265" y="0"/>
                </a:lnTo>
                <a:lnTo>
                  <a:pt x="8353265" y="9949526"/>
                </a:lnTo>
                <a:lnTo>
                  <a:pt x="0" y="9949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765" t="0" r="-2762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26959" y="337474"/>
            <a:ext cx="8332584" cy="4778577"/>
          </a:xfrm>
          <a:custGeom>
            <a:avLst/>
            <a:gdLst/>
            <a:ahLst/>
            <a:cxnLst/>
            <a:rect r="r" b="b" t="t" l="l"/>
            <a:pathLst>
              <a:path h="4778577" w="8332584">
                <a:moveTo>
                  <a:pt x="0" y="0"/>
                </a:moveTo>
                <a:lnTo>
                  <a:pt x="8332584" y="0"/>
                </a:lnTo>
                <a:lnTo>
                  <a:pt x="8332584" y="4778577"/>
                </a:lnTo>
                <a:lnTo>
                  <a:pt x="0" y="47785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520" t="0" r="-852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74955" y="5345304"/>
            <a:ext cx="6205609" cy="4403617"/>
          </a:xfrm>
          <a:custGeom>
            <a:avLst/>
            <a:gdLst/>
            <a:ahLst/>
            <a:cxnLst/>
            <a:rect r="r" b="b" t="t" l="l"/>
            <a:pathLst>
              <a:path h="4403617" w="6205609">
                <a:moveTo>
                  <a:pt x="0" y="0"/>
                </a:moveTo>
                <a:lnTo>
                  <a:pt x="6205609" y="0"/>
                </a:lnTo>
                <a:lnTo>
                  <a:pt x="6205609" y="4403617"/>
                </a:lnTo>
                <a:lnTo>
                  <a:pt x="0" y="44036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4888" y="337474"/>
            <a:ext cx="10207755" cy="6872548"/>
          </a:xfrm>
          <a:custGeom>
            <a:avLst/>
            <a:gdLst/>
            <a:ahLst/>
            <a:cxnLst/>
            <a:rect r="r" b="b" t="t" l="l"/>
            <a:pathLst>
              <a:path h="6872548" w="10207755">
                <a:moveTo>
                  <a:pt x="0" y="0"/>
                </a:moveTo>
                <a:lnTo>
                  <a:pt x="10207755" y="0"/>
                </a:lnTo>
                <a:lnTo>
                  <a:pt x="10207755" y="6872548"/>
                </a:lnTo>
                <a:lnTo>
                  <a:pt x="0" y="68725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8038" y="7726445"/>
            <a:ext cx="10554236" cy="1861449"/>
          </a:xfrm>
          <a:custGeom>
            <a:avLst/>
            <a:gdLst/>
            <a:ahLst/>
            <a:cxnLst/>
            <a:rect r="r" b="b" t="t" l="l"/>
            <a:pathLst>
              <a:path h="1861449" w="10554236">
                <a:moveTo>
                  <a:pt x="0" y="0"/>
                </a:moveTo>
                <a:lnTo>
                  <a:pt x="10554236" y="0"/>
                </a:lnTo>
                <a:lnTo>
                  <a:pt x="10554236" y="1861450"/>
                </a:lnTo>
                <a:lnTo>
                  <a:pt x="0" y="186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667" y="563469"/>
            <a:ext cx="13860728" cy="9118256"/>
          </a:xfrm>
          <a:custGeom>
            <a:avLst/>
            <a:gdLst/>
            <a:ahLst/>
            <a:cxnLst/>
            <a:rect r="r" b="b" t="t" l="l"/>
            <a:pathLst>
              <a:path h="9118256" w="13860728">
                <a:moveTo>
                  <a:pt x="0" y="0"/>
                </a:moveTo>
                <a:lnTo>
                  <a:pt x="13860727" y="0"/>
                </a:lnTo>
                <a:lnTo>
                  <a:pt x="13860727" y="9118256"/>
                </a:lnTo>
                <a:lnTo>
                  <a:pt x="0" y="9118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6134" y="1800242"/>
            <a:ext cx="9855188" cy="7010530"/>
          </a:xfrm>
          <a:custGeom>
            <a:avLst/>
            <a:gdLst/>
            <a:ahLst/>
            <a:cxnLst/>
            <a:rect r="r" b="b" t="t" l="l"/>
            <a:pathLst>
              <a:path h="7010530" w="9855188">
                <a:moveTo>
                  <a:pt x="0" y="0"/>
                </a:moveTo>
                <a:lnTo>
                  <a:pt x="9855188" y="0"/>
                </a:lnTo>
                <a:lnTo>
                  <a:pt x="9855188" y="7010531"/>
                </a:lnTo>
                <a:lnTo>
                  <a:pt x="0" y="70105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82379" y="1912833"/>
            <a:ext cx="7377164" cy="5813612"/>
          </a:xfrm>
          <a:custGeom>
            <a:avLst/>
            <a:gdLst/>
            <a:ahLst/>
            <a:cxnLst/>
            <a:rect r="r" b="b" t="t" l="l"/>
            <a:pathLst>
              <a:path h="5813612" w="7377164">
                <a:moveTo>
                  <a:pt x="0" y="0"/>
                </a:moveTo>
                <a:lnTo>
                  <a:pt x="7377164" y="0"/>
                </a:lnTo>
                <a:lnTo>
                  <a:pt x="7377164" y="5813612"/>
                </a:lnTo>
                <a:lnTo>
                  <a:pt x="0" y="58136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1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97624" y="166024"/>
            <a:ext cx="6892751" cy="163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71"/>
              </a:lnSpc>
            </a:pPr>
            <a:r>
              <a:rPr lang="en-US" sz="9616" spc="94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POWERBI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3496" y="366377"/>
            <a:ext cx="10872096" cy="6059857"/>
          </a:xfrm>
          <a:custGeom>
            <a:avLst/>
            <a:gdLst/>
            <a:ahLst/>
            <a:cxnLst/>
            <a:rect r="r" b="b" t="t" l="l"/>
            <a:pathLst>
              <a:path h="6059857" w="10872096">
                <a:moveTo>
                  <a:pt x="0" y="0"/>
                </a:moveTo>
                <a:lnTo>
                  <a:pt x="10872095" y="0"/>
                </a:lnTo>
                <a:lnTo>
                  <a:pt x="10872095" y="6059857"/>
                </a:lnTo>
                <a:lnTo>
                  <a:pt x="0" y="6059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56478" y="3893255"/>
            <a:ext cx="7903064" cy="6014464"/>
          </a:xfrm>
          <a:custGeom>
            <a:avLst/>
            <a:gdLst/>
            <a:ahLst/>
            <a:cxnLst/>
            <a:rect r="r" b="b" t="t" l="l"/>
            <a:pathLst>
              <a:path h="6014464" w="7903064">
                <a:moveTo>
                  <a:pt x="0" y="0"/>
                </a:moveTo>
                <a:lnTo>
                  <a:pt x="7903065" y="0"/>
                </a:lnTo>
                <a:lnTo>
                  <a:pt x="7903065" y="6014465"/>
                </a:lnTo>
                <a:lnTo>
                  <a:pt x="0" y="60144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95901" y="0"/>
            <a:ext cx="13354838" cy="9954956"/>
          </a:xfrm>
          <a:custGeom>
            <a:avLst/>
            <a:gdLst/>
            <a:ahLst/>
            <a:cxnLst/>
            <a:rect r="r" b="b" t="t" l="l"/>
            <a:pathLst>
              <a:path h="9954956" w="13354838">
                <a:moveTo>
                  <a:pt x="0" y="0"/>
                </a:moveTo>
                <a:lnTo>
                  <a:pt x="13354837" y="0"/>
                </a:lnTo>
                <a:lnTo>
                  <a:pt x="13354837" y="9954956"/>
                </a:lnTo>
                <a:lnTo>
                  <a:pt x="0" y="99549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435" y="4548480"/>
            <a:ext cx="9610044" cy="1948998"/>
            <a:chOff x="0" y="0"/>
            <a:chExt cx="3682024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84503" y="2745358"/>
            <a:ext cx="9603497" cy="6771722"/>
          </a:xfrm>
          <a:custGeom>
            <a:avLst/>
            <a:gdLst/>
            <a:ahLst/>
            <a:cxnLst/>
            <a:rect r="r" b="b" t="t" l="l"/>
            <a:pathLst>
              <a:path h="6771722" w="9603497">
                <a:moveTo>
                  <a:pt x="0" y="0"/>
                </a:moveTo>
                <a:lnTo>
                  <a:pt x="9603497" y="0"/>
                </a:lnTo>
                <a:lnTo>
                  <a:pt x="9603497" y="6771722"/>
                </a:lnTo>
                <a:lnTo>
                  <a:pt x="0" y="67717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07" t="0" r="-1947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435" y="-281649"/>
            <a:ext cx="10670350" cy="302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2"/>
              </a:lnSpc>
            </a:pPr>
            <a:r>
              <a:rPr lang="en-US" sz="8835" spc="8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PLATAFORMA A OCUPAR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95875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Esta plataforma sirve para migrar los datos a sql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7626" y="3004631"/>
            <a:ext cx="9610044" cy="1948998"/>
            <a:chOff x="0" y="0"/>
            <a:chExt cx="3682024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0428" y="7690527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2616" y="8449846"/>
            <a:ext cx="7132181" cy="38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Migración de datos en msql server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607850" y="769052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73838"/>
            <a:ext cx="9013401" cy="5461586"/>
          </a:xfrm>
          <a:custGeom>
            <a:avLst/>
            <a:gdLst/>
            <a:ahLst/>
            <a:cxnLst/>
            <a:rect r="r" b="b" t="t" l="l"/>
            <a:pathLst>
              <a:path h="5461586" w="9013401">
                <a:moveTo>
                  <a:pt x="0" y="0"/>
                </a:moveTo>
                <a:lnTo>
                  <a:pt x="9013401" y="0"/>
                </a:lnTo>
                <a:lnTo>
                  <a:pt x="9013401" y="5461585"/>
                </a:lnTo>
                <a:lnTo>
                  <a:pt x="0" y="54615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5861727"/>
            <a:ext cx="7820536" cy="4931175"/>
          </a:xfrm>
          <a:custGeom>
            <a:avLst/>
            <a:gdLst/>
            <a:ahLst/>
            <a:cxnLst/>
            <a:rect r="r" b="b" t="t" l="l"/>
            <a:pathLst>
              <a:path h="4931175" w="7820536">
                <a:moveTo>
                  <a:pt x="0" y="0"/>
                </a:moveTo>
                <a:lnTo>
                  <a:pt x="7820536" y="0"/>
                </a:lnTo>
                <a:lnTo>
                  <a:pt x="7820536" y="4931176"/>
                </a:lnTo>
                <a:lnTo>
                  <a:pt x="0" y="4931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428" y="-14062"/>
            <a:ext cx="9817241" cy="3018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9"/>
              </a:lnSpc>
            </a:pPr>
            <a:r>
              <a:rPr lang="en-US" sz="8782" spc="8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MIGRACIÓN DE DATOS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2491" y="3289222"/>
            <a:ext cx="7132181" cy="38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Migracion de datos en Postgresql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0874" y="3558039"/>
            <a:ext cx="10979652" cy="5990323"/>
          </a:xfrm>
          <a:custGeom>
            <a:avLst/>
            <a:gdLst/>
            <a:ahLst/>
            <a:cxnLst/>
            <a:rect r="r" b="b" t="t" l="l"/>
            <a:pathLst>
              <a:path h="5990323" w="10979652">
                <a:moveTo>
                  <a:pt x="0" y="0"/>
                </a:moveTo>
                <a:lnTo>
                  <a:pt x="10979652" y="0"/>
                </a:lnTo>
                <a:lnTo>
                  <a:pt x="10979652" y="5990322"/>
                </a:lnTo>
                <a:lnTo>
                  <a:pt x="0" y="5990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2729" y="1257300"/>
            <a:ext cx="14122541" cy="14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9"/>
              </a:lnSpc>
            </a:pPr>
            <a:r>
              <a:rPr lang="en-US" sz="8782" spc="8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CONECCIÓN AL MONGODB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791706"/>
            <a:ext cx="7165092" cy="5466594"/>
          </a:xfrm>
          <a:custGeom>
            <a:avLst/>
            <a:gdLst/>
            <a:ahLst/>
            <a:cxnLst/>
            <a:rect r="r" b="b" t="t" l="l"/>
            <a:pathLst>
              <a:path h="5466594" w="7165092">
                <a:moveTo>
                  <a:pt x="0" y="0"/>
                </a:moveTo>
                <a:lnTo>
                  <a:pt x="7165092" y="0"/>
                </a:lnTo>
                <a:lnTo>
                  <a:pt x="7165092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290131"/>
            <a:ext cx="9610044" cy="1948998"/>
            <a:chOff x="0" y="0"/>
            <a:chExt cx="3682024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39100" y="3907877"/>
            <a:ext cx="9669586" cy="5350423"/>
          </a:xfrm>
          <a:custGeom>
            <a:avLst/>
            <a:gdLst/>
            <a:ahLst/>
            <a:cxnLst/>
            <a:rect r="r" b="b" t="t" l="l"/>
            <a:pathLst>
              <a:path h="5350423" w="9669586">
                <a:moveTo>
                  <a:pt x="0" y="0"/>
                </a:moveTo>
                <a:lnTo>
                  <a:pt x="9669586" y="0"/>
                </a:lnTo>
                <a:lnTo>
                  <a:pt x="9669586" y="5350423"/>
                </a:lnTo>
                <a:lnTo>
                  <a:pt x="0" y="5350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591" y="2217005"/>
            <a:ext cx="7132181" cy="38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sELECCIONAR LA TABLA A MIGRAR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039100" y="1457686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619317" y="2191740"/>
            <a:ext cx="8449609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VISUALIZAMOS EN LA RUTA PUESTA LA MIGRACION DE DATOS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6414" y="3045250"/>
            <a:ext cx="9651129" cy="5632954"/>
          </a:xfrm>
          <a:custGeom>
            <a:avLst/>
            <a:gdLst/>
            <a:ahLst/>
            <a:cxnLst/>
            <a:rect r="r" b="b" t="t" l="l"/>
            <a:pathLst>
              <a:path h="5632954" w="9651129">
                <a:moveTo>
                  <a:pt x="0" y="0"/>
                </a:moveTo>
                <a:lnTo>
                  <a:pt x="9651129" y="0"/>
                </a:lnTo>
                <a:lnTo>
                  <a:pt x="9651129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37923" y="3851794"/>
            <a:ext cx="6971640" cy="977086"/>
          </a:xfrm>
          <a:custGeom>
            <a:avLst/>
            <a:gdLst/>
            <a:ahLst/>
            <a:cxnLst/>
            <a:rect r="r" b="b" t="t" l="l"/>
            <a:pathLst>
              <a:path h="977086" w="6971640">
                <a:moveTo>
                  <a:pt x="0" y="0"/>
                </a:moveTo>
                <a:lnTo>
                  <a:pt x="6971640" y="0"/>
                </a:lnTo>
                <a:lnTo>
                  <a:pt x="6971640" y="977086"/>
                </a:lnTo>
                <a:lnTo>
                  <a:pt x="0" y="9770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87943" y="5347891"/>
            <a:ext cx="7471599" cy="2960445"/>
          </a:xfrm>
          <a:custGeom>
            <a:avLst/>
            <a:gdLst/>
            <a:ahLst/>
            <a:cxnLst/>
            <a:rect r="r" b="b" t="t" l="l"/>
            <a:pathLst>
              <a:path h="2960445" w="7471599">
                <a:moveTo>
                  <a:pt x="0" y="0"/>
                </a:moveTo>
                <a:lnTo>
                  <a:pt x="7471600" y="0"/>
                </a:lnTo>
                <a:lnTo>
                  <a:pt x="7471600" y="2960445"/>
                </a:lnTo>
                <a:lnTo>
                  <a:pt x="0" y="29604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42191" y="888605"/>
            <a:ext cx="10075659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REDIS(NOSQL)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3802" y="1771824"/>
            <a:ext cx="12700396" cy="7759803"/>
          </a:xfrm>
          <a:custGeom>
            <a:avLst/>
            <a:gdLst/>
            <a:ahLst/>
            <a:cxnLst/>
            <a:rect r="r" b="b" t="t" l="l"/>
            <a:pathLst>
              <a:path h="7759803" w="12700396">
                <a:moveTo>
                  <a:pt x="0" y="0"/>
                </a:moveTo>
                <a:lnTo>
                  <a:pt x="12700396" y="0"/>
                </a:lnTo>
                <a:lnTo>
                  <a:pt x="12700396" y="7759802"/>
                </a:lnTo>
                <a:lnTo>
                  <a:pt x="0" y="775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2729" y="-152400"/>
            <a:ext cx="14122541" cy="14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8782" spc="8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DASHBOARDS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57" r="0" b="-6367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79" r="0" b="-3479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2729" y="3924300"/>
            <a:ext cx="14122541" cy="14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8782" spc="8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GRACIAS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760" y="2881555"/>
            <a:ext cx="7564437" cy="5152308"/>
          </a:xfrm>
          <a:custGeom>
            <a:avLst/>
            <a:gdLst/>
            <a:ahLst/>
            <a:cxnLst/>
            <a:rect r="r" b="b" t="t" l="l"/>
            <a:pathLst>
              <a:path h="5152308" w="7564437">
                <a:moveTo>
                  <a:pt x="0" y="0"/>
                </a:moveTo>
                <a:lnTo>
                  <a:pt x="7564437" y="0"/>
                </a:lnTo>
                <a:lnTo>
                  <a:pt x="7564437" y="5152308"/>
                </a:lnTo>
                <a:lnTo>
                  <a:pt x="0" y="51523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36568" y="2769150"/>
            <a:ext cx="7665559" cy="5264713"/>
          </a:xfrm>
          <a:custGeom>
            <a:avLst/>
            <a:gdLst/>
            <a:ahLst/>
            <a:cxnLst/>
            <a:rect r="r" b="b" t="t" l="l"/>
            <a:pathLst>
              <a:path h="5264713" w="7665559">
                <a:moveTo>
                  <a:pt x="0" y="0"/>
                </a:moveTo>
                <a:lnTo>
                  <a:pt x="7665559" y="0"/>
                </a:lnTo>
                <a:lnTo>
                  <a:pt x="7665559" y="5264713"/>
                </a:lnTo>
                <a:lnTo>
                  <a:pt x="0" y="52647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9782" y="491039"/>
            <a:ext cx="11939246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REDISDATASTUDIO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842" y="600822"/>
            <a:ext cx="8339313" cy="4966247"/>
          </a:xfrm>
          <a:custGeom>
            <a:avLst/>
            <a:gdLst/>
            <a:ahLst/>
            <a:cxnLst/>
            <a:rect r="r" b="b" t="t" l="l"/>
            <a:pathLst>
              <a:path h="4966247" w="8339313">
                <a:moveTo>
                  <a:pt x="0" y="0"/>
                </a:moveTo>
                <a:lnTo>
                  <a:pt x="8339313" y="0"/>
                </a:lnTo>
                <a:lnTo>
                  <a:pt x="8339313" y="4966248"/>
                </a:lnTo>
                <a:lnTo>
                  <a:pt x="0" y="4966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2996" y="5906967"/>
            <a:ext cx="8500158" cy="3638957"/>
          </a:xfrm>
          <a:custGeom>
            <a:avLst/>
            <a:gdLst/>
            <a:ahLst/>
            <a:cxnLst/>
            <a:rect r="r" b="b" t="t" l="l"/>
            <a:pathLst>
              <a:path h="3638957" w="8500158">
                <a:moveTo>
                  <a:pt x="0" y="0"/>
                </a:moveTo>
                <a:lnTo>
                  <a:pt x="8500159" y="0"/>
                </a:lnTo>
                <a:lnTo>
                  <a:pt x="8500159" y="3638957"/>
                </a:lnTo>
                <a:lnTo>
                  <a:pt x="0" y="36389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1379113"/>
            <a:ext cx="8815543" cy="2828572"/>
          </a:xfrm>
          <a:custGeom>
            <a:avLst/>
            <a:gdLst/>
            <a:ahLst/>
            <a:cxnLst/>
            <a:rect r="r" b="b" t="t" l="l"/>
            <a:pathLst>
              <a:path h="2828572" w="8815543">
                <a:moveTo>
                  <a:pt x="0" y="0"/>
                </a:moveTo>
                <a:lnTo>
                  <a:pt x="8815543" y="0"/>
                </a:lnTo>
                <a:lnTo>
                  <a:pt x="8815543" y="2828572"/>
                </a:lnTo>
                <a:lnTo>
                  <a:pt x="0" y="28285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51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72998" y="5345304"/>
            <a:ext cx="8357546" cy="3397929"/>
          </a:xfrm>
          <a:custGeom>
            <a:avLst/>
            <a:gdLst/>
            <a:ahLst/>
            <a:cxnLst/>
            <a:rect r="r" b="b" t="t" l="l"/>
            <a:pathLst>
              <a:path h="3397929" w="8357546">
                <a:moveTo>
                  <a:pt x="0" y="0"/>
                </a:moveTo>
                <a:lnTo>
                  <a:pt x="8357547" y="0"/>
                </a:lnTo>
                <a:lnTo>
                  <a:pt x="8357547" y="3397929"/>
                </a:lnTo>
                <a:lnTo>
                  <a:pt x="0" y="33979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55" t="0" r="-1055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0480" y="337474"/>
            <a:ext cx="8663520" cy="4671042"/>
          </a:xfrm>
          <a:custGeom>
            <a:avLst/>
            <a:gdLst/>
            <a:ahLst/>
            <a:cxnLst/>
            <a:rect r="r" b="b" t="t" l="l"/>
            <a:pathLst>
              <a:path h="4671042" w="8663520">
                <a:moveTo>
                  <a:pt x="0" y="0"/>
                </a:moveTo>
                <a:lnTo>
                  <a:pt x="8663520" y="0"/>
                </a:lnTo>
                <a:lnTo>
                  <a:pt x="8663520" y="4671042"/>
                </a:lnTo>
                <a:lnTo>
                  <a:pt x="0" y="46710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0480" y="5683074"/>
            <a:ext cx="9979783" cy="4086744"/>
          </a:xfrm>
          <a:custGeom>
            <a:avLst/>
            <a:gdLst/>
            <a:ahLst/>
            <a:cxnLst/>
            <a:rect r="r" b="b" t="t" l="l"/>
            <a:pathLst>
              <a:path h="4086744" w="9979783">
                <a:moveTo>
                  <a:pt x="0" y="0"/>
                </a:moveTo>
                <a:lnTo>
                  <a:pt x="9979782" y="0"/>
                </a:lnTo>
                <a:lnTo>
                  <a:pt x="9979782" y="4086743"/>
                </a:lnTo>
                <a:lnTo>
                  <a:pt x="0" y="40867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5028" y="470376"/>
            <a:ext cx="6755932" cy="2202619"/>
          </a:xfrm>
          <a:custGeom>
            <a:avLst/>
            <a:gdLst/>
            <a:ahLst/>
            <a:cxnLst/>
            <a:rect r="r" b="b" t="t" l="l"/>
            <a:pathLst>
              <a:path h="2202619" w="6755932">
                <a:moveTo>
                  <a:pt x="0" y="0"/>
                </a:moveTo>
                <a:lnTo>
                  <a:pt x="6755932" y="0"/>
                </a:lnTo>
                <a:lnTo>
                  <a:pt x="6755932" y="2202619"/>
                </a:lnTo>
                <a:lnTo>
                  <a:pt x="0" y="22026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55928" y="3441846"/>
            <a:ext cx="6003372" cy="5816454"/>
          </a:xfrm>
          <a:custGeom>
            <a:avLst/>
            <a:gdLst/>
            <a:ahLst/>
            <a:cxnLst/>
            <a:rect r="r" b="b" t="t" l="l"/>
            <a:pathLst>
              <a:path h="5816454" w="6003372">
                <a:moveTo>
                  <a:pt x="0" y="0"/>
                </a:moveTo>
                <a:lnTo>
                  <a:pt x="6003372" y="0"/>
                </a:lnTo>
                <a:lnTo>
                  <a:pt x="6003372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19956" y="739567"/>
            <a:ext cx="13891313" cy="8766059"/>
          </a:xfrm>
          <a:custGeom>
            <a:avLst/>
            <a:gdLst/>
            <a:ahLst/>
            <a:cxnLst/>
            <a:rect r="r" b="b" t="t" l="l"/>
            <a:pathLst>
              <a:path h="8766059" w="13891313">
                <a:moveTo>
                  <a:pt x="0" y="0"/>
                </a:moveTo>
                <a:lnTo>
                  <a:pt x="13891312" y="0"/>
                </a:lnTo>
                <a:lnTo>
                  <a:pt x="13891312" y="8766059"/>
                </a:lnTo>
                <a:lnTo>
                  <a:pt x="0" y="8766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1743" y="389270"/>
            <a:ext cx="7097387" cy="9508461"/>
          </a:xfrm>
          <a:custGeom>
            <a:avLst/>
            <a:gdLst/>
            <a:ahLst/>
            <a:cxnLst/>
            <a:rect r="r" b="b" t="t" l="l"/>
            <a:pathLst>
              <a:path h="9508461" w="7097387">
                <a:moveTo>
                  <a:pt x="0" y="0"/>
                </a:moveTo>
                <a:lnTo>
                  <a:pt x="7097387" y="0"/>
                </a:lnTo>
                <a:lnTo>
                  <a:pt x="7097387" y="9508460"/>
                </a:lnTo>
                <a:lnTo>
                  <a:pt x="0" y="95084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48780" y="4206274"/>
            <a:ext cx="9169840" cy="4806496"/>
          </a:xfrm>
          <a:custGeom>
            <a:avLst/>
            <a:gdLst/>
            <a:ahLst/>
            <a:cxnLst/>
            <a:rect r="r" b="b" t="t" l="l"/>
            <a:pathLst>
              <a:path h="4806496" w="9169840">
                <a:moveTo>
                  <a:pt x="0" y="0"/>
                </a:moveTo>
                <a:lnTo>
                  <a:pt x="9169840" y="0"/>
                </a:lnTo>
                <a:lnTo>
                  <a:pt x="9169840" y="4806496"/>
                </a:lnTo>
                <a:lnTo>
                  <a:pt x="0" y="4806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448780" y="85999"/>
            <a:ext cx="6892751" cy="331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71"/>
              </a:lnSpc>
            </a:pPr>
            <a:r>
              <a:rPr lang="en-US" sz="9616" spc="94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JUPYTER NOTEBOOK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5678" y="1028700"/>
            <a:ext cx="9987077" cy="6181322"/>
          </a:xfrm>
          <a:custGeom>
            <a:avLst/>
            <a:gdLst/>
            <a:ahLst/>
            <a:cxnLst/>
            <a:rect r="r" b="b" t="t" l="l"/>
            <a:pathLst>
              <a:path h="6181322" w="9987077">
                <a:moveTo>
                  <a:pt x="0" y="0"/>
                </a:moveTo>
                <a:lnTo>
                  <a:pt x="9987077" y="0"/>
                </a:lnTo>
                <a:lnTo>
                  <a:pt x="9987077" y="6181322"/>
                </a:lnTo>
                <a:lnTo>
                  <a:pt x="0" y="6181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40867" y="483564"/>
            <a:ext cx="6892751" cy="163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71"/>
              </a:lnSpc>
            </a:pPr>
            <a:r>
              <a:rPr lang="en-US" sz="9616" spc="94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MONGODB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805227" y="5345304"/>
            <a:ext cx="7154316" cy="4104122"/>
          </a:xfrm>
          <a:custGeom>
            <a:avLst/>
            <a:gdLst/>
            <a:ahLst/>
            <a:cxnLst/>
            <a:rect r="r" b="b" t="t" l="l"/>
            <a:pathLst>
              <a:path h="4104122" w="7154316">
                <a:moveTo>
                  <a:pt x="0" y="0"/>
                </a:moveTo>
                <a:lnTo>
                  <a:pt x="7154316" y="0"/>
                </a:lnTo>
                <a:lnTo>
                  <a:pt x="7154316" y="4104122"/>
                </a:lnTo>
                <a:lnTo>
                  <a:pt x="0" y="41041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168430"/>
            <a:ext cx="6642572" cy="7253049"/>
          </a:xfrm>
          <a:custGeom>
            <a:avLst/>
            <a:gdLst/>
            <a:ahLst/>
            <a:cxnLst/>
            <a:rect r="r" b="b" t="t" l="l"/>
            <a:pathLst>
              <a:path h="7253049" w="6642572">
                <a:moveTo>
                  <a:pt x="0" y="0"/>
                </a:moveTo>
                <a:lnTo>
                  <a:pt x="6642572" y="0"/>
                </a:lnTo>
                <a:lnTo>
                  <a:pt x="6642572" y="7253048"/>
                </a:lnTo>
                <a:lnTo>
                  <a:pt x="0" y="725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71274" y="2168430"/>
            <a:ext cx="5438202" cy="4323114"/>
          </a:xfrm>
          <a:custGeom>
            <a:avLst/>
            <a:gdLst/>
            <a:ahLst/>
            <a:cxnLst/>
            <a:rect r="r" b="b" t="t" l="l"/>
            <a:pathLst>
              <a:path h="4323114" w="5438202">
                <a:moveTo>
                  <a:pt x="0" y="0"/>
                </a:moveTo>
                <a:lnTo>
                  <a:pt x="5438203" y="0"/>
                </a:lnTo>
                <a:lnTo>
                  <a:pt x="5438203" y="4323113"/>
                </a:lnTo>
                <a:lnTo>
                  <a:pt x="0" y="43231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71984" y="6985697"/>
            <a:ext cx="8226182" cy="2272603"/>
          </a:xfrm>
          <a:custGeom>
            <a:avLst/>
            <a:gdLst/>
            <a:ahLst/>
            <a:cxnLst/>
            <a:rect r="r" b="b" t="t" l="l"/>
            <a:pathLst>
              <a:path h="2272603" w="8226182">
                <a:moveTo>
                  <a:pt x="0" y="0"/>
                </a:moveTo>
                <a:lnTo>
                  <a:pt x="8226181" y="0"/>
                </a:lnTo>
                <a:lnTo>
                  <a:pt x="8226181" y="2272603"/>
                </a:lnTo>
                <a:lnTo>
                  <a:pt x="0" y="2272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97624" y="166024"/>
            <a:ext cx="6892751" cy="163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71"/>
              </a:lnSpc>
            </a:pPr>
            <a:r>
              <a:rPr lang="en-US" sz="9616" spc="94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SQLSERVER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DAGNtPT5HCQ</dc:identifier>
  <dcterms:modified xsi:type="dcterms:W3CDTF">2011-08-01T06:04:30Z</dcterms:modified>
  <cp:revision>1</cp:revision>
  <dc:title>project</dc:title>
</cp:coreProperties>
</file>