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66" r:id="rId3"/>
    <p:sldId id="295" r:id="rId4"/>
    <p:sldId id="259" r:id="rId5"/>
    <p:sldId id="260" r:id="rId6"/>
    <p:sldId id="280" r:id="rId7"/>
    <p:sldId id="27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BA86D-6BF1-4129-B158-9E68CF39AEF9}" v="18" dt="2022-10-28T05:18:21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4" autoAdjust="0"/>
    <p:restoredTop sz="94838" autoAdjust="0"/>
  </p:normalViewPr>
  <p:slideViewPr>
    <p:cSldViewPr snapToGrid="0">
      <p:cViewPr varScale="1">
        <p:scale>
          <a:sx n="156" d="100"/>
          <a:sy n="156" d="100"/>
        </p:scale>
        <p:origin x="9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Shimada" userId="8be85d5f34a819d9" providerId="LiveId" clId="{A84BA86D-6BF1-4129-B158-9E68CF39AEF9}"/>
    <pc:docChg chg="undo redo custSel addSld delSld modSld sldOrd">
      <pc:chgData name="Richard Shimada" userId="8be85d5f34a819d9" providerId="LiveId" clId="{A84BA86D-6BF1-4129-B158-9E68CF39AEF9}" dt="2022-10-28T05:22:45.805" v="3229" actId="20577"/>
      <pc:docMkLst>
        <pc:docMk/>
      </pc:docMkLst>
      <pc:sldChg chg="modSp mod">
        <pc:chgData name="Richard Shimada" userId="8be85d5f34a819d9" providerId="LiveId" clId="{A84BA86D-6BF1-4129-B158-9E68CF39AEF9}" dt="2022-10-26T02:06:43.408" v="55" actId="20577"/>
        <pc:sldMkLst>
          <pc:docMk/>
          <pc:sldMk cId="2450660524" sldId="256"/>
        </pc:sldMkLst>
        <pc:spChg chg="mod">
          <ac:chgData name="Richard Shimada" userId="8be85d5f34a819d9" providerId="LiveId" clId="{A84BA86D-6BF1-4129-B158-9E68CF39AEF9}" dt="2022-10-26T02:06:43.408" v="55" actId="20577"/>
          <ac:spMkLst>
            <pc:docMk/>
            <pc:sldMk cId="2450660524" sldId="256"/>
            <ac:spMk id="2" creationId="{E08685AE-ABAA-4480-904D-491AEB34F029}"/>
          </ac:spMkLst>
        </pc:spChg>
        <pc:spChg chg="mod">
          <ac:chgData name="Richard Shimada" userId="8be85d5f34a819d9" providerId="LiveId" clId="{A84BA86D-6BF1-4129-B158-9E68CF39AEF9}" dt="2022-10-26T01:41:27.720" v="7" actId="20577"/>
          <ac:spMkLst>
            <pc:docMk/>
            <pc:sldMk cId="2450660524" sldId="256"/>
            <ac:spMk id="3" creationId="{476F11F5-ABB5-4D70-9349-4EC6AA4A1EFF}"/>
          </ac:spMkLst>
        </pc:spChg>
      </pc:sldChg>
      <pc:sldChg chg="delSp modSp mod">
        <pc:chgData name="Richard Shimada" userId="8be85d5f34a819d9" providerId="LiveId" clId="{A84BA86D-6BF1-4129-B158-9E68CF39AEF9}" dt="2022-10-28T04:05:47.595" v="1875" actId="12788"/>
        <pc:sldMkLst>
          <pc:docMk/>
          <pc:sldMk cId="655599086" sldId="259"/>
        </pc:sldMkLst>
        <pc:spChg chg="mod">
          <ac:chgData name="Richard Shimada" userId="8be85d5f34a819d9" providerId="LiveId" clId="{A84BA86D-6BF1-4129-B158-9E68CF39AEF9}" dt="2022-10-28T04:05:37.654" v="1873" actId="1076"/>
          <ac:spMkLst>
            <pc:docMk/>
            <pc:sldMk cId="655599086" sldId="259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8T04:05:47.595" v="1875" actId="12788"/>
          <ac:spMkLst>
            <pc:docMk/>
            <pc:sldMk cId="655599086" sldId="259"/>
            <ac:spMk id="3" creationId="{D512036F-02E1-432D-BDFC-AF6714D29B18}"/>
          </ac:spMkLst>
        </pc:spChg>
        <pc:graphicFrameChg chg="del">
          <ac:chgData name="Richard Shimada" userId="8be85d5f34a819d9" providerId="LiveId" clId="{A84BA86D-6BF1-4129-B158-9E68CF39AEF9}" dt="2022-10-26T03:59:28.586" v="258" actId="478"/>
          <ac:graphicFrameMkLst>
            <pc:docMk/>
            <pc:sldMk cId="655599086" sldId="259"/>
            <ac:graphicFrameMk id="13" creationId="{F83C9BAE-3680-481E-BF86-6D66108A6DF8}"/>
          </ac:graphicFrameMkLst>
        </pc:graphicFrameChg>
      </pc:sldChg>
      <pc:sldChg chg="addSp delSp modSp mod">
        <pc:chgData name="Richard Shimada" userId="8be85d5f34a819d9" providerId="LiveId" clId="{A84BA86D-6BF1-4129-B158-9E68CF39AEF9}" dt="2022-10-28T04:12:27.778" v="1971" actId="12788"/>
        <pc:sldMkLst>
          <pc:docMk/>
          <pc:sldMk cId="350621828" sldId="260"/>
        </pc:sldMkLst>
        <pc:spChg chg="mod">
          <ac:chgData name="Richard Shimada" userId="8be85d5f34a819d9" providerId="LiveId" clId="{A84BA86D-6BF1-4129-B158-9E68CF39AEF9}" dt="2022-10-26T03:51:10.909" v="149" actId="20577"/>
          <ac:spMkLst>
            <pc:docMk/>
            <pc:sldMk cId="350621828" sldId="260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8T04:08:14.276" v="1964" actId="20577"/>
          <ac:spMkLst>
            <pc:docMk/>
            <pc:sldMk cId="350621828" sldId="260"/>
            <ac:spMk id="3" creationId="{D512036F-02E1-432D-BDFC-AF6714D29B18}"/>
          </ac:spMkLst>
        </pc:spChg>
        <pc:picChg chg="add del mod">
          <ac:chgData name="Richard Shimada" userId="8be85d5f34a819d9" providerId="LiveId" clId="{A84BA86D-6BF1-4129-B158-9E68CF39AEF9}" dt="2022-10-26T03:46:37.804" v="120" actId="478"/>
          <ac:picMkLst>
            <pc:docMk/>
            <pc:sldMk cId="350621828" sldId="260"/>
            <ac:picMk id="5" creationId="{BC824EB4-BD04-6476-99FD-E45D27DCE6E0}"/>
          </ac:picMkLst>
        </pc:picChg>
        <pc:picChg chg="del">
          <ac:chgData name="Richard Shimada" userId="8be85d5f34a819d9" providerId="LiveId" clId="{A84BA86D-6BF1-4129-B158-9E68CF39AEF9}" dt="2022-10-26T03:46:09.156" v="100" actId="478"/>
          <ac:picMkLst>
            <pc:docMk/>
            <pc:sldMk cId="350621828" sldId="260"/>
            <ac:picMk id="7" creationId="{1F2495B5-E9F0-4D8D-817A-5E7EE567C741}"/>
          </ac:picMkLst>
        </pc:picChg>
        <pc:picChg chg="add del mod">
          <ac:chgData name="Richard Shimada" userId="8be85d5f34a819d9" providerId="LiveId" clId="{A84BA86D-6BF1-4129-B158-9E68CF39AEF9}" dt="2022-10-26T03:46:37.804" v="120" actId="478"/>
          <ac:picMkLst>
            <pc:docMk/>
            <pc:sldMk cId="350621828" sldId="260"/>
            <ac:picMk id="8" creationId="{A023E7FE-A813-F058-6815-26722C87D2A0}"/>
          </ac:picMkLst>
        </pc:picChg>
        <pc:picChg chg="add mod">
          <ac:chgData name="Richard Shimada" userId="8be85d5f34a819d9" providerId="LiveId" clId="{A84BA86D-6BF1-4129-B158-9E68CF39AEF9}" dt="2022-10-28T04:12:27.778" v="1971" actId="12788"/>
          <ac:picMkLst>
            <pc:docMk/>
            <pc:sldMk cId="350621828" sldId="260"/>
            <ac:picMk id="10" creationId="{B0F401E4-C289-D1FD-73B9-A7981E5385AF}"/>
          </ac:picMkLst>
        </pc:picChg>
        <pc:picChg chg="add mod">
          <ac:chgData name="Richard Shimada" userId="8be85d5f34a819d9" providerId="LiveId" clId="{A84BA86D-6BF1-4129-B158-9E68CF39AEF9}" dt="2022-10-28T04:12:27.778" v="1971" actId="12788"/>
          <ac:picMkLst>
            <pc:docMk/>
            <pc:sldMk cId="350621828" sldId="260"/>
            <ac:picMk id="12" creationId="{71CE12EA-C8B1-4382-3E8B-7FFE822C919B}"/>
          </ac:picMkLst>
        </pc:picChg>
      </pc:sldChg>
      <pc:sldChg chg="modSp del mod">
        <pc:chgData name="Richard Shimada" userId="8be85d5f34a819d9" providerId="LiveId" clId="{A84BA86D-6BF1-4129-B158-9E68CF39AEF9}" dt="2022-10-26T04:08:50.858" v="428" actId="47"/>
        <pc:sldMkLst>
          <pc:docMk/>
          <pc:sldMk cId="2405837229" sldId="261"/>
        </pc:sldMkLst>
        <pc:spChg chg="mod">
          <ac:chgData name="Richard Shimada" userId="8be85d5f34a819d9" providerId="LiveId" clId="{A84BA86D-6BF1-4129-B158-9E68CF39AEF9}" dt="2022-10-26T04:02:25.815" v="314" actId="20577"/>
          <ac:spMkLst>
            <pc:docMk/>
            <pc:sldMk cId="2405837229" sldId="261"/>
            <ac:spMk id="2" creationId="{8D27F987-A338-45D4-8612-ABFA6BB3954C}"/>
          </ac:spMkLst>
        </pc:spChg>
      </pc:sldChg>
      <pc:sldChg chg="modSp mod">
        <pc:chgData name="Richard Shimada" userId="8be85d5f34a819d9" providerId="LiveId" clId="{A84BA86D-6BF1-4129-B158-9E68CF39AEF9}" dt="2022-10-26T02:08:09.449" v="99" actId="20577"/>
        <pc:sldMkLst>
          <pc:docMk/>
          <pc:sldMk cId="2891222163" sldId="266"/>
        </pc:sldMkLst>
        <pc:spChg chg="mod">
          <ac:chgData name="Richard Shimada" userId="8be85d5f34a819d9" providerId="LiveId" clId="{A84BA86D-6BF1-4129-B158-9E68CF39AEF9}" dt="2022-10-26T02:08:09.449" v="99" actId="20577"/>
          <ac:spMkLst>
            <pc:docMk/>
            <pc:sldMk cId="2891222163" sldId="266"/>
            <ac:spMk id="2" creationId="{E08685AE-ABAA-4480-904D-491AEB34F029}"/>
          </ac:spMkLst>
        </pc:spChg>
      </pc:sldChg>
      <pc:sldChg chg="del">
        <pc:chgData name="Richard Shimada" userId="8be85d5f34a819d9" providerId="LiveId" clId="{A84BA86D-6BF1-4129-B158-9E68CF39AEF9}" dt="2022-10-28T04:45:02.638" v="3072" actId="47"/>
        <pc:sldMkLst>
          <pc:docMk/>
          <pc:sldMk cId="4049346272" sldId="268"/>
        </pc:sldMkLst>
      </pc:sldChg>
      <pc:sldChg chg="addSp delSp modSp mod">
        <pc:chgData name="Richard Shimada" userId="8be85d5f34a819d9" providerId="LiveId" clId="{A84BA86D-6BF1-4129-B158-9E68CF39AEF9}" dt="2022-10-28T05:15:31.736" v="3075" actId="20577"/>
        <pc:sldMkLst>
          <pc:docMk/>
          <pc:sldMk cId="3637347139" sldId="270"/>
        </pc:sldMkLst>
        <pc:spChg chg="mod">
          <ac:chgData name="Richard Shimada" userId="8be85d5f34a819d9" providerId="LiveId" clId="{A84BA86D-6BF1-4129-B158-9E68CF39AEF9}" dt="2022-10-28T04:26:47.481" v="2314" actId="6549"/>
          <ac:spMkLst>
            <pc:docMk/>
            <pc:sldMk cId="3637347139" sldId="270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8T05:15:31.736" v="3075" actId="20577"/>
          <ac:spMkLst>
            <pc:docMk/>
            <pc:sldMk cId="3637347139" sldId="270"/>
            <ac:spMk id="3" creationId="{D512036F-02E1-432D-BDFC-AF6714D29B18}"/>
          </ac:spMkLst>
        </pc:spChg>
        <pc:spChg chg="add del mod">
          <ac:chgData name="Richard Shimada" userId="8be85d5f34a819d9" providerId="LiveId" clId="{A84BA86D-6BF1-4129-B158-9E68CF39AEF9}" dt="2022-10-28T04:43:13.161" v="3030" actId="478"/>
          <ac:spMkLst>
            <pc:docMk/>
            <pc:sldMk cId="3637347139" sldId="270"/>
            <ac:spMk id="4" creationId="{FD0FB06B-EEE2-4975-FC68-AD541D6892DF}"/>
          </ac:spMkLst>
        </pc:spChg>
        <pc:graphicFrameChg chg="del mod">
          <ac:chgData name="Richard Shimada" userId="8be85d5f34a819d9" providerId="LiveId" clId="{A84BA86D-6BF1-4129-B158-9E68CF39AEF9}" dt="2022-10-26T04:29:42.520" v="918" actId="478"/>
          <ac:graphicFrameMkLst>
            <pc:docMk/>
            <pc:sldMk cId="3637347139" sldId="270"/>
            <ac:graphicFrameMk id="8" creationId="{FF1C5108-3B1A-4EAA-ADB8-4867507EB3A6}"/>
          </ac:graphicFrameMkLst>
        </pc:graphicFrameChg>
        <pc:picChg chg="add mod">
          <ac:chgData name="Richard Shimada" userId="8be85d5f34a819d9" providerId="LiveId" clId="{A84BA86D-6BF1-4129-B158-9E68CF39AEF9}" dt="2022-10-28T04:43:46.118" v="3042" actId="1076"/>
          <ac:picMkLst>
            <pc:docMk/>
            <pc:sldMk cId="3637347139" sldId="270"/>
            <ac:picMk id="6" creationId="{7684F0EF-ACDA-B0C3-ACCB-D0ED5DA9FCD5}"/>
          </ac:picMkLst>
        </pc:picChg>
      </pc:sldChg>
      <pc:sldChg chg="del">
        <pc:chgData name="Richard Shimada" userId="8be85d5f34a819d9" providerId="LiveId" clId="{A84BA86D-6BF1-4129-B158-9E68CF39AEF9}" dt="2022-10-26T04:00:32.137" v="285" actId="47"/>
        <pc:sldMkLst>
          <pc:docMk/>
          <pc:sldMk cId="1334915387" sldId="271"/>
        </pc:sldMkLst>
      </pc:sldChg>
      <pc:sldChg chg="addSp delSp modSp add del mod ord">
        <pc:chgData name="Richard Shimada" userId="8be85d5f34a819d9" providerId="LiveId" clId="{A84BA86D-6BF1-4129-B158-9E68CF39AEF9}" dt="2022-10-28T05:19:45.326" v="3092" actId="20577"/>
        <pc:sldMkLst>
          <pc:docMk/>
          <pc:sldMk cId="1054540987" sldId="275"/>
        </pc:sldMkLst>
        <pc:spChg chg="mod">
          <ac:chgData name="Richard Shimada" userId="8be85d5f34a819d9" providerId="LiveId" clId="{A84BA86D-6BF1-4129-B158-9E68CF39AEF9}" dt="2022-10-28T04:39:22.935" v="2934" actId="20577"/>
          <ac:spMkLst>
            <pc:docMk/>
            <pc:sldMk cId="1054540987" sldId="275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8T05:19:45.326" v="3092" actId="20577"/>
          <ac:spMkLst>
            <pc:docMk/>
            <pc:sldMk cId="1054540987" sldId="275"/>
            <ac:spMk id="3" creationId="{D512036F-02E1-432D-BDFC-AF6714D29B18}"/>
          </ac:spMkLst>
        </pc:spChg>
        <pc:graphicFrameChg chg="del">
          <ac:chgData name="Richard Shimada" userId="8be85d5f34a819d9" providerId="LiveId" clId="{A84BA86D-6BF1-4129-B158-9E68CF39AEF9}" dt="2022-10-26T04:40:21.581" v="1078" actId="478"/>
          <ac:graphicFrameMkLst>
            <pc:docMk/>
            <pc:sldMk cId="1054540987" sldId="275"/>
            <ac:graphicFrameMk id="7" creationId="{16ADF516-2B28-4DAE-95C1-DA17CDA18778}"/>
          </ac:graphicFrameMkLst>
        </pc:graphicFrameChg>
        <pc:picChg chg="add del mod">
          <ac:chgData name="Richard Shimada" userId="8be85d5f34a819d9" providerId="LiveId" clId="{A84BA86D-6BF1-4129-B158-9E68CF39AEF9}" dt="2022-10-28T04:44:03.727" v="3043" actId="478"/>
          <ac:picMkLst>
            <pc:docMk/>
            <pc:sldMk cId="1054540987" sldId="275"/>
            <ac:picMk id="5" creationId="{DFABBC67-6099-8014-876A-2099E246A806}"/>
          </ac:picMkLst>
        </pc:picChg>
        <pc:picChg chg="add del">
          <ac:chgData name="Richard Shimada" userId="8be85d5f34a819d9" providerId="LiveId" clId="{A84BA86D-6BF1-4129-B158-9E68CF39AEF9}" dt="2022-10-28T04:40:32.663" v="2947" actId="22"/>
          <ac:picMkLst>
            <pc:docMk/>
            <pc:sldMk cId="1054540987" sldId="275"/>
            <ac:picMk id="6" creationId="{A7468B17-91F9-39BA-A186-87726AD61848}"/>
          </ac:picMkLst>
        </pc:picChg>
      </pc:sldChg>
      <pc:sldChg chg="del">
        <pc:chgData name="Richard Shimada" userId="8be85d5f34a819d9" providerId="LiveId" clId="{A84BA86D-6BF1-4129-B158-9E68CF39AEF9}" dt="2022-10-26T03:59:35.205" v="260" actId="47"/>
        <pc:sldMkLst>
          <pc:docMk/>
          <pc:sldMk cId="901392975" sldId="276"/>
        </pc:sldMkLst>
      </pc:sldChg>
      <pc:sldChg chg="del">
        <pc:chgData name="Richard Shimada" userId="8be85d5f34a819d9" providerId="LiveId" clId="{A84BA86D-6BF1-4129-B158-9E68CF39AEF9}" dt="2022-10-26T03:52:01.882" v="189" actId="47"/>
        <pc:sldMkLst>
          <pc:docMk/>
          <pc:sldMk cId="3202251309" sldId="278"/>
        </pc:sldMkLst>
      </pc:sldChg>
      <pc:sldChg chg="addSp delSp modSp add del mod">
        <pc:chgData name="Richard Shimada" userId="8be85d5f34a819d9" providerId="LiveId" clId="{A84BA86D-6BF1-4129-B158-9E68CF39AEF9}" dt="2022-10-28T04:13:55.271" v="2125" actId="404"/>
        <pc:sldMkLst>
          <pc:docMk/>
          <pc:sldMk cId="1077244172" sldId="280"/>
        </pc:sldMkLst>
        <pc:spChg chg="mod">
          <ac:chgData name="Richard Shimada" userId="8be85d5f34a819d9" providerId="LiveId" clId="{A84BA86D-6BF1-4129-B158-9E68CF39AEF9}" dt="2022-10-26T04:04:15.972" v="371" actId="1076"/>
          <ac:spMkLst>
            <pc:docMk/>
            <pc:sldMk cId="1077244172" sldId="280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8T04:13:55.271" v="2125" actId="404"/>
          <ac:spMkLst>
            <pc:docMk/>
            <pc:sldMk cId="1077244172" sldId="280"/>
            <ac:spMk id="3" creationId="{D512036F-02E1-432D-BDFC-AF6714D29B18}"/>
          </ac:spMkLst>
        </pc:spChg>
        <pc:graphicFrameChg chg="del modGraphic">
          <ac:chgData name="Richard Shimada" userId="8be85d5f34a819d9" providerId="LiveId" clId="{A84BA86D-6BF1-4129-B158-9E68CF39AEF9}" dt="2022-10-26T03:51:51.813" v="188" actId="478"/>
          <ac:graphicFrameMkLst>
            <pc:docMk/>
            <pc:sldMk cId="1077244172" sldId="280"/>
            <ac:graphicFrameMk id="10" creationId="{F5FA77B6-9254-43C4-8ACC-3F4F6F0D4315}"/>
          </ac:graphicFrameMkLst>
        </pc:graphicFrameChg>
        <pc:picChg chg="add del mod">
          <ac:chgData name="Richard Shimada" userId="8be85d5f34a819d9" providerId="LiveId" clId="{A84BA86D-6BF1-4129-B158-9E68CF39AEF9}" dt="2022-10-26T03:52:36.180" v="198" actId="478"/>
          <ac:picMkLst>
            <pc:docMk/>
            <pc:sldMk cId="1077244172" sldId="280"/>
            <ac:picMk id="5" creationId="{7E432075-2B9C-EA17-85DA-2A9719905A39}"/>
          </ac:picMkLst>
        </pc:picChg>
        <pc:picChg chg="add mod">
          <ac:chgData name="Richard Shimada" userId="8be85d5f34a819d9" providerId="LiveId" clId="{A84BA86D-6BF1-4129-B158-9E68CF39AEF9}" dt="2022-10-26T03:57:07.004" v="215" actId="1035"/>
          <ac:picMkLst>
            <pc:docMk/>
            <pc:sldMk cId="1077244172" sldId="280"/>
            <ac:picMk id="7" creationId="{9DC127D4-3D3E-C7DD-8178-4EE0F8BF75E3}"/>
          </ac:picMkLst>
        </pc:picChg>
        <pc:picChg chg="add mod">
          <ac:chgData name="Richard Shimada" userId="8be85d5f34a819d9" providerId="LiveId" clId="{A84BA86D-6BF1-4129-B158-9E68CF39AEF9}" dt="2022-10-28T04:12:37.338" v="1973" actId="1076"/>
          <ac:picMkLst>
            <pc:docMk/>
            <pc:sldMk cId="1077244172" sldId="280"/>
            <ac:picMk id="9" creationId="{5DC36BEE-2A8A-7A7D-FDB3-13FF40D64F0E}"/>
          </ac:picMkLst>
        </pc:picChg>
      </pc:sldChg>
      <pc:sldChg chg="del">
        <pc:chgData name="Richard Shimada" userId="8be85d5f34a819d9" providerId="LiveId" clId="{A84BA86D-6BF1-4129-B158-9E68CF39AEF9}" dt="2022-10-26T03:52:04.611" v="190" actId="47"/>
        <pc:sldMkLst>
          <pc:docMk/>
          <pc:sldMk cId="157586546" sldId="281"/>
        </pc:sldMkLst>
      </pc:sldChg>
      <pc:sldChg chg="modSp del mod">
        <pc:chgData name="Richard Shimada" userId="8be85d5f34a819d9" providerId="LiveId" clId="{A84BA86D-6BF1-4129-B158-9E68CF39AEF9}" dt="2022-10-26T03:52:17.344" v="193" actId="47"/>
        <pc:sldMkLst>
          <pc:docMk/>
          <pc:sldMk cId="1706578260" sldId="282"/>
        </pc:sldMkLst>
        <pc:spChg chg="mod">
          <ac:chgData name="Richard Shimada" userId="8be85d5f34a819d9" providerId="LiveId" clId="{A84BA86D-6BF1-4129-B158-9E68CF39AEF9}" dt="2022-10-26T03:51:32.398" v="186" actId="20577"/>
          <ac:spMkLst>
            <pc:docMk/>
            <pc:sldMk cId="1706578260" sldId="282"/>
            <ac:spMk id="2" creationId="{8D27F987-A338-45D4-8612-ABFA6BB3954C}"/>
          </ac:spMkLst>
        </pc:spChg>
      </pc:sldChg>
      <pc:sldChg chg="del">
        <pc:chgData name="Richard Shimada" userId="8be85d5f34a819d9" providerId="LiveId" clId="{A84BA86D-6BF1-4129-B158-9E68CF39AEF9}" dt="2022-10-26T04:00:07.618" v="279" actId="47"/>
        <pc:sldMkLst>
          <pc:docMk/>
          <pc:sldMk cId="1721735533" sldId="285"/>
        </pc:sldMkLst>
      </pc:sldChg>
      <pc:sldChg chg="del">
        <pc:chgData name="Richard Shimada" userId="8be85d5f34a819d9" providerId="LiveId" clId="{A84BA86D-6BF1-4129-B158-9E68CF39AEF9}" dt="2022-10-26T04:00:23.141" v="283" actId="47"/>
        <pc:sldMkLst>
          <pc:docMk/>
          <pc:sldMk cId="1039096265" sldId="286"/>
        </pc:sldMkLst>
      </pc:sldChg>
      <pc:sldChg chg="del">
        <pc:chgData name="Richard Shimada" userId="8be85d5f34a819d9" providerId="LiveId" clId="{A84BA86D-6BF1-4129-B158-9E68CF39AEF9}" dt="2022-10-26T04:00:18.786" v="282" actId="47"/>
        <pc:sldMkLst>
          <pc:docMk/>
          <pc:sldMk cId="1372581622" sldId="287"/>
        </pc:sldMkLst>
      </pc:sldChg>
      <pc:sldChg chg="modSp del mod">
        <pc:chgData name="Richard Shimada" userId="8be85d5f34a819d9" providerId="LiveId" clId="{A84BA86D-6BF1-4129-B158-9E68CF39AEF9}" dt="2022-10-26T04:01:24.397" v="311" actId="47"/>
        <pc:sldMkLst>
          <pc:docMk/>
          <pc:sldMk cId="3600596863" sldId="288"/>
        </pc:sldMkLst>
        <pc:spChg chg="mod">
          <ac:chgData name="Richard Shimada" userId="8be85d5f34a819d9" providerId="LiveId" clId="{A84BA86D-6BF1-4129-B158-9E68CF39AEF9}" dt="2022-10-26T04:01:03.757" v="309" actId="20577"/>
          <ac:spMkLst>
            <pc:docMk/>
            <pc:sldMk cId="3600596863" sldId="288"/>
            <ac:spMk id="2" creationId="{8D27F987-A338-45D4-8612-ABFA6BB3954C}"/>
          </ac:spMkLst>
        </pc:spChg>
      </pc:sldChg>
      <pc:sldChg chg="del">
        <pc:chgData name="Richard Shimada" userId="8be85d5f34a819d9" providerId="LiveId" clId="{A84BA86D-6BF1-4129-B158-9E68CF39AEF9}" dt="2022-10-26T03:59:38.287" v="261" actId="47"/>
        <pc:sldMkLst>
          <pc:docMk/>
          <pc:sldMk cId="2935962354" sldId="289"/>
        </pc:sldMkLst>
      </pc:sldChg>
      <pc:sldChg chg="del">
        <pc:chgData name="Richard Shimada" userId="8be85d5f34a819d9" providerId="LiveId" clId="{A84BA86D-6BF1-4129-B158-9E68CF39AEF9}" dt="2022-10-26T04:00:25.528" v="284" actId="47"/>
        <pc:sldMkLst>
          <pc:docMk/>
          <pc:sldMk cId="436353133" sldId="290"/>
        </pc:sldMkLst>
      </pc:sldChg>
      <pc:sldChg chg="del">
        <pc:chgData name="Richard Shimada" userId="8be85d5f34a819d9" providerId="LiveId" clId="{A84BA86D-6BF1-4129-B158-9E68CF39AEF9}" dt="2022-10-26T04:00:06.147" v="278" actId="47"/>
        <pc:sldMkLst>
          <pc:docMk/>
          <pc:sldMk cId="3440479011" sldId="291"/>
        </pc:sldMkLst>
      </pc:sldChg>
      <pc:sldChg chg="del">
        <pc:chgData name="Richard Shimada" userId="8be85d5f34a819d9" providerId="LiveId" clId="{A84BA86D-6BF1-4129-B158-9E68CF39AEF9}" dt="2022-10-26T04:00:08.913" v="281" actId="47"/>
        <pc:sldMkLst>
          <pc:docMk/>
          <pc:sldMk cId="178158087" sldId="293"/>
        </pc:sldMkLst>
      </pc:sldChg>
      <pc:sldChg chg="del">
        <pc:chgData name="Richard Shimada" userId="8be85d5f34a819d9" providerId="LiveId" clId="{A84BA86D-6BF1-4129-B158-9E68CF39AEF9}" dt="2022-10-26T04:00:08.098" v="280" actId="47"/>
        <pc:sldMkLst>
          <pc:docMk/>
          <pc:sldMk cId="2228300169" sldId="294"/>
        </pc:sldMkLst>
      </pc:sldChg>
      <pc:sldChg chg="addSp delSp modSp mod">
        <pc:chgData name="Richard Shimada" userId="8be85d5f34a819d9" providerId="LiveId" clId="{A84BA86D-6BF1-4129-B158-9E68CF39AEF9}" dt="2022-10-28T05:22:45.805" v="3229" actId="20577"/>
        <pc:sldMkLst>
          <pc:docMk/>
          <pc:sldMk cId="1672038907" sldId="295"/>
        </pc:sldMkLst>
        <pc:spChg chg="mod">
          <ac:chgData name="Richard Shimada" userId="8be85d5f34a819d9" providerId="LiveId" clId="{A84BA86D-6BF1-4129-B158-9E68CF39AEF9}" dt="2022-10-26T04:07:57.597" v="427" actId="20577"/>
          <ac:spMkLst>
            <pc:docMk/>
            <pc:sldMk cId="1672038907" sldId="295"/>
            <ac:spMk id="2" creationId="{8D27F987-A338-45D4-8612-ABFA6BB3954C}"/>
          </ac:spMkLst>
        </pc:spChg>
        <pc:spChg chg="add mod">
          <ac:chgData name="Richard Shimada" userId="8be85d5f34a819d9" providerId="LiveId" clId="{A84BA86D-6BF1-4129-B158-9E68CF39AEF9}" dt="2022-10-28T05:22:45.805" v="3229" actId="20577"/>
          <ac:spMkLst>
            <pc:docMk/>
            <pc:sldMk cId="1672038907" sldId="295"/>
            <ac:spMk id="3" creationId="{A420A278-E3DF-B45C-AE6B-A2AA6AC0120A}"/>
          </ac:spMkLst>
        </pc:spChg>
        <pc:graphicFrameChg chg="del">
          <ac:chgData name="Richard Shimada" userId="8be85d5f34a819d9" providerId="LiveId" clId="{A84BA86D-6BF1-4129-B158-9E68CF39AEF9}" dt="2022-10-26T03:57:50.109" v="223" actId="478"/>
          <ac:graphicFrameMkLst>
            <pc:docMk/>
            <pc:sldMk cId="1672038907" sldId="295"/>
            <ac:graphicFrameMk id="8" creationId="{00439401-4BAF-4F44-9B95-C09D7731DD99}"/>
          </ac:graphicFrameMkLst>
        </pc:graphicFrameChg>
      </pc:sldChg>
      <pc:sldChg chg="add del">
        <pc:chgData name="Richard Shimada" userId="8be85d5f34a819d9" providerId="LiveId" clId="{A84BA86D-6BF1-4129-B158-9E68CF39AEF9}" dt="2022-10-28T05:18:24.047" v="3077" actId="47"/>
        <pc:sldMkLst>
          <pc:docMk/>
          <pc:sldMk cId="458851001" sldId="296"/>
        </pc:sldMkLst>
      </pc:sldChg>
      <pc:sldChg chg="add del setBg">
        <pc:chgData name="Richard Shimada" userId="8be85d5f34a819d9" providerId="LiveId" clId="{A84BA86D-6BF1-4129-B158-9E68CF39AEF9}" dt="2022-10-26T04:06:48.582" v="381" actId="47"/>
        <pc:sldMkLst>
          <pc:docMk/>
          <pc:sldMk cId="1797716102" sldId="296"/>
        </pc:sldMkLst>
      </pc:sldChg>
      <pc:sldChg chg="add del">
        <pc:chgData name="Richard Shimada" userId="8be85d5f34a819d9" providerId="LiveId" clId="{A84BA86D-6BF1-4129-B158-9E68CF39AEF9}" dt="2022-10-26T04:02:36.632" v="316"/>
        <pc:sldMkLst>
          <pc:docMk/>
          <pc:sldMk cId="2097231814" sldId="296"/>
        </pc:sldMkLst>
      </pc:sldChg>
      <pc:sldChg chg="delSp modSp add del mod">
        <pc:chgData name="Richard Shimada" userId="8be85d5f34a819d9" providerId="LiveId" clId="{A84BA86D-6BF1-4129-B158-9E68CF39AEF9}" dt="2022-10-26T04:39:30.650" v="1076" actId="47"/>
        <pc:sldMkLst>
          <pc:docMk/>
          <pc:sldMk cId="2585863964" sldId="297"/>
        </pc:sldMkLst>
        <pc:spChg chg="mod">
          <ac:chgData name="Richard Shimada" userId="8be85d5f34a819d9" providerId="LiveId" clId="{A84BA86D-6BF1-4129-B158-9E68CF39AEF9}" dt="2022-10-26T04:07:16.372" v="417" actId="20577"/>
          <ac:spMkLst>
            <pc:docMk/>
            <pc:sldMk cId="2585863964" sldId="297"/>
            <ac:spMk id="2" creationId="{8D27F987-A338-45D4-8612-ABFA6BB3954C}"/>
          </ac:spMkLst>
        </pc:spChg>
        <pc:spChg chg="mod">
          <ac:chgData name="Richard Shimada" userId="8be85d5f34a819d9" providerId="LiveId" clId="{A84BA86D-6BF1-4129-B158-9E68CF39AEF9}" dt="2022-10-26T04:29:59.010" v="920" actId="404"/>
          <ac:spMkLst>
            <pc:docMk/>
            <pc:sldMk cId="2585863964" sldId="297"/>
            <ac:spMk id="3" creationId="{D512036F-02E1-432D-BDFC-AF6714D29B18}"/>
          </ac:spMkLst>
        </pc:spChg>
        <pc:graphicFrameChg chg="del">
          <ac:chgData name="Richard Shimada" userId="8be85d5f34a819d9" providerId="LiveId" clId="{A84BA86D-6BF1-4129-B158-9E68CF39AEF9}" dt="2022-10-26T04:06:58.102" v="382" actId="478"/>
          <ac:graphicFrameMkLst>
            <pc:docMk/>
            <pc:sldMk cId="2585863964" sldId="297"/>
            <ac:graphicFrameMk id="8" creationId="{FF1C5108-3B1A-4EAA-ADB8-4867507EB3A6}"/>
          </ac:graphicFrameMkLst>
        </pc:graphicFrameChg>
      </pc:sldChg>
    </pc:docChg>
  </pc:docChgLst>
  <pc:docChgLst>
    <pc:chgData name="Richard Shimada" userId="8be85d5f34a819d9" providerId="LiveId" clId="{3A926909-62A2-44C6-8198-595CB73EF1A4}"/>
    <pc:docChg chg="undo redo custSel addSld delSld modSld sldOrd">
      <pc:chgData name="Richard Shimada" userId="8be85d5f34a819d9" providerId="LiveId" clId="{3A926909-62A2-44C6-8198-595CB73EF1A4}" dt="2022-04-20T15:46:19.563" v="16190" actId="33524"/>
      <pc:docMkLst>
        <pc:docMk/>
      </pc:docMkLst>
      <pc:sldChg chg="modSp">
        <pc:chgData name="Richard Shimada" userId="8be85d5f34a819d9" providerId="LiveId" clId="{3A926909-62A2-44C6-8198-595CB73EF1A4}" dt="2022-04-16T00:14:40.824" v="534"/>
        <pc:sldMkLst>
          <pc:docMk/>
          <pc:sldMk cId="2450660524" sldId="256"/>
        </pc:sldMkLst>
        <pc:spChg chg="mod">
          <ac:chgData name="Richard Shimada" userId="8be85d5f34a819d9" providerId="LiveId" clId="{3A926909-62A2-44C6-8198-595CB73EF1A4}" dt="2022-04-16T00:14:40.824" v="534"/>
          <ac:spMkLst>
            <pc:docMk/>
            <pc:sldMk cId="2450660524" sldId="256"/>
            <ac:spMk id="2" creationId="{E08685AE-ABAA-4480-904D-491AEB34F029}"/>
          </ac:spMkLst>
        </pc:spChg>
        <pc:spChg chg="mod">
          <ac:chgData name="Richard Shimada" userId="8be85d5f34a819d9" providerId="LiveId" clId="{3A926909-62A2-44C6-8198-595CB73EF1A4}" dt="2022-04-16T00:14:40.824" v="534"/>
          <ac:spMkLst>
            <pc:docMk/>
            <pc:sldMk cId="2450660524" sldId="256"/>
            <ac:spMk id="3" creationId="{476F11F5-ABB5-4D70-9349-4EC6AA4A1EFF}"/>
          </ac:spMkLst>
        </pc:spChg>
      </pc:sldChg>
      <pc:sldChg chg="addSp delSp modSp mod">
        <pc:chgData name="Richard Shimada" userId="8be85d5f34a819d9" providerId="LiveId" clId="{3A926909-62A2-44C6-8198-595CB73EF1A4}" dt="2022-04-18T14:40:16.454" v="14774" actId="20577"/>
        <pc:sldMkLst>
          <pc:docMk/>
          <pc:sldMk cId="655599086" sldId="259"/>
        </pc:sldMkLst>
        <pc:spChg chg="mod">
          <ac:chgData name="Richard Shimada" userId="8be85d5f34a819d9" providerId="LiveId" clId="{3A926909-62A2-44C6-8198-595CB73EF1A4}" dt="2022-04-16T00:00:33.477" v="117" actId="1076"/>
          <ac:spMkLst>
            <pc:docMk/>
            <pc:sldMk cId="655599086" sldId="259"/>
            <ac:spMk id="2" creationId="{8D27F987-A338-45D4-8612-ABFA6BB3954C}"/>
          </ac:spMkLst>
        </pc:spChg>
        <pc:spChg chg="add del mod">
          <ac:chgData name="Richard Shimada" userId="8be85d5f34a819d9" providerId="LiveId" clId="{3A926909-62A2-44C6-8198-595CB73EF1A4}" dt="2022-04-18T14:40:16.454" v="14774" actId="20577"/>
          <ac:spMkLst>
            <pc:docMk/>
            <pc:sldMk cId="655599086" sldId="259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8T07:54:10.164" v="14729" actId="478"/>
          <ac:spMkLst>
            <pc:docMk/>
            <pc:sldMk cId="655599086" sldId="259"/>
            <ac:spMk id="5" creationId="{74FF66AA-23BA-4A68-9EAC-71F794C9611E}"/>
          </ac:spMkLst>
        </pc:spChg>
        <pc:spChg chg="del">
          <ac:chgData name="Richard Shimada" userId="8be85d5f34a819d9" providerId="LiveId" clId="{3A926909-62A2-44C6-8198-595CB73EF1A4}" dt="2022-04-15T23:48:12.744" v="48" actId="478"/>
          <ac:spMkLst>
            <pc:docMk/>
            <pc:sldMk cId="655599086" sldId="259"/>
            <ac:spMk id="6" creationId="{78EDEA25-1282-494A-B341-0912E6D91BC2}"/>
          </ac:spMkLst>
        </pc:spChg>
        <pc:spChg chg="add del mod">
          <ac:chgData name="Richard Shimada" userId="8be85d5f34a819d9" providerId="LiveId" clId="{3A926909-62A2-44C6-8198-595CB73EF1A4}" dt="2022-04-15T23:46:08.579" v="9" actId="478"/>
          <ac:spMkLst>
            <pc:docMk/>
            <pc:sldMk cId="655599086" sldId="259"/>
            <ac:spMk id="7" creationId="{18B2A693-74F0-482E-8E74-104F13C8CA5A}"/>
          </ac:spMkLst>
        </pc:spChg>
        <pc:spChg chg="add del mod">
          <ac:chgData name="Richard Shimada" userId="8be85d5f34a819d9" providerId="LiveId" clId="{3A926909-62A2-44C6-8198-595CB73EF1A4}" dt="2022-04-15T23:46:12.675" v="11" actId="478"/>
          <ac:spMkLst>
            <pc:docMk/>
            <pc:sldMk cId="655599086" sldId="259"/>
            <ac:spMk id="9" creationId="{C03787F5-5565-476C-B1FC-79F2E565AA51}"/>
          </ac:spMkLst>
        </pc:spChg>
        <pc:graphicFrameChg chg="add mod">
          <ac:chgData name="Richard Shimada" userId="8be85d5f34a819d9" providerId="LiveId" clId="{3A926909-62A2-44C6-8198-595CB73EF1A4}" dt="2022-04-15T23:57:41.279" v="105"/>
          <ac:graphicFrameMkLst>
            <pc:docMk/>
            <pc:sldMk cId="655599086" sldId="259"/>
            <ac:graphicFrameMk id="10" creationId="{F83C9BAE-3680-481E-BF86-6D66108A6DF8}"/>
          </ac:graphicFrameMkLst>
        </pc:graphicFrameChg>
        <pc:graphicFrameChg chg="add del mod">
          <ac:chgData name="Richard Shimada" userId="8be85d5f34a819d9" providerId="LiveId" clId="{3A926909-62A2-44C6-8198-595CB73EF1A4}" dt="2022-04-15T23:59:30.069" v="107" actId="478"/>
          <ac:graphicFrameMkLst>
            <pc:docMk/>
            <pc:sldMk cId="655599086" sldId="259"/>
            <ac:graphicFrameMk id="11" creationId="{F83C9BAE-3680-481E-BF86-6D66108A6DF8}"/>
          </ac:graphicFrameMkLst>
        </pc:graphicFrameChg>
        <pc:graphicFrameChg chg="add mod">
          <ac:chgData name="Richard Shimada" userId="8be85d5f34a819d9" providerId="LiveId" clId="{3A926909-62A2-44C6-8198-595CB73EF1A4}" dt="2022-04-18T02:03:34.240" v="9321" actId="12788"/>
          <ac:graphicFrameMkLst>
            <pc:docMk/>
            <pc:sldMk cId="655599086" sldId="259"/>
            <ac:graphicFrameMk id="13" creationId="{F83C9BAE-3680-481E-BF86-6D66108A6DF8}"/>
          </ac:graphicFrameMkLst>
        </pc:graphicFrameChg>
        <pc:picChg chg="add del mod">
          <ac:chgData name="Richard Shimada" userId="8be85d5f34a819d9" providerId="LiveId" clId="{3A926909-62A2-44C6-8198-595CB73EF1A4}" dt="2022-04-15T23:59:41.406" v="110" actId="478"/>
          <ac:picMkLst>
            <pc:docMk/>
            <pc:sldMk cId="655599086" sldId="259"/>
            <ac:picMk id="12" creationId="{223BAC84-7E4C-446C-90CF-A401B50D45EB}"/>
          </ac:picMkLst>
        </pc:picChg>
      </pc:sldChg>
      <pc:sldChg chg="addSp delSp modSp mod">
        <pc:chgData name="Richard Shimada" userId="8be85d5f34a819d9" providerId="LiveId" clId="{3A926909-62A2-44C6-8198-595CB73EF1A4}" dt="2022-04-18T03:52:04.384" v="10918" actId="6549"/>
        <pc:sldMkLst>
          <pc:docMk/>
          <pc:sldMk cId="350621828" sldId="260"/>
        </pc:sldMkLst>
        <pc:spChg chg="mod">
          <ac:chgData name="Richard Shimada" userId="8be85d5f34a819d9" providerId="LiveId" clId="{3A926909-62A2-44C6-8198-595CB73EF1A4}" dt="2022-04-16T04:35:59.063" v="2291" actId="403"/>
          <ac:spMkLst>
            <pc:docMk/>
            <pc:sldMk cId="350621828" sldId="260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8T03:52:04.384" v="10918" actId="6549"/>
          <ac:spMkLst>
            <pc:docMk/>
            <pc:sldMk cId="350621828" sldId="260"/>
            <ac:spMk id="3" creationId="{D512036F-02E1-432D-BDFC-AF6714D29B18}"/>
          </ac:spMkLst>
        </pc:spChg>
        <pc:spChg chg="add del">
          <ac:chgData name="Richard Shimada" userId="8be85d5f34a819d9" providerId="LiveId" clId="{3A926909-62A2-44C6-8198-595CB73EF1A4}" dt="2022-04-16T04:34:17.043" v="2265" actId="478"/>
          <ac:spMkLst>
            <pc:docMk/>
            <pc:sldMk cId="350621828" sldId="260"/>
            <ac:spMk id="5" creationId="{EFAD5C92-547E-4672-87CC-24B72C1DC1A8}"/>
          </ac:spMkLst>
        </pc:spChg>
        <pc:graphicFrameChg chg="add del mod modGraphic">
          <ac:chgData name="Richard Shimada" userId="8be85d5f34a819d9" providerId="LiveId" clId="{3A926909-62A2-44C6-8198-595CB73EF1A4}" dt="2022-04-18T03:47:39.957" v="10782" actId="478"/>
          <ac:graphicFrameMkLst>
            <pc:docMk/>
            <pc:sldMk cId="350621828" sldId="260"/>
            <ac:graphicFrameMk id="4" creationId="{F2BB84A7-0313-491E-A921-8929C99958DE}"/>
          </ac:graphicFrameMkLst>
        </pc:graphicFrameChg>
        <pc:picChg chg="add del mod">
          <ac:chgData name="Richard Shimada" userId="8be85d5f34a819d9" providerId="LiveId" clId="{3A926909-62A2-44C6-8198-595CB73EF1A4}" dt="2022-04-18T03:49:36.908" v="10867" actId="478"/>
          <ac:picMkLst>
            <pc:docMk/>
            <pc:sldMk cId="350621828" sldId="260"/>
            <ac:picMk id="5" creationId="{DF3F449A-D237-4D51-BED1-D2A01E9B62F2}"/>
          </ac:picMkLst>
        </pc:picChg>
        <pc:picChg chg="add del mod">
          <ac:chgData name="Richard Shimada" userId="8be85d5f34a819d9" providerId="LiveId" clId="{3A926909-62A2-44C6-8198-595CB73EF1A4}" dt="2022-04-18T03:50:04.143" v="10874" actId="478"/>
          <ac:picMkLst>
            <pc:docMk/>
            <pc:sldMk cId="350621828" sldId="260"/>
            <ac:picMk id="6" creationId="{94B93B9D-E1A6-4B17-B4CA-5B9E65A9CD80}"/>
          </ac:picMkLst>
        </pc:picChg>
        <pc:picChg chg="add mod">
          <ac:chgData name="Richard Shimada" userId="8be85d5f34a819d9" providerId="LiveId" clId="{3A926909-62A2-44C6-8198-595CB73EF1A4}" dt="2022-04-18T03:50:27.715" v="10878" actId="12788"/>
          <ac:picMkLst>
            <pc:docMk/>
            <pc:sldMk cId="350621828" sldId="260"/>
            <ac:picMk id="7" creationId="{1F2495B5-E9F0-4D8D-817A-5E7EE567C741}"/>
          </ac:picMkLst>
        </pc:picChg>
      </pc:sldChg>
      <pc:sldChg chg="addSp delSp modSp mod">
        <pc:chgData name="Richard Shimada" userId="8be85d5f34a819d9" providerId="LiveId" clId="{3A926909-62A2-44C6-8198-595CB73EF1A4}" dt="2022-04-20T15:42:59.609" v="16167" actId="403"/>
        <pc:sldMkLst>
          <pc:docMk/>
          <pc:sldMk cId="2405837229" sldId="261"/>
        </pc:sldMkLst>
        <pc:spChg chg="mod">
          <ac:chgData name="Richard Shimada" userId="8be85d5f34a819d9" providerId="LiveId" clId="{3A926909-62A2-44C6-8198-595CB73EF1A4}" dt="2022-04-20T15:42:59.609" v="16167" actId="403"/>
          <ac:spMkLst>
            <pc:docMk/>
            <pc:sldMk cId="2405837229" sldId="261"/>
            <ac:spMk id="3" creationId="{D512036F-02E1-432D-BDFC-AF6714D29B18}"/>
          </ac:spMkLst>
        </pc:spChg>
        <pc:spChg chg="add del mod">
          <ac:chgData name="Richard Shimada" userId="8be85d5f34a819d9" providerId="LiveId" clId="{3A926909-62A2-44C6-8198-595CB73EF1A4}" dt="2022-04-18T07:34:12.232" v="13989" actId="478"/>
          <ac:spMkLst>
            <pc:docMk/>
            <pc:sldMk cId="2405837229" sldId="261"/>
            <ac:spMk id="4" creationId="{9F34EDC3-6AD5-41E9-9BF9-EBF1B971A2CC}"/>
          </ac:spMkLst>
        </pc:spChg>
        <pc:spChg chg="del">
          <ac:chgData name="Richard Shimada" userId="8be85d5f34a819d9" providerId="LiveId" clId="{3A926909-62A2-44C6-8198-595CB73EF1A4}" dt="2022-04-16T15:58:29.074" v="3619" actId="478"/>
          <ac:spMkLst>
            <pc:docMk/>
            <pc:sldMk cId="2405837229" sldId="261"/>
            <ac:spMk id="5" creationId="{A3C80521-FD5D-49F3-A1FD-59D96BB7C577}"/>
          </ac:spMkLst>
        </pc:spChg>
        <pc:graphicFrameChg chg="add mod">
          <ac:chgData name="Richard Shimada" userId="8be85d5f34a819d9" providerId="LiveId" clId="{3A926909-62A2-44C6-8198-595CB73EF1A4}" dt="2022-04-18T07:35:53.154" v="13992" actId="12788"/>
          <ac:graphicFrameMkLst>
            <pc:docMk/>
            <pc:sldMk cId="2405837229" sldId="261"/>
            <ac:graphicFrameMk id="5" creationId="{9B4D7A75-0678-4A36-85AA-89BBF81A878C}"/>
          </ac:graphicFrameMkLst>
        </pc:graphicFrameChg>
      </pc:sldChg>
      <pc:sldChg chg="modSp mod setBg">
        <pc:chgData name="Richard Shimada" userId="8be85d5f34a819d9" providerId="LiveId" clId="{3A926909-62A2-44C6-8198-595CB73EF1A4}" dt="2022-04-16T00:15:04.644" v="540"/>
        <pc:sldMkLst>
          <pc:docMk/>
          <pc:sldMk cId="2891222163" sldId="266"/>
        </pc:sldMkLst>
        <pc:spChg chg="mod">
          <ac:chgData name="Richard Shimada" userId="8be85d5f34a819d9" providerId="LiveId" clId="{3A926909-62A2-44C6-8198-595CB73EF1A4}" dt="2022-04-16T00:14:15.889" v="532" actId="27636"/>
          <ac:spMkLst>
            <pc:docMk/>
            <pc:sldMk cId="2891222163" sldId="266"/>
            <ac:spMk id="2" creationId="{E08685AE-ABAA-4480-904D-491AEB34F029}"/>
          </ac:spMkLst>
        </pc:spChg>
      </pc:sldChg>
      <pc:sldChg chg="addSp delSp modSp mod">
        <pc:chgData name="Richard Shimada" userId="8be85d5f34a819d9" providerId="LiveId" clId="{3A926909-62A2-44C6-8198-595CB73EF1A4}" dt="2022-04-20T01:21:30.368" v="15269" actId="20577"/>
        <pc:sldMkLst>
          <pc:docMk/>
          <pc:sldMk cId="3637347139" sldId="270"/>
        </pc:sldMkLst>
        <pc:spChg chg="mod">
          <ac:chgData name="Richard Shimada" userId="8be85d5f34a819d9" providerId="LiveId" clId="{3A926909-62A2-44C6-8198-595CB73EF1A4}" dt="2022-04-18T05:11:00.077" v="12553" actId="255"/>
          <ac:spMkLst>
            <pc:docMk/>
            <pc:sldMk cId="3637347139" sldId="270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20T01:21:30.368" v="15269" actId="20577"/>
          <ac:spMkLst>
            <pc:docMk/>
            <pc:sldMk cId="3637347139" sldId="270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16:02:58.162" v="3705" actId="478"/>
          <ac:spMkLst>
            <pc:docMk/>
            <pc:sldMk cId="3637347139" sldId="270"/>
            <ac:spMk id="5" creationId="{D7306AF4-E230-47FC-845F-493372CBAAFD}"/>
          </ac:spMkLst>
        </pc:spChg>
        <pc:spChg chg="add del">
          <ac:chgData name="Richard Shimada" userId="8be85d5f34a819d9" providerId="LiveId" clId="{3A926909-62A2-44C6-8198-595CB73EF1A4}" dt="2022-04-16T15:07:00.038" v="3426" actId="22"/>
          <ac:spMkLst>
            <pc:docMk/>
            <pc:sldMk cId="3637347139" sldId="270"/>
            <ac:spMk id="6" creationId="{79D2A560-2BD5-46DA-829C-CB655B087B1A}"/>
          </ac:spMkLst>
        </pc:spChg>
        <pc:spChg chg="add del mod">
          <ac:chgData name="Richard Shimada" userId="8be85d5f34a819d9" providerId="LiveId" clId="{3A926909-62A2-44C6-8198-595CB73EF1A4}" dt="2022-04-17T15:55:41.497" v="4818" actId="478"/>
          <ac:spMkLst>
            <pc:docMk/>
            <pc:sldMk cId="3637347139" sldId="270"/>
            <ac:spMk id="7" creationId="{45B84897-B411-4861-A293-7E2529694AD8}"/>
          </ac:spMkLst>
        </pc:spChg>
        <pc:spChg chg="add del mod">
          <ac:chgData name="Richard Shimada" userId="8be85d5f34a819d9" providerId="LiveId" clId="{3A926909-62A2-44C6-8198-595CB73EF1A4}" dt="2022-04-18T04:46:56.959" v="12530" actId="478"/>
          <ac:spMkLst>
            <pc:docMk/>
            <pc:sldMk cId="3637347139" sldId="270"/>
            <ac:spMk id="9" creationId="{98618AAA-113E-4FF6-8CEC-9137AD014250}"/>
          </ac:spMkLst>
        </pc:spChg>
        <pc:graphicFrameChg chg="add del mod">
          <ac:chgData name="Richard Shimada" userId="8be85d5f34a819d9" providerId="LiveId" clId="{3A926909-62A2-44C6-8198-595CB73EF1A4}" dt="2022-04-17T14:58:02.367" v="3874" actId="478"/>
          <ac:graphicFrameMkLst>
            <pc:docMk/>
            <pc:sldMk cId="3637347139" sldId="270"/>
            <ac:graphicFrameMk id="5" creationId="{17C3D0A1-D525-41AB-92A4-68B8A5FD5169}"/>
          </ac:graphicFrameMkLst>
        </pc:graphicFrameChg>
        <pc:graphicFrameChg chg="add del mod">
          <ac:chgData name="Richard Shimada" userId="8be85d5f34a819d9" providerId="LiveId" clId="{3A926909-62A2-44C6-8198-595CB73EF1A4}" dt="2022-04-17T15:45:08.815" v="4393" actId="478"/>
          <ac:graphicFrameMkLst>
            <pc:docMk/>
            <pc:sldMk cId="3637347139" sldId="270"/>
            <ac:graphicFrameMk id="6" creationId="{FF1C5108-3B1A-4EAA-ADB8-4867507EB3A6}"/>
          </ac:graphicFrameMkLst>
        </pc:graphicFrameChg>
        <pc:graphicFrameChg chg="add mod">
          <ac:chgData name="Richard Shimada" userId="8be85d5f34a819d9" providerId="LiveId" clId="{3A926909-62A2-44C6-8198-595CB73EF1A4}" dt="2022-04-18T04:47:29.303" v="12532" actId="12788"/>
          <ac:graphicFrameMkLst>
            <pc:docMk/>
            <pc:sldMk cId="3637347139" sldId="270"/>
            <ac:graphicFrameMk id="8" creationId="{FF1C5108-3B1A-4EAA-ADB8-4867507EB3A6}"/>
          </ac:graphicFrameMkLst>
        </pc:graphicFrameChg>
      </pc:sldChg>
      <pc:sldChg chg="addSp delSp modSp mod ord">
        <pc:chgData name="Richard Shimada" userId="8be85d5f34a819d9" providerId="LiveId" clId="{3A926909-62A2-44C6-8198-595CB73EF1A4}" dt="2022-04-20T04:54:51.612" v="15531" actId="20577"/>
        <pc:sldMkLst>
          <pc:docMk/>
          <pc:sldMk cId="1334915387" sldId="271"/>
        </pc:sldMkLst>
        <pc:spChg chg="mod">
          <ac:chgData name="Richard Shimada" userId="8be85d5f34a819d9" providerId="LiveId" clId="{3A926909-62A2-44C6-8198-595CB73EF1A4}" dt="2022-04-18T02:57:53.332" v="10779" actId="313"/>
          <ac:spMkLst>
            <pc:docMk/>
            <pc:sldMk cId="1334915387" sldId="271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20T04:54:51.612" v="15531" actId="20577"/>
          <ac:spMkLst>
            <pc:docMk/>
            <pc:sldMk cId="1334915387" sldId="271"/>
            <ac:spMk id="3" creationId="{D512036F-02E1-432D-BDFC-AF6714D29B18}"/>
          </ac:spMkLst>
        </pc:spChg>
        <pc:spChg chg="add del mod">
          <ac:chgData name="Richard Shimada" userId="8be85d5f34a819d9" providerId="LiveId" clId="{3A926909-62A2-44C6-8198-595CB73EF1A4}" dt="2022-04-18T02:30:18.861" v="10012"/>
          <ac:spMkLst>
            <pc:docMk/>
            <pc:sldMk cId="1334915387" sldId="271"/>
            <ac:spMk id="4" creationId="{5C113BF7-C310-4E2A-A1A7-FEF5DA3322A8}"/>
          </ac:spMkLst>
        </pc:spChg>
        <pc:spChg chg="del">
          <ac:chgData name="Richard Shimada" userId="8be85d5f34a819d9" providerId="LiveId" clId="{3A926909-62A2-44C6-8198-595CB73EF1A4}" dt="2022-04-18T02:41:35.471" v="10341" actId="478"/>
          <ac:spMkLst>
            <pc:docMk/>
            <pc:sldMk cId="1334915387" sldId="271"/>
            <ac:spMk id="5" creationId="{ABF13FE0-A702-4930-ADA3-250D57022F66}"/>
          </ac:spMkLst>
        </pc:spChg>
        <pc:spChg chg="add del mod">
          <ac:chgData name="Richard Shimada" userId="8be85d5f34a819d9" providerId="LiveId" clId="{3A926909-62A2-44C6-8198-595CB73EF1A4}" dt="2022-04-18T04:46:25.686" v="12529" actId="478"/>
          <ac:spMkLst>
            <pc:docMk/>
            <pc:sldMk cId="1334915387" sldId="271"/>
            <ac:spMk id="6" creationId="{C419B440-2560-4688-BE4D-62C8D1419632}"/>
          </ac:spMkLst>
        </pc:spChg>
        <pc:spChg chg="add del mod">
          <ac:chgData name="Richard Shimada" userId="8be85d5f34a819d9" providerId="LiveId" clId="{3A926909-62A2-44C6-8198-595CB73EF1A4}" dt="2022-04-17T17:51:49.401" v="5820" actId="478"/>
          <ac:spMkLst>
            <pc:docMk/>
            <pc:sldMk cId="1334915387" sldId="271"/>
            <ac:spMk id="6" creationId="{C798F7B9-AE4E-4975-B177-FE7436FA5142}"/>
          </ac:spMkLst>
        </pc:spChg>
      </pc:sldChg>
      <pc:sldChg chg="modSp add del mod">
        <pc:chgData name="Richard Shimada" userId="8be85d5f34a819d9" providerId="LiveId" clId="{3A926909-62A2-44C6-8198-595CB73EF1A4}" dt="2022-04-16T02:02:49.926" v="1396" actId="47"/>
        <pc:sldMkLst>
          <pc:docMk/>
          <pc:sldMk cId="2193441351" sldId="272"/>
        </pc:sldMkLst>
        <pc:spChg chg="mod">
          <ac:chgData name="Richard Shimada" userId="8be85d5f34a819d9" providerId="LiveId" clId="{3A926909-62A2-44C6-8198-595CB73EF1A4}" dt="2022-04-16T01:09:28.941" v="651" actId="20577"/>
          <ac:spMkLst>
            <pc:docMk/>
            <pc:sldMk cId="2193441351" sldId="272"/>
            <ac:spMk id="3" creationId="{D512036F-02E1-432D-BDFC-AF6714D29B18}"/>
          </ac:spMkLst>
        </pc:spChg>
      </pc:sldChg>
      <pc:sldChg chg="delSp modSp add del mod">
        <pc:chgData name="Richard Shimada" userId="8be85d5f34a819d9" providerId="LiveId" clId="{3A926909-62A2-44C6-8198-595CB73EF1A4}" dt="2022-04-16T03:53:04.790" v="2260" actId="47"/>
        <pc:sldMkLst>
          <pc:docMk/>
          <pc:sldMk cId="74922105" sldId="273"/>
        </pc:sldMkLst>
        <pc:spChg chg="mod">
          <ac:chgData name="Richard Shimada" userId="8be85d5f34a819d9" providerId="LiveId" clId="{3A926909-62A2-44C6-8198-595CB73EF1A4}" dt="2022-04-16T01:01:06.937" v="585" actId="6549"/>
          <ac:spMkLst>
            <pc:docMk/>
            <pc:sldMk cId="74922105" sldId="273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03:44:38.480" v="1760" actId="478"/>
          <ac:spMkLst>
            <pc:docMk/>
            <pc:sldMk cId="74922105" sldId="273"/>
            <ac:spMk id="5" creationId="{74FF66AA-23BA-4A68-9EAC-71F794C9611E}"/>
          </ac:spMkLst>
        </pc:spChg>
      </pc:sldChg>
      <pc:sldChg chg="delSp modSp add del mod">
        <pc:chgData name="Richard Shimada" userId="8be85d5f34a819d9" providerId="LiveId" clId="{3A926909-62A2-44C6-8198-595CB73EF1A4}" dt="2022-04-16T03:52:58.224" v="2259" actId="47"/>
        <pc:sldMkLst>
          <pc:docMk/>
          <pc:sldMk cId="2074159506" sldId="274"/>
        </pc:sldMkLst>
        <pc:spChg chg="mod">
          <ac:chgData name="Richard Shimada" userId="8be85d5f34a819d9" providerId="LiveId" clId="{3A926909-62A2-44C6-8198-595CB73EF1A4}" dt="2022-04-16T02:05:56.304" v="1444" actId="6549"/>
          <ac:spMkLst>
            <pc:docMk/>
            <pc:sldMk cId="2074159506" sldId="274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03:44:39.833" v="1761" actId="478"/>
          <ac:spMkLst>
            <pc:docMk/>
            <pc:sldMk cId="2074159506" sldId="274"/>
            <ac:spMk id="5" creationId="{74FF66AA-23BA-4A68-9EAC-71F794C9611E}"/>
          </ac:spMkLst>
        </pc:spChg>
      </pc:sldChg>
      <pc:sldChg chg="addSp delSp modSp add mod">
        <pc:chgData name="Richard Shimada" userId="8be85d5f34a819d9" providerId="LiveId" clId="{3A926909-62A2-44C6-8198-595CB73EF1A4}" dt="2022-04-19T18:57:03.542" v="14975" actId="20577"/>
        <pc:sldMkLst>
          <pc:docMk/>
          <pc:sldMk cId="1054540987" sldId="275"/>
        </pc:sldMkLst>
        <pc:spChg chg="mod">
          <ac:chgData name="Richard Shimada" userId="8be85d5f34a819d9" providerId="LiveId" clId="{3A926909-62A2-44C6-8198-595CB73EF1A4}" dt="2022-04-16T01:18:06.906" v="719" actId="20577"/>
          <ac:spMkLst>
            <pc:docMk/>
            <pc:sldMk cId="1054540987" sldId="275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9T18:57:03.542" v="14975" actId="20577"/>
          <ac:spMkLst>
            <pc:docMk/>
            <pc:sldMk cId="1054540987" sldId="275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8T07:54:11.677" v="14730" actId="478"/>
          <ac:spMkLst>
            <pc:docMk/>
            <pc:sldMk cId="1054540987" sldId="275"/>
            <ac:spMk id="5" creationId="{74FF66AA-23BA-4A68-9EAC-71F794C9611E}"/>
          </ac:spMkLst>
        </pc:spChg>
        <pc:spChg chg="add del mod">
          <ac:chgData name="Richard Shimada" userId="8be85d5f34a819d9" providerId="LiveId" clId="{3A926909-62A2-44C6-8198-595CB73EF1A4}" dt="2022-04-18T02:00:16.784" v="9076" actId="478"/>
          <ac:spMkLst>
            <pc:docMk/>
            <pc:sldMk cId="1054540987" sldId="275"/>
            <ac:spMk id="6" creationId="{F647AA3A-A5C3-4ACB-831E-BBCCA785219D}"/>
          </ac:spMkLst>
        </pc:spChg>
        <pc:graphicFrameChg chg="add del mod">
          <ac:chgData name="Richard Shimada" userId="8be85d5f34a819d9" providerId="LiveId" clId="{3A926909-62A2-44C6-8198-595CB73EF1A4}" dt="2022-04-16T01:54:46.826" v="892" actId="478"/>
          <ac:graphicFrameMkLst>
            <pc:docMk/>
            <pc:sldMk cId="1054540987" sldId="275"/>
            <ac:graphicFrameMk id="6" creationId="{16ADF516-2B28-4DAE-95C1-DA17CDA18778}"/>
          </ac:graphicFrameMkLst>
        </pc:graphicFrameChg>
        <pc:graphicFrameChg chg="add mod">
          <ac:chgData name="Richard Shimada" userId="8be85d5f34a819d9" providerId="LiveId" clId="{3A926909-62A2-44C6-8198-595CB73EF1A4}" dt="2022-04-18T02:05:25.806" v="9323" actId="1076"/>
          <ac:graphicFrameMkLst>
            <pc:docMk/>
            <pc:sldMk cId="1054540987" sldId="275"/>
            <ac:graphicFrameMk id="7" creationId="{16ADF516-2B28-4DAE-95C1-DA17CDA18778}"/>
          </ac:graphicFrameMkLst>
        </pc:graphicFrameChg>
        <pc:graphicFrameChg chg="add mod">
          <ac:chgData name="Richard Shimada" userId="8be85d5f34a819d9" providerId="LiveId" clId="{3A926909-62A2-44C6-8198-595CB73EF1A4}" dt="2022-04-16T02:22:10.646" v="1636"/>
          <ac:graphicFrameMkLst>
            <pc:docMk/>
            <pc:sldMk cId="1054540987" sldId="275"/>
            <ac:graphicFrameMk id="8" creationId="{8F21D318-DA32-45BA-A0B8-2DBC827279CE}"/>
          </ac:graphicFrameMkLst>
        </pc:graphicFrameChg>
        <pc:graphicFrameChg chg="del">
          <ac:chgData name="Richard Shimada" userId="8be85d5f34a819d9" providerId="LiveId" clId="{3A926909-62A2-44C6-8198-595CB73EF1A4}" dt="2022-04-16T01:18:11.663" v="720" actId="478"/>
          <ac:graphicFrameMkLst>
            <pc:docMk/>
            <pc:sldMk cId="1054540987" sldId="275"/>
            <ac:graphicFrameMk id="13" creationId="{F83C9BAE-3680-481E-BF86-6D66108A6DF8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16T03:52:13.897" v="2258" actId="12788"/>
        <pc:sldMkLst>
          <pc:docMk/>
          <pc:sldMk cId="901392975" sldId="276"/>
        </pc:sldMkLst>
        <pc:spChg chg="mod">
          <ac:chgData name="Richard Shimada" userId="8be85d5f34a819d9" providerId="LiveId" clId="{3A926909-62A2-44C6-8198-595CB73EF1A4}" dt="2022-04-16T02:02:33.214" v="1394" actId="20577"/>
          <ac:spMkLst>
            <pc:docMk/>
            <pc:sldMk cId="901392975" sldId="276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6T03:52:13.897" v="2258" actId="12788"/>
          <ac:spMkLst>
            <pc:docMk/>
            <pc:sldMk cId="901392975" sldId="276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03:44:29.680" v="1759" actId="478"/>
          <ac:spMkLst>
            <pc:docMk/>
            <pc:sldMk cId="901392975" sldId="276"/>
            <ac:spMk id="5" creationId="{74FF66AA-23BA-4A68-9EAC-71F794C9611E}"/>
          </ac:spMkLst>
        </pc:spChg>
        <pc:graphicFrameChg chg="add mod">
          <ac:chgData name="Richard Shimada" userId="8be85d5f34a819d9" providerId="LiveId" clId="{3A926909-62A2-44C6-8198-595CB73EF1A4}" dt="2022-04-16T03:52:04.724" v="2257" actId="12788"/>
          <ac:graphicFrameMkLst>
            <pc:docMk/>
            <pc:sldMk cId="901392975" sldId="276"/>
            <ac:graphicFrameMk id="6" creationId="{FC74DD85-8845-4321-97CB-0D4427A647E5}"/>
          </ac:graphicFrameMkLst>
        </pc:graphicFrameChg>
        <pc:graphicFrameChg chg="del">
          <ac:chgData name="Richard Shimada" userId="8be85d5f34a819d9" providerId="LiveId" clId="{3A926909-62A2-44C6-8198-595CB73EF1A4}" dt="2022-04-16T02:02:36.334" v="1395" actId="478"/>
          <ac:graphicFrameMkLst>
            <pc:docMk/>
            <pc:sldMk cId="901392975" sldId="276"/>
            <ac:graphicFrameMk id="7" creationId="{16ADF516-2B28-4DAE-95C1-DA17CDA18778}"/>
          </ac:graphicFrameMkLst>
        </pc:graphicFrameChg>
      </pc:sldChg>
      <pc:sldChg chg="addSp delSp modSp add del mod">
        <pc:chgData name="Richard Shimada" userId="8be85d5f34a819d9" providerId="LiveId" clId="{3A926909-62A2-44C6-8198-595CB73EF1A4}" dt="2022-04-18T02:30:27.526" v="10013" actId="47"/>
        <pc:sldMkLst>
          <pc:docMk/>
          <pc:sldMk cId="215700255" sldId="277"/>
        </pc:sldMkLst>
        <pc:spChg chg="del">
          <ac:chgData name="Richard Shimada" userId="8be85d5f34a819d9" providerId="LiveId" clId="{3A926909-62A2-44C6-8198-595CB73EF1A4}" dt="2022-04-16T02:21:01.460" v="1629" actId="478"/>
          <ac:spMkLst>
            <pc:docMk/>
            <pc:sldMk cId="215700255" sldId="277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6T02:20:55.797" v="1626" actId="478"/>
          <ac:spMkLst>
            <pc:docMk/>
            <pc:sldMk cId="215700255" sldId="277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02:20:59.732" v="1628" actId="478"/>
          <ac:spMkLst>
            <pc:docMk/>
            <pc:sldMk cId="215700255" sldId="277"/>
            <ac:spMk id="5" creationId="{ABF13FE0-A702-4930-ADA3-250D57022F66}"/>
          </ac:spMkLst>
        </pc:spChg>
        <pc:spChg chg="add del mod">
          <ac:chgData name="Richard Shimada" userId="8be85d5f34a819d9" providerId="LiveId" clId="{3A926909-62A2-44C6-8198-595CB73EF1A4}" dt="2022-04-16T02:20:57.172" v="1627" actId="478"/>
          <ac:spMkLst>
            <pc:docMk/>
            <pc:sldMk cId="215700255" sldId="277"/>
            <ac:spMk id="6" creationId="{05A2B8F6-DEF0-4CA2-BE10-983647595992}"/>
          </ac:spMkLst>
        </pc:spChg>
        <pc:spChg chg="add del mod">
          <ac:chgData name="Richard Shimada" userId="8be85d5f34a819d9" providerId="LiveId" clId="{3A926909-62A2-44C6-8198-595CB73EF1A4}" dt="2022-04-16T02:21:03.290" v="1630" actId="478"/>
          <ac:spMkLst>
            <pc:docMk/>
            <pc:sldMk cId="215700255" sldId="277"/>
            <ac:spMk id="8" creationId="{C49A36AF-F064-448A-B8C7-4889C9993283}"/>
          </ac:spMkLst>
        </pc:spChg>
        <pc:graphicFrameChg chg="add mod">
          <ac:chgData name="Richard Shimada" userId="8be85d5f34a819d9" providerId="LiveId" clId="{3A926909-62A2-44C6-8198-595CB73EF1A4}" dt="2022-04-16T02:21:25.360" v="1633"/>
          <ac:graphicFrameMkLst>
            <pc:docMk/>
            <pc:sldMk cId="215700255" sldId="277"/>
            <ac:graphicFrameMk id="9" creationId="{8F21D318-DA32-45BA-A0B8-2DBC827279CE}"/>
          </ac:graphicFrameMkLst>
        </pc:graphicFrameChg>
        <pc:graphicFrameChg chg="add del mod">
          <ac:chgData name="Richard Shimada" userId="8be85d5f34a819d9" providerId="LiveId" clId="{3A926909-62A2-44C6-8198-595CB73EF1A4}" dt="2022-04-16T03:31:07.983" v="1643" actId="478"/>
          <ac:graphicFrameMkLst>
            <pc:docMk/>
            <pc:sldMk cId="215700255" sldId="277"/>
            <ac:graphicFrameMk id="10" creationId="{8F21D318-DA32-45BA-A0B8-2DBC827279CE}"/>
          </ac:graphicFrameMkLst>
        </pc:graphicFrameChg>
        <pc:graphicFrameChg chg="add mod">
          <ac:chgData name="Richard Shimada" userId="8be85d5f34a819d9" providerId="LiveId" clId="{3A926909-62A2-44C6-8198-595CB73EF1A4}" dt="2022-04-16T03:30:42.879" v="1638"/>
          <ac:graphicFrameMkLst>
            <pc:docMk/>
            <pc:sldMk cId="215700255" sldId="277"/>
            <ac:graphicFrameMk id="11" creationId="{8F21D318-DA32-45BA-A0B8-2DBC827279CE}"/>
          </ac:graphicFrameMkLst>
        </pc:graphicFrameChg>
        <pc:graphicFrameChg chg="add mod">
          <ac:chgData name="Richard Shimada" userId="8be85d5f34a819d9" providerId="LiveId" clId="{3A926909-62A2-44C6-8198-595CB73EF1A4}" dt="2022-04-16T03:31:10.349" v="1644" actId="1076"/>
          <ac:graphicFrameMkLst>
            <pc:docMk/>
            <pc:sldMk cId="215700255" sldId="277"/>
            <ac:graphicFrameMk id="12" creationId="{8F21D318-DA32-45BA-A0B8-2DBC827279CE}"/>
          </ac:graphicFrameMkLst>
        </pc:graphicFrameChg>
      </pc:sldChg>
      <pc:sldChg chg="delSp modSp add mod">
        <pc:chgData name="Richard Shimada" userId="8be85d5f34a819d9" providerId="LiveId" clId="{3A926909-62A2-44C6-8198-595CB73EF1A4}" dt="2022-04-18T14:53:23.931" v="14854" actId="20577"/>
        <pc:sldMkLst>
          <pc:docMk/>
          <pc:sldMk cId="3202251309" sldId="278"/>
        </pc:sldMkLst>
        <pc:spChg chg="mod">
          <ac:chgData name="Richard Shimada" userId="8be85d5f34a819d9" providerId="LiveId" clId="{3A926909-62A2-44C6-8198-595CB73EF1A4}" dt="2022-04-16T05:11:40.617" v="3191" actId="1076"/>
          <ac:spMkLst>
            <pc:docMk/>
            <pc:sldMk cId="3202251309" sldId="278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8T14:53:23.931" v="14854" actId="20577"/>
          <ac:spMkLst>
            <pc:docMk/>
            <pc:sldMk cId="3202251309" sldId="278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6T05:11:18.134" v="3165" actId="478"/>
          <ac:spMkLst>
            <pc:docMk/>
            <pc:sldMk cId="3202251309" sldId="278"/>
            <ac:spMk id="5" creationId="{EFAD5C92-547E-4672-87CC-24B72C1DC1A8}"/>
          </ac:spMkLst>
        </pc:spChg>
      </pc:sldChg>
      <pc:sldChg chg="modSp add del mod">
        <pc:chgData name="Richard Shimada" userId="8be85d5f34a819d9" providerId="LiveId" clId="{3A926909-62A2-44C6-8198-595CB73EF1A4}" dt="2022-04-16T05:13:07.626" v="3364" actId="47"/>
        <pc:sldMkLst>
          <pc:docMk/>
          <pc:sldMk cId="3050953724" sldId="279"/>
        </pc:sldMkLst>
        <pc:spChg chg="mod">
          <ac:chgData name="Richard Shimada" userId="8be85d5f34a819d9" providerId="LiveId" clId="{3A926909-62A2-44C6-8198-595CB73EF1A4}" dt="2022-04-16T04:50:55.799" v="2500" actId="27636"/>
          <ac:spMkLst>
            <pc:docMk/>
            <pc:sldMk cId="3050953724" sldId="279"/>
            <ac:spMk id="3" creationId="{D512036F-02E1-432D-BDFC-AF6714D29B18}"/>
          </ac:spMkLst>
        </pc:spChg>
      </pc:sldChg>
      <pc:sldChg chg="addSp delSp modSp add mod">
        <pc:chgData name="Richard Shimada" userId="8be85d5f34a819d9" providerId="LiveId" clId="{3A926909-62A2-44C6-8198-595CB73EF1A4}" dt="2022-04-18T04:08:54.719" v="11211" actId="12788"/>
        <pc:sldMkLst>
          <pc:docMk/>
          <pc:sldMk cId="1077244172" sldId="280"/>
        </pc:sldMkLst>
        <pc:spChg chg="mod">
          <ac:chgData name="Richard Shimada" userId="8be85d5f34a819d9" providerId="LiveId" clId="{3A926909-62A2-44C6-8198-595CB73EF1A4}" dt="2022-04-16T04:51:48.937" v="2555" actId="20577"/>
          <ac:spMkLst>
            <pc:docMk/>
            <pc:sldMk cId="1077244172" sldId="280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8T04:02:45.957" v="11201" actId="1076"/>
          <ac:spMkLst>
            <pc:docMk/>
            <pc:sldMk cId="1077244172" sldId="280"/>
            <ac:spMk id="3" creationId="{D512036F-02E1-432D-BDFC-AF6714D29B18}"/>
          </ac:spMkLst>
        </pc:spChg>
        <pc:spChg chg="add del mod">
          <ac:chgData name="Richard Shimada" userId="8be85d5f34a819d9" providerId="LiveId" clId="{3A926909-62A2-44C6-8198-595CB73EF1A4}" dt="2022-04-16T05:02:10.239" v="2575" actId="478"/>
          <ac:spMkLst>
            <pc:docMk/>
            <pc:sldMk cId="1077244172" sldId="280"/>
            <ac:spMk id="5" creationId="{7DAD32AB-E673-4E5D-93E9-D91CC950D524}"/>
          </ac:spMkLst>
        </pc:spChg>
        <pc:graphicFrameChg chg="add del mod modGraphic">
          <ac:chgData name="Richard Shimada" userId="8be85d5f34a819d9" providerId="LiveId" clId="{3A926909-62A2-44C6-8198-595CB73EF1A4}" dt="2022-04-18T03:57:29.080" v="10923" actId="478"/>
          <ac:graphicFrameMkLst>
            <pc:docMk/>
            <pc:sldMk cId="1077244172" sldId="280"/>
            <ac:graphicFrameMk id="4" creationId="{169A7D4C-AD08-460B-AC2E-379D2AEDB5E4}"/>
          </ac:graphicFrameMkLst>
        </pc:graphicFrameChg>
        <pc:graphicFrameChg chg="del">
          <ac:chgData name="Richard Shimada" userId="8be85d5f34a819d9" providerId="LiveId" clId="{3A926909-62A2-44C6-8198-595CB73EF1A4}" dt="2022-04-16T04:52:28.223" v="2558" actId="478"/>
          <ac:graphicFrameMkLst>
            <pc:docMk/>
            <pc:sldMk cId="1077244172" sldId="280"/>
            <ac:graphicFrameMk id="4" creationId="{F2BB84A7-0313-491E-A921-8929C99958DE}"/>
          </ac:graphicFrameMkLst>
        </pc:graphicFrameChg>
        <pc:graphicFrameChg chg="add del mod">
          <ac:chgData name="Richard Shimada" userId="8be85d5f34a819d9" providerId="LiveId" clId="{3A926909-62A2-44C6-8198-595CB73EF1A4}" dt="2022-04-18T03:57:45.801" v="10925" actId="478"/>
          <ac:graphicFrameMkLst>
            <pc:docMk/>
            <pc:sldMk cId="1077244172" sldId="280"/>
            <ac:graphicFrameMk id="5" creationId="{D6A10F1D-D3F8-4631-B26E-CE70118AAF2E}"/>
          </ac:graphicFrameMkLst>
        </pc:graphicFrameChg>
        <pc:graphicFrameChg chg="add del mod">
          <ac:chgData name="Richard Shimada" userId="8be85d5f34a819d9" providerId="LiveId" clId="{3A926909-62A2-44C6-8198-595CB73EF1A4}" dt="2022-04-18T03:56:50.188" v="10919" actId="478"/>
          <ac:graphicFrameMkLst>
            <pc:docMk/>
            <pc:sldMk cId="1077244172" sldId="280"/>
            <ac:graphicFrameMk id="6" creationId="{FEA2B2F8-12B4-4B7C-99A8-76CF9AB6B2FB}"/>
          </ac:graphicFrameMkLst>
        </pc:graphicFrameChg>
        <pc:graphicFrameChg chg="add del mod modGraphic">
          <ac:chgData name="Richard Shimada" userId="8be85d5f34a819d9" providerId="LiveId" clId="{3A926909-62A2-44C6-8198-595CB73EF1A4}" dt="2022-04-18T03:58:09.648" v="10932" actId="478"/>
          <ac:graphicFrameMkLst>
            <pc:docMk/>
            <pc:sldMk cId="1077244172" sldId="280"/>
            <ac:graphicFrameMk id="8" creationId="{32E02974-823E-47F0-899D-B6ABB817FC7F}"/>
          </ac:graphicFrameMkLst>
        </pc:graphicFrameChg>
        <pc:graphicFrameChg chg="add del mod modGraphic">
          <ac:chgData name="Richard Shimada" userId="8be85d5f34a819d9" providerId="LiveId" clId="{3A926909-62A2-44C6-8198-595CB73EF1A4}" dt="2022-04-18T04:08:37.807" v="11207" actId="478"/>
          <ac:graphicFrameMkLst>
            <pc:docMk/>
            <pc:sldMk cId="1077244172" sldId="280"/>
            <ac:graphicFrameMk id="9" creationId="{664719D1-2915-4383-9E0D-B426F0E4BE4A}"/>
          </ac:graphicFrameMkLst>
        </pc:graphicFrameChg>
        <pc:graphicFrameChg chg="add mod">
          <ac:chgData name="Richard Shimada" userId="8be85d5f34a819d9" providerId="LiveId" clId="{3A926909-62A2-44C6-8198-595CB73EF1A4}" dt="2022-04-18T04:08:54.719" v="11211" actId="12788"/>
          <ac:graphicFrameMkLst>
            <pc:docMk/>
            <pc:sldMk cId="1077244172" sldId="280"/>
            <ac:graphicFrameMk id="10" creationId="{F5FA77B6-9254-43C4-8ACC-3F4F6F0D4315}"/>
          </ac:graphicFrameMkLst>
        </pc:graphicFrameChg>
        <pc:picChg chg="add del mod">
          <ac:chgData name="Richard Shimada" userId="8be85d5f34a819d9" providerId="LiveId" clId="{3A926909-62A2-44C6-8198-595CB73EF1A4}" dt="2022-04-18T03:57:49.565" v="10928" actId="478"/>
          <ac:picMkLst>
            <pc:docMk/>
            <pc:sldMk cId="1077244172" sldId="280"/>
            <ac:picMk id="7" creationId="{9683F078-D880-4618-A137-88582DBF790D}"/>
          </ac:picMkLst>
        </pc:picChg>
      </pc:sldChg>
      <pc:sldChg chg="addSp delSp modSp add mod">
        <pc:chgData name="Richard Shimada" userId="8be85d5f34a819d9" providerId="LiveId" clId="{3A926909-62A2-44C6-8198-595CB73EF1A4}" dt="2022-04-20T01:21:13.025" v="15260" actId="20577"/>
        <pc:sldMkLst>
          <pc:docMk/>
          <pc:sldMk cId="157586546" sldId="281"/>
        </pc:sldMkLst>
        <pc:spChg chg="mod">
          <ac:chgData name="Richard Shimada" userId="8be85d5f34a819d9" providerId="LiveId" clId="{3A926909-62A2-44C6-8198-595CB73EF1A4}" dt="2022-04-20T01:21:13.025" v="15260" actId="20577"/>
          <ac:spMkLst>
            <pc:docMk/>
            <pc:sldMk cId="157586546" sldId="281"/>
            <ac:spMk id="3" creationId="{D512036F-02E1-432D-BDFC-AF6714D29B18}"/>
          </ac:spMkLst>
        </pc:spChg>
        <pc:graphicFrameChg chg="add del mod modGraphic">
          <ac:chgData name="Richard Shimada" userId="8be85d5f34a819d9" providerId="LiveId" clId="{3A926909-62A2-44C6-8198-595CB73EF1A4}" dt="2022-04-18T04:34:47.353" v="12013" actId="478"/>
          <ac:graphicFrameMkLst>
            <pc:docMk/>
            <pc:sldMk cId="157586546" sldId="281"/>
            <ac:graphicFrameMk id="4" creationId="{57E99E65-9847-4E96-BAC7-D0234C30EB96}"/>
          </ac:graphicFrameMkLst>
        </pc:graphicFrameChg>
        <pc:graphicFrameChg chg="add del mod">
          <ac:chgData name="Richard Shimada" userId="8be85d5f34a819d9" providerId="LiveId" clId="{3A926909-62A2-44C6-8198-595CB73EF1A4}" dt="2022-04-18T04:34:58.650" v="12016" actId="478"/>
          <ac:graphicFrameMkLst>
            <pc:docMk/>
            <pc:sldMk cId="157586546" sldId="281"/>
            <ac:graphicFrameMk id="5" creationId="{1339CB96-9AFC-4CFC-9DBE-AC1975036D01}"/>
          </ac:graphicFrameMkLst>
        </pc:graphicFrameChg>
        <pc:graphicFrameChg chg="add mod modGraphic">
          <ac:chgData name="Richard Shimada" userId="8be85d5f34a819d9" providerId="LiveId" clId="{3A926909-62A2-44C6-8198-595CB73EF1A4}" dt="2022-04-18T04:36:49.879" v="12034" actId="20577"/>
          <ac:graphicFrameMkLst>
            <pc:docMk/>
            <pc:sldMk cId="157586546" sldId="281"/>
            <ac:graphicFrameMk id="6" creationId="{1C5C5166-3327-4ADA-B8EC-633A88B9BBE0}"/>
          </ac:graphicFrameMkLst>
        </pc:graphicFrameChg>
        <pc:graphicFrameChg chg="del">
          <ac:chgData name="Richard Shimada" userId="8be85d5f34a819d9" providerId="LiveId" clId="{3A926909-62A2-44C6-8198-595CB73EF1A4}" dt="2022-04-16T05:03:32.946" v="2824" actId="478"/>
          <ac:graphicFrameMkLst>
            <pc:docMk/>
            <pc:sldMk cId="157586546" sldId="281"/>
            <ac:graphicFrameMk id="6" creationId="{FEA2B2F8-12B4-4B7C-99A8-76CF9AB6B2FB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19T18:51:01.782" v="14928" actId="20577"/>
        <pc:sldMkLst>
          <pc:docMk/>
          <pc:sldMk cId="1706578260" sldId="282"/>
        </pc:sldMkLst>
        <pc:spChg chg="mod">
          <ac:chgData name="Richard Shimada" userId="8be85d5f34a819d9" providerId="LiveId" clId="{3A926909-62A2-44C6-8198-595CB73EF1A4}" dt="2022-04-19T18:51:01.782" v="14928" actId="20577"/>
          <ac:spMkLst>
            <pc:docMk/>
            <pc:sldMk cId="1706578260" sldId="282"/>
            <ac:spMk id="3" creationId="{D512036F-02E1-432D-BDFC-AF6714D29B18}"/>
          </ac:spMkLst>
        </pc:spChg>
        <pc:graphicFrameChg chg="del">
          <ac:chgData name="Richard Shimada" userId="8be85d5f34a819d9" providerId="LiveId" clId="{3A926909-62A2-44C6-8198-595CB73EF1A4}" dt="2022-04-16T05:05:38.880" v="2880" actId="478"/>
          <ac:graphicFrameMkLst>
            <pc:docMk/>
            <pc:sldMk cId="1706578260" sldId="282"/>
            <ac:graphicFrameMk id="4" creationId="{57E99E65-9847-4E96-BAC7-D0234C30EB96}"/>
          </ac:graphicFrameMkLst>
        </pc:graphicFrameChg>
        <pc:graphicFrameChg chg="add del mod">
          <ac:chgData name="Richard Shimada" userId="8be85d5f34a819d9" providerId="LiveId" clId="{3A926909-62A2-44C6-8198-595CB73EF1A4}" dt="2022-04-18T04:10:13.509" v="11216" actId="478"/>
          <ac:graphicFrameMkLst>
            <pc:docMk/>
            <pc:sldMk cId="1706578260" sldId="282"/>
            <ac:graphicFrameMk id="4" creationId="{B7D5D976-CC43-44CD-AF2E-51DA41F2C03C}"/>
          </ac:graphicFrameMkLst>
        </pc:graphicFrameChg>
        <pc:graphicFrameChg chg="add del mod modGraphic">
          <ac:chgData name="Richard Shimada" userId="8be85d5f34a819d9" providerId="LiveId" clId="{3A926909-62A2-44C6-8198-595CB73EF1A4}" dt="2022-04-18T04:09:47.765" v="11213" actId="478"/>
          <ac:graphicFrameMkLst>
            <pc:docMk/>
            <pc:sldMk cId="1706578260" sldId="282"/>
            <ac:graphicFrameMk id="5" creationId="{98D680EB-DD18-4D98-A55B-88BD50364692}"/>
          </ac:graphicFrameMkLst>
        </pc:graphicFrameChg>
        <pc:graphicFrameChg chg="add mod">
          <ac:chgData name="Richard Shimada" userId="8be85d5f34a819d9" providerId="LiveId" clId="{3A926909-62A2-44C6-8198-595CB73EF1A4}" dt="2022-04-18T04:10:51.950" v="11219" actId="12788"/>
          <ac:graphicFrameMkLst>
            <pc:docMk/>
            <pc:sldMk cId="1706578260" sldId="282"/>
            <ac:graphicFrameMk id="6" creationId="{AF546C52-9644-4D27-9EC9-A576A26F0FC1}"/>
          </ac:graphicFrameMkLst>
        </pc:graphicFrameChg>
      </pc:sldChg>
      <pc:sldChg chg="modSp add del mod">
        <pc:chgData name="Richard Shimada" userId="8be85d5f34a819d9" providerId="LiveId" clId="{3A926909-62A2-44C6-8198-595CB73EF1A4}" dt="2022-04-18T04:41:51.036" v="12342" actId="47"/>
        <pc:sldMkLst>
          <pc:docMk/>
          <pc:sldMk cId="2822567814" sldId="283"/>
        </pc:sldMkLst>
        <pc:spChg chg="mod">
          <ac:chgData name="Richard Shimada" userId="8be85d5f34a819d9" providerId="LiveId" clId="{3A926909-62A2-44C6-8198-595CB73EF1A4}" dt="2022-04-16T15:08:21.514" v="3437" actId="27636"/>
          <ac:spMkLst>
            <pc:docMk/>
            <pc:sldMk cId="2822567814" sldId="283"/>
            <ac:spMk id="3" creationId="{D512036F-02E1-432D-BDFC-AF6714D29B18}"/>
          </ac:spMkLst>
        </pc:spChg>
        <pc:spChg chg="mod">
          <ac:chgData name="Richard Shimada" userId="8be85d5f34a819d9" providerId="LiveId" clId="{3A926909-62A2-44C6-8198-595CB73EF1A4}" dt="2022-04-16T16:07:35.676" v="3865" actId="6549"/>
          <ac:spMkLst>
            <pc:docMk/>
            <pc:sldMk cId="2822567814" sldId="283"/>
            <ac:spMk id="5" creationId="{D7306AF4-E230-47FC-845F-493372CBAAFD}"/>
          </ac:spMkLst>
        </pc:spChg>
      </pc:sldChg>
      <pc:sldChg chg="add del">
        <pc:chgData name="Richard Shimada" userId="8be85d5f34a819d9" providerId="LiveId" clId="{3A926909-62A2-44C6-8198-595CB73EF1A4}" dt="2022-04-18T04:42:07.647" v="12343" actId="47"/>
        <pc:sldMkLst>
          <pc:docMk/>
          <pc:sldMk cId="4228953024" sldId="284"/>
        </pc:sldMkLst>
      </pc:sldChg>
      <pc:sldChg chg="addSp delSp modSp add mod">
        <pc:chgData name="Richard Shimada" userId="8be85d5f34a819d9" providerId="LiveId" clId="{3A926909-62A2-44C6-8198-595CB73EF1A4}" dt="2022-04-20T15:16:07.576" v="15615" actId="14100"/>
        <pc:sldMkLst>
          <pc:docMk/>
          <pc:sldMk cId="1721735533" sldId="285"/>
        </pc:sldMkLst>
        <pc:spChg chg="mod">
          <ac:chgData name="Richard Shimada" userId="8be85d5f34a819d9" providerId="LiveId" clId="{3A926909-62A2-44C6-8198-595CB73EF1A4}" dt="2022-04-18T05:57:48.461" v="12966" actId="20577"/>
          <ac:spMkLst>
            <pc:docMk/>
            <pc:sldMk cId="1721735533" sldId="285"/>
            <ac:spMk id="2" creationId="{8D27F987-A338-45D4-8612-ABFA6BB3954C}"/>
          </ac:spMkLst>
        </pc:spChg>
        <pc:spChg chg="del mod">
          <ac:chgData name="Richard Shimada" userId="8be85d5f34a819d9" providerId="LiveId" clId="{3A926909-62A2-44C6-8198-595CB73EF1A4}" dt="2022-04-18T05:44:05.149" v="12620" actId="478"/>
          <ac:spMkLst>
            <pc:docMk/>
            <pc:sldMk cId="1721735533" sldId="285"/>
            <ac:spMk id="3" creationId="{D512036F-02E1-432D-BDFC-AF6714D29B18}"/>
          </ac:spMkLst>
        </pc:spChg>
        <pc:spChg chg="add del mod">
          <ac:chgData name="Richard Shimada" userId="8be85d5f34a819d9" providerId="LiveId" clId="{3A926909-62A2-44C6-8198-595CB73EF1A4}" dt="2022-04-18T05:43:45.695" v="12617" actId="478"/>
          <ac:spMkLst>
            <pc:docMk/>
            <pc:sldMk cId="1721735533" sldId="285"/>
            <ac:spMk id="5" creationId="{483338CD-74DB-4975-8375-29F3A5A15F99}"/>
          </ac:spMkLst>
        </pc:spChg>
        <pc:spChg chg="del">
          <ac:chgData name="Richard Shimada" userId="8be85d5f34a819d9" providerId="LiveId" clId="{3A926909-62A2-44C6-8198-595CB73EF1A4}" dt="2022-04-16T16:03:35.496" v="3813" actId="478"/>
          <ac:spMkLst>
            <pc:docMk/>
            <pc:sldMk cId="1721735533" sldId="285"/>
            <ac:spMk id="5" creationId="{D7306AF4-E230-47FC-845F-493372CBAAFD}"/>
          </ac:spMkLst>
        </pc:spChg>
        <pc:spChg chg="add del mod">
          <ac:chgData name="Richard Shimada" userId="8be85d5f34a819d9" providerId="LiveId" clId="{3A926909-62A2-44C6-8198-595CB73EF1A4}" dt="2022-04-18T06:09:47.763" v="13164" actId="478"/>
          <ac:spMkLst>
            <pc:docMk/>
            <pc:sldMk cId="1721735533" sldId="285"/>
            <ac:spMk id="6" creationId="{5373B650-ED5A-4ABC-925D-35E102DABA9E}"/>
          </ac:spMkLst>
        </pc:spChg>
        <pc:spChg chg="add del mod">
          <ac:chgData name="Richard Shimada" userId="8be85d5f34a819d9" providerId="LiveId" clId="{3A926909-62A2-44C6-8198-595CB73EF1A4}" dt="2022-04-18T00:22:18.287" v="8476" actId="478"/>
          <ac:spMkLst>
            <pc:docMk/>
            <pc:sldMk cId="1721735533" sldId="285"/>
            <ac:spMk id="6" creationId="{873F2252-D101-4B6F-A0FB-D4192FE73180}"/>
          </ac:spMkLst>
        </pc:spChg>
        <pc:spChg chg="add del mod">
          <ac:chgData name="Richard Shimada" userId="8be85d5f34a819d9" providerId="LiveId" clId="{3A926909-62A2-44C6-8198-595CB73EF1A4}" dt="2022-04-18T05:44:06.671" v="12621" actId="478"/>
          <ac:spMkLst>
            <pc:docMk/>
            <pc:sldMk cId="1721735533" sldId="285"/>
            <ac:spMk id="8" creationId="{DDDD8553-9231-4ADA-8054-CCD8C6ED00BC}"/>
          </ac:spMkLst>
        </pc:spChg>
        <pc:spChg chg="add mod">
          <ac:chgData name="Richard Shimada" userId="8be85d5f34a819d9" providerId="LiveId" clId="{3A926909-62A2-44C6-8198-595CB73EF1A4}" dt="2022-04-20T15:15:43.586" v="15608" actId="20577"/>
          <ac:spMkLst>
            <pc:docMk/>
            <pc:sldMk cId="1721735533" sldId="285"/>
            <ac:spMk id="13" creationId="{CF8400FB-B218-47FF-BC00-90764032FAF4}"/>
          </ac:spMkLst>
        </pc:spChg>
        <pc:spChg chg="add mod">
          <ac:chgData name="Richard Shimada" userId="8be85d5f34a819d9" providerId="LiveId" clId="{3A926909-62A2-44C6-8198-595CB73EF1A4}" dt="2022-04-20T04:52:32.317" v="15495" actId="1076"/>
          <ac:spMkLst>
            <pc:docMk/>
            <pc:sldMk cId="1721735533" sldId="285"/>
            <ac:spMk id="14" creationId="{8CCAE684-11AD-4193-AFA0-485261FB207F}"/>
          </ac:spMkLst>
        </pc:spChg>
        <pc:graphicFrameChg chg="add del mod">
          <ac:chgData name="Richard Shimada" userId="8be85d5f34a819d9" providerId="LiveId" clId="{3A926909-62A2-44C6-8198-595CB73EF1A4}" dt="2022-04-20T15:15:49.748" v="15609" actId="478"/>
          <ac:graphicFrameMkLst>
            <pc:docMk/>
            <pc:sldMk cId="1721735533" sldId="285"/>
            <ac:graphicFrameMk id="6" creationId="{8D607916-AABF-4264-89C1-DCB8710C81F9}"/>
          </ac:graphicFrameMkLst>
        </pc:graphicFrameChg>
        <pc:graphicFrameChg chg="add mod">
          <ac:chgData name="Richard Shimada" userId="8be85d5f34a819d9" providerId="LiveId" clId="{3A926909-62A2-44C6-8198-595CB73EF1A4}" dt="2022-04-20T15:16:07.576" v="15615" actId="14100"/>
          <ac:graphicFrameMkLst>
            <pc:docMk/>
            <pc:sldMk cId="1721735533" sldId="285"/>
            <ac:graphicFrameMk id="7" creationId="{8D607916-AABF-4264-89C1-DCB8710C81F9}"/>
          </ac:graphicFrameMkLst>
        </pc:graphicFrameChg>
        <pc:graphicFrameChg chg="add del mod">
          <ac:chgData name="Richard Shimada" userId="8be85d5f34a819d9" providerId="LiveId" clId="{3A926909-62A2-44C6-8198-595CB73EF1A4}" dt="2022-04-18T05:43:27.361" v="12615" actId="478"/>
          <ac:graphicFrameMkLst>
            <pc:docMk/>
            <pc:sldMk cId="1721735533" sldId="285"/>
            <ac:graphicFrameMk id="7" creationId="{93C6F87A-B43D-4275-B156-894FF4BED450}"/>
          </ac:graphicFrameMkLst>
        </pc:graphicFrameChg>
        <pc:graphicFrameChg chg="add mod">
          <ac:chgData name="Richard Shimada" userId="8be85d5f34a819d9" providerId="LiveId" clId="{3A926909-62A2-44C6-8198-595CB73EF1A4}" dt="2022-04-18T05:46:52.258" v="12633"/>
          <ac:graphicFrameMkLst>
            <pc:docMk/>
            <pc:sldMk cId="1721735533" sldId="285"/>
            <ac:graphicFrameMk id="9" creationId="{93C6F87A-B43D-4275-B156-894FF4BED450}"/>
          </ac:graphicFrameMkLst>
        </pc:graphicFrameChg>
        <pc:graphicFrameChg chg="add del mod">
          <ac:chgData name="Richard Shimada" userId="8be85d5f34a819d9" providerId="LiveId" clId="{3A926909-62A2-44C6-8198-595CB73EF1A4}" dt="2022-04-18T06:04:20.399" v="12999" actId="478"/>
          <ac:graphicFrameMkLst>
            <pc:docMk/>
            <pc:sldMk cId="1721735533" sldId="285"/>
            <ac:graphicFrameMk id="10" creationId="{93C6F87A-B43D-4275-B156-894FF4BED450}"/>
          </ac:graphicFrameMkLst>
        </pc:graphicFrameChg>
        <pc:graphicFrameChg chg="add del mod">
          <ac:chgData name="Richard Shimada" userId="8be85d5f34a819d9" providerId="LiveId" clId="{3A926909-62A2-44C6-8198-595CB73EF1A4}" dt="2022-04-18T05:49:52.040" v="12699" actId="478"/>
          <ac:graphicFrameMkLst>
            <pc:docMk/>
            <pc:sldMk cId="1721735533" sldId="285"/>
            <ac:graphicFrameMk id="11" creationId="{3202357A-5080-43D0-BC03-57DDD81FC082}"/>
          </ac:graphicFrameMkLst>
        </pc:graphicFrameChg>
        <pc:graphicFrameChg chg="add del mod">
          <ac:chgData name="Richard Shimada" userId="8be85d5f34a819d9" providerId="LiveId" clId="{3A926909-62A2-44C6-8198-595CB73EF1A4}" dt="2022-04-18T05:49:50.328" v="12698" actId="478"/>
          <ac:graphicFrameMkLst>
            <pc:docMk/>
            <pc:sldMk cId="1721735533" sldId="285"/>
            <ac:graphicFrameMk id="12" creationId="{8236A286-121E-441F-BC91-A57CB943729F}"/>
          </ac:graphicFrameMkLst>
        </pc:graphicFrameChg>
        <pc:graphicFrameChg chg="add mod">
          <ac:chgData name="Richard Shimada" userId="8be85d5f34a819d9" providerId="LiveId" clId="{3A926909-62A2-44C6-8198-595CB73EF1A4}" dt="2022-04-20T14:45:19.442" v="15559" actId="404"/>
          <ac:graphicFrameMkLst>
            <pc:docMk/>
            <pc:sldMk cId="1721735533" sldId="285"/>
            <ac:graphicFrameMk id="15" creationId="{93C6F87A-B43D-4275-B156-894FF4BED450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18T02:52:27.543" v="10577" actId="478"/>
        <pc:sldMkLst>
          <pc:docMk/>
          <pc:sldMk cId="1039096265" sldId="286"/>
        </pc:sldMkLst>
        <pc:spChg chg="mod">
          <ac:chgData name="Richard Shimada" userId="8be85d5f34a819d9" providerId="LiveId" clId="{3A926909-62A2-44C6-8198-595CB73EF1A4}" dt="2022-04-17T17:50:02.745" v="5734" actId="20577"/>
          <ac:spMkLst>
            <pc:docMk/>
            <pc:sldMk cId="1039096265" sldId="286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7T17:49:00.660" v="5724" actId="478"/>
          <ac:spMkLst>
            <pc:docMk/>
            <pc:sldMk cId="1039096265" sldId="286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7T17:48:58.681" v="5723" actId="478"/>
          <ac:spMkLst>
            <pc:docMk/>
            <pc:sldMk cId="1039096265" sldId="286"/>
            <ac:spMk id="5" creationId="{ABF13FE0-A702-4930-ADA3-250D57022F66}"/>
          </ac:spMkLst>
        </pc:spChg>
        <pc:spChg chg="del">
          <ac:chgData name="Richard Shimada" userId="8be85d5f34a819d9" providerId="LiveId" clId="{3A926909-62A2-44C6-8198-595CB73EF1A4}" dt="2022-04-17T17:49:02.450" v="5725" actId="478"/>
          <ac:spMkLst>
            <pc:docMk/>
            <pc:sldMk cId="1039096265" sldId="286"/>
            <ac:spMk id="6" creationId="{C798F7B9-AE4E-4975-B177-FE7436FA5142}"/>
          </ac:spMkLst>
        </pc:spChg>
        <pc:spChg chg="add del mod">
          <ac:chgData name="Richard Shimada" userId="8be85d5f34a819d9" providerId="LiveId" clId="{3A926909-62A2-44C6-8198-595CB73EF1A4}" dt="2022-04-18T02:52:27.543" v="10577" actId="478"/>
          <ac:spMkLst>
            <pc:docMk/>
            <pc:sldMk cId="1039096265" sldId="286"/>
            <ac:spMk id="7" creationId="{5C0AEFA3-C87D-4CB7-B503-D7567866202E}"/>
          </ac:spMkLst>
        </pc:spChg>
        <pc:spChg chg="add del mod">
          <ac:chgData name="Richard Shimada" userId="8be85d5f34a819d9" providerId="LiveId" clId="{3A926909-62A2-44C6-8198-595CB73EF1A4}" dt="2022-04-17T17:49:04.345" v="5726" actId="478"/>
          <ac:spMkLst>
            <pc:docMk/>
            <pc:sldMk cId="1039096265" sldId="286"/>
            <ac:spMk id="8" creationId="{8CF831F8-7A05-4D76-AD26-E2791DCA5CC1}"/>
          </ac:spMkLst>
        </pc:spChg>
        <pc:graphicFrameChg chg="add del mod">
          <ac:chgData name="Richard Shimada" userId="8be85d5f34a819d9" providerId="LiveId" clId="{3A926909-62A2-44C6-8198-595CB73EF1A4}" dt="2022-04-18T02:47:22.804" v="10565"/>
          <ac:graphicFrameMkLst>
            <pc:docMk/>
            <pc:sldMk cId="1039096265" sldId="286"/>
            <ac:graphicFrameMk id="3" creationId="{B066DF0C-193F-40C5-90EE-406789021E0E}"/>
          </ac:graphicFrameMkLst>
        </pc:graphicFrameChg>
        <pc:graphicFrameChg chg="add del mod">
          <ac:chgData name="Richard Shimada" userId="8be85d5f34a819d9" providerId="LiveId" clId="{3A926909-62A2-44C6-8198-595CB73EF1A4}" dt="2022-04-18T02:47:33.387" v="10567" actId="478"/>
          <ac:graphicFrameMkLst>
            <pc:docMk/>
            <pc:sldMk cId="1039096265" sldId="286"/>
            <ac:graphicFrameMk id="4" creationId="{36B9DBFF-08A0-4A60-BF96-C760D59DA005}"/>
          </ac:graphicFrameMkLst>
        </pc:graphicFrameChg>
        <pc:graphicFrameChg chg="add del mod">
          <ac:chgData name="Richard Shimada" userId="8be85d5f34a819d9" providerId="LiveId" clId="{3A926909-62A2-44C6-8198-595CB73EF1A4}" dt="2022-04-18T02:47:42.674" v="10570" actId="478"/>
          <ac:graphicFrameMkLst>
            <pc:docMk/>
            <pc:sldMk cId="1039096265" sldId="286"/>
            <ac:graphicFrameMk id="5" creationId="{32A8D188-D828-4841-A6EB-8AE3C33506A4}"/>
          </ac:graphicFrameMkLst>
        </pc:graphicFrameChg>
        <pc:picChg chg="add del mod">
          <ac:chgData name="Richard Shimada" userId="8be85d5f34a819d9" providerId="LiveId" clId="{3A926909-62A2-44C6-8198-595CB73EF1A4}" dt="2022-04-18T02:48:00.151" v="10573" actId="478"/>
          <ac:picMkLst>
            <pc:docMk/>
            <pc:sldMk cId="1039096265" sldId="286"/>
            <ac:picMk id="6" creationId="{306D7F01-8EC1-4A7E-A815-C67ED6BD0805}"/>
          </ac:picMkLst>
        </pc:picChg>
        <pc:picChg chg="add mod">
          <ac:chgData name="Richard Shimada" userId="8be85d5f34a819d9" providerId="LiveId" clId="{3A926909-62A2-44C6-8198-595CB73EF1A4}" dt="2022-04-18T02:52:13.735" v="10576" actId="12788"/>
          <ac:picMkLst>
            <pc:docMk/>
            <pc:sldMk cId="1039096265" sldId="286"/>
            <ac:picMk id="8" creationId="{ED925003-885B-4616-9075-1988530D11E8}"/>
          </ac:picMkLst>
        </pc:picChg>
      </pc:sldChg>
      <pc:sldChg chg="addSp delSp modSp add mod ord">
        <pc:chgData name="Richard Shimada" userId="8be85d5f34a819d9" providerId="LiveId" clId="{3A926909-62A2-44C6-8198-595CB73EF1A4}" dt="2022-04-20T15:46:19.563" v="16190" actId="33524"/>
        <pc:sldMkLst>
          <pc:docMk/>
          <pc:sldMk cId="1372581622" sldId="287"/>
        </pc:sldMkLst>
        <pc:spChg chg="mod">
          <ac:chgData name="Richard Shimada" userId="8be85d5f34a819d9" providerId="LiveId" clId="{3A926909-62A2-44C6-8198-595CB73EF1A4}" dt="2022-04-20T04:56:18.042" v="15541" actId="20577"/>
          <ac:spMkLst>
            <pc:docMk/>
            <pc:sldMk cId="1372581622" sldId="287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7T17:50:31.475" v="5749" actId="478"/>
          <ac:spMkLst>
            <pc:docMk/>
            <pc:sldMk cId="1372581622" sldId="287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7T17:50:29.458" v="5748" actId="478"/>
          <ac:spMkLst>
            <pc:docMk/>
            <pc:sldMk cId="1372581622" sldId="287"/>
            <ac:spMk id="5" creationId="{ABF13FE0-A702-4930-ADA3-250D57022F66}"/>
          </ac:spMkLst>
        </pc:spChg>
        <pc:spChg chg="mod">
          <ac:chgData name="Richard Shimada" userId="8be85d5f34a819d9" providerId="LiveId" clId="{3A926909-62A2-44C6-8198-595CB73EF1A4}" dt="2022-04-20T15:46:19.563" v="16190" actId="33524"/>
          <ac:spMkLst>
            <pc:docMk/>
            <pc:sldMk cId="1372581622" sldId="287"/>
            <ac:spMk id="6" creationId="{C798F7B9-AE4E-4975-B177-FE7436FA5142}"/>
          </ac:spMkLst>
        </pc:spChg>
        <pc:spChg chg="add del mod">
          <ac:chgData name="Richard Shimada" userId="8be85d5f34a819d9" providerId="LiveId" clId="{3A926909-62A2-44C6-8198-595CB73EF1A4}" dt="2022-04-17T17:50:33.361" v="5750" actId="478"/>
          <ac:spMkLst>
            <pc:docMk/>
            <pc:sldMk cId="1372581622" sldId="287"/>
            <ac:spMk id="7" creationId="{398618DC-D846-4EE4-A3AF-53D7F07C4E5F}"/>
          </ac:spMkLst>
        </pc:spChg>
      </pc:sldChg>
      <pc:sldChg chg="addSp delSp modSp add mod">
        <pc:chgData name="Richard Shimada" userId="8be85d5f34a819d9" providerId="LiveId" clId="{3A926909-62A2-44C6-8198-595CB73EF1A4}" dt="2022-04-20T15:31:45.730" v="15695" actId="1035"/>
        <pc:sldMkLst>
          <pc:docMk/>
          <pc:sldMk cId="3600596863" sldId="288"/>
        </pc:sldMkLst>
        <pc:spChg chg="mod">
          <ac:chgData name="Richard Shimada" userId="8be85d5f34a819d9" providerId="LiveId" clId="{3A926909-62A2-44C6-8198-595CB73EF1A4}" dt="2022-04-18T05:11:06.281" v="12554" actId="255"/>
          <ac:spMkLst>
            <pc:docMk/>
            <pc:sldMk cId="3600596863" sldId="288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20T15:31:45.730" v="15695" actId="1035"/>
          <ac:spMkLst>
            <pc:docMk/>
            <pc:sldMk cId="3600596863" sldId="288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7T21:42:43.572" v="6793" actId="478"/>
          <ac:spMkLst>
            <pc:docMk/>
            <pc:sldMk cId="3600596863" sldId="288"/>
            <ac:spMk id="9" creationId="{98618AAA-113E-4FF6-8CEC-9137AD014250}"/>
          </ac:spMkLst>
        </pc:spChg>
        <pc:spChg chg="add del mod">
          <ac:chgData name="Richard Shimada" userId="8be85d5f34a819d9" providerId="LiveId" clId="{3A926909-62A2-44C6-8198-595CB73EF1A4}" dt="2022-04-18T05:16:04.147" v="12606" actId="478"/>
          <ac:spMkLst>
            <pc:docMk/>
            <pc:sldMk cId="3600596863" sldId="288"/>
            <ac:spMk id="10" creationId="{C53936E1-2B1F-4DE6-98D6-21D5A20D83F6}"/>
          </ac:spMkLst>
        </pc:spChg>
        <pc:graphicFrameChg chg="add del mod">
          <ac:chgData name="Richard Shimada" userId="8be85d5f34a819d9" providerId="LiveId" clId="{3A926909-62A2-44C6-8198-595CB73EF1A4}" dt="2022-04-17T21:45:13.463" v="6796" actId="478"/>
          <ac:graphicFrameMkLst>
            <pc:docMk/>
            <pc:sldMk cId="3600596863" sldId="288"/>
            <ac:graphicFrameMk id="6" creationId="{200279C2-72BD-4487-920C-8C6CFA68CE74}"/>
          </ac:graphicFrameMkLst>
        </pc:graphicFrameChg>
        <pc:graphicFrameChg chg="add mod">
          <ac:chgData name="Richard Shimada" userId="8be85d5f34a819d9" providerId="LiveId" clId="{3A926909-62A2-44C6-8198-595CB73EF1A4}" dt="2022-04-20T15:30:41.198" v="15671" actId="1076"/>
          <ac:graphicFrameMkLst>
            <pc:docMk/>
            <pc:sldMk cId="3600596863" sldId="288"/>
            <ac:graphicFrameMk id="7" creationId="{200279C2-72BD-4487-920C-8C6CFA68CE74}"/>
          </ac:graphicFrameMkLst>
        </pc:graphicFrameChg>
        <pc:graphicFrameChg chg="del">
          <ac:chgData name="Richard Shimada" userId="8be85d5f34a819d9" providerId="LiveId" clId="{3A926909-62A2-44C6-8198-595CB73EF1A4}" dt="2022-04-17T21:42:39.945" v="6792" actId="478"/>
          <ac:graphicFrameMkLst>
            <pc:docMk/>
            <pc:sldMk cId="3600596863" sldId="288"/>
            <ac:graphicFrameMk id="8" creationId="{FF1C5108-3B1A-4EAA-ADB8-4867507EB3A6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18T07:54:13.125" v="14731" actId="478"/>
        <pc:sldMkLst>
          <pc:docMk/>
          <pc:sldMk cId="2935962354" sldId="289"/>
        </pc:sldMkLst>
        <pc:spChg chg="mod">
          <ac:chgData name="Richard Shimada" userId="8be85d5f34a819d9" providerId="LiveId" clId="{3A926909-62A2-44C6-8198-595CB73EF1A4}" dt="2022-04-18T02:18:20.234" v="9387" actId="20577"/>
          <ac:spMkLst>
            <pc:docMk/>
            <pc:sldMk cId="2935962354" sldId="289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18T04:46:17.263" v="12528" actId="1076"/>
          <ac:spMkLst>
            <pc:docMk/>
            <pc:sldMk cId="2935962354" sldId="289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8T07:54:13.125" v="14731" actId="478"/>
          <ac:spMkLst>
            <pc:docMk/>
            <pc:sldMk cId="2935962354" sldId="289"/>
            <ac:spMk id="5" creationId="{74FF66AA-23BA-4A68-9EAC-71F794C9611E}"/>
          </ac:spMkLst>
        </pc:spChg>
        <pc:graphicFrameChg chg="add del mod">
          <ac:chgData name="Richard Shimada" userId="8be85d5f34a819d9" providerId="LiveId" clId="{3A926909-62A2-44C6-8198-595CB73EF1A4}" dt="2022-04-18T02:15:33.941" v="9336" actId="478"/>
          <ac:graphicFrameMkLst>
            <pc:docMk/>
            <pc:sldMk cId="2935962354" sldId="289"/>
            <ac:graphicFrameMk id="6" creationId="{8F21D318-DA32-45BA-A0B8-2DBC827279CE}"/>
          </ac:graphicFrameMkLst>
        </pc:graphicFrameChg>
        <pc:graphicFrameChg chg="del mod">
          <ac:chgData name="Richard Shimada" userId="8be85d5f34a819d9" providerId="LiveId" clId="{3A926909-62A2-44C6-8198-595CB73EF1A4}" dt="2022-04-18T02:13:29.417" v="9327" actId="478"/>
          <ac:graphicFrameMkLst>
            <pc:docMk/>
            <pc:sldMk cId="2935962354" sldId="289"/>
            <ac:graphicFrameMk id="7" creationId="{16ADF516-2B28-4DAE-95C1-DA17CDA18778}"/>
          </ac:graphicFrameMkLst>
        </pc:graphicFrameChg>
        <pc:graphicFrameChg chg="add mod">
          <ac:chgData name="Richard Shimada" userId="8be85d5f34a819d9" providerId="LiveId" clId="{3A926909-62A2-44C6-8198-595CB73EF1A4}" dt="2022-04-18T02:15:55.663" v="9341" actId="14100"/>
          <ac:graphicFrameMkLst>
            <pc:docMk/>
            <pc:sldMk cId="2935962354" sldId="289"/>
            <ac:graphicFrameMk id="8" creationId="{98472E51-D864-4007-BBF1-63124F609781}"/>
          </ac:graphicFrameMkLst>
        </pc:graphicFrameChg>
        <pc:graphicFrameChg chg="add mod">
          <ac:chgData name="Richard Shimada" userId="8be85d5f34a819d9" providerId="LiveId" clId="{3A926909-62A2-44C6-8198-595CB73EF1A4}" dt="2022-04-18T02:16:40.157" v="9349" actId="1076"/>
          <ac:graphicFrameMkLst>
            <pc:docMk/>
            <pc:sldMk cId="2935962354" sldId="289"/>
            <ac:graphicFrameMk id="9" creationId="{8F21D318-DA32-45BA-A0B8-2DBC827279CE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18T04:20:18.136" v="11490" actId="12788"/>
        <pc:sldMkLst>
          <pc:docMk/>
          <pc:sldMk cId="436353133" sldId="290"/>
        </pc:sldMkLst>
        <pc:spChg chg="mod">
          <ac:chgData name="Richard Shimada" userId="8be85d5f34a819d9" providerId="LiveId" clId="{3A926909-62A2-44C6-8198-595CB73EF1A4}" dt="2022-04-18T04:18:59.227" v="11468" actId="20577"/>
          <ac:spMkLst>
            <pc:docMk/>
            <pc:sldMk cId="436353133" sldId="290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8T04:19:02.916" v="11469" actId="478"/>
          <ac:spMkLst>
            <pc:docMk/>
            <pc:sldMk cId="436353133" sldId="290"/>
            <ac:spMk id="3" creationId="{D512036F-02E1-432D-BDFC-AF6714D29B18}"/>
          </ac:spMkLst>
        </pc:spChg>
        <pc:spChg chg="add del mod">
          <ac:chgData name="Richard Shimada" userId="8be85d5f34a819d9" providerId="LiveId" clId="{3A926909-62A2-44C6-8198-595CB73EF1A4}" dt="2022-04-18T04:19:04.746" v="11470" actId="478"/>
          <ac:spMkLst>
            <pc:docMk/>
            <pc:sldMk cId="436353133" sldId="290"/>
            <ac:spMk id="5" creationId="{7F580513-7CE2-4299-82F4-2D72493E6432}"/>
          </ac:spMkLst>
        </pc:spChg>
        <pc:graphicFrameChg chg="del">
          <ac:chgData name="Richard Shimada" userId="8be85d5f34a819d9" providerId="LiveId" clId="{3A926909-62A2-44C6-8198-595CB73EF1A4}" dt="2022-04-18T04:19:07.267" v="11471" actId="478"/>
          <ac:graphicFrameMkLst>
            <pc:docMk/>
            <pc:sldMk cId="436353133" sldId="290"/>
            <ac:graphicFrameMk id="6" creationId="{AF546C52-9644-4D27-9EC9-A576A26F0FC1}"/>
          </ac:graphicFrameMkLst>
        </pc:graphicFrameChg>
        <pc:graphicFrameChg chg="add del mod modGraphic">
          <ac:chgData name="Richard Shimada" userId="8be85d5f34a819d9" providerId="LiveId" clId="{3A926909-62A2-44C6-8198-595CB73EF1A4}" dt="2022-04-18T04:19:55.073" v="11483" actId="478"/>
          <ac:graphicFrameMkLst>
            <pc:docMk/>
            <pc:sldMk cId="436353133" sldId="290"/>
            <ac:graphicFrameMk id="7" creationId="{BEC62E2C-24BF-4524-AAA5-030584941B25}"/>
          </ac:graphicFrameMkLst>
        </pc:graphicFrameChg>
        <pc:graphicFrameChg chg="add mod modGraphic">
          <ac:chgData name="Richard Shimada" userId="8be85d5f34a819d9" providerId="LiveId" clId="{3A926909-62A2-44C6-8198-595CB73EF1A4}" dt="2022-04-18T04:20:18.136" v="11490" actId="12788"/>
          <ac:graphicFrameMkLst>
            <pc:docMk/>
            <pc:sldMk cId="436353133" sldId="290"/>
            <ac:graphicFrameMk id="8" creationId="{C4603EDF-8070-44C4-829A-1ACBB76E5FF7}"/>
          </ac:graphicFrameMkLst>
        </pc:graphicFrameChg>
      </pc:sldChg>
      <pc:sldChg chg="addSp delSp modSp add mod">
        <pc:chgData name="Richard Shimada" userId="8be85d5f34a819d9" providerId="LiveId" clId="{3A926909-62A2-44C6-8198-595CB73EF1A4}" dt="2022-04-20T15:32:03.057" v="15698" actId="14100"/>
        <pc:sldMkLst>
          <pc:docMk/>
          <pc:sldMk cId="3440479011" sldId="291"/>
        </pc:sldMkLst>
        <pc:spChg chg="mod">
          <ac:chgData name="Richard Shimada" userId="8be85d5f34a819d9" providerId="LiveId" clId="{3A926909-62A2-44C6-8198-595CB73EF1A4}" dt="2022-04-18T05:10:44.622" v="12552" actId="255"/>
          <ac:spMkLst>
            <pc:docMk/>
            <pc:sldMk cId="3440479011" sldId="291"/>
            <ac:spMk id="2" creationId="{8D27F987-A338-45D4-8612-ABFA6BB3954C}"/>
          </ac:spMkLst>
        </pc:spChg>
        <pc:spChg chg="mod">
          <ac:chgData name="Richard Shimada" userId="8be85d5f34a819d9" providerId="LiveId" clId="{3A926909-62A2-44C6-8198-595CB73EF1A4}" dt="2022-04-20T15:32:03.057" v="15698" actId="14100"/>
          <ac:spMkLst>
            <pc:docMk/>
            <pc:sldMk cId="3440479011" sldId="291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8T05:10:34.845" v="12536" actId="478"/>
          <ac:spMkLst>
            <pc:docMk/>
            <pc:sldMk cId="3440479011" sldId="291"/>
            <ac:spMk id="10" creationId="{C53936E1-2B1F-4DE6-98D6-21D5A20D83F6}"/>
          </ac:spMkLst>
        </pc:spChg>
        <pc:graphicFrameChg chg="add mod">
          <ac:chgData name="Richard Shimada" userId="8be85d5f34a819d9" providerId="LiveId" clId="{3A926909-62A2-44C6-8198-595CB73EF1A4}" dt="2022-04-18T05:12:28.174" v="12571" actId="14100"/>
          <ac:graphicFrameMkLst>
            <pc:docMk/>
            <pc:sldMk cId="3440479011" sldId="291"/>
            <ac:graphicFrameMk id="6" creationId="{21F0AB49-F60A-48CF-BA8C-4EB50C1251AF}"/>
          </ac:graphicFrameMkLst>
        </pc:graphicFrameChg>
        <pc:graphicFrameChg chg="del">
          <ac:chgData name="Richard Shimada" userId="8be85d5f34a819d9" providerId="LiveId" clId="{3A926909-62A2-44C6-8198-595CB73EF1A4}" dt="2022-04-18T05:10:32.652" v="12535" actId="478"/>
          <ac:graphicFrameMkLst>
            <pc:docMk/>
            <pc:sldMk cId="3440479011" sldId="291"/>
            <ac:graphicFrameMk id="7" creationId="{200279C2-72BD-4487-920C-8C6CFA68CE74}"/>
          </ac:graphicFrameMkLst>
        </pc:graphicFrameChg>
        <pc:graphicFrameChg chg="add mod">
          <ac:chgData name="Richard Shimada" userId="8be85d5f34a819d9" providerId="LiveId" clId="{3A926909-62A2-44C6-8198-595CB73EF1A4}" dt="2022-04-18T05:11:31.807" v="12559"/>
          <ac:graphicFrameMkLst>
            <pc:docMk/>
            <pc:sldMk cId="3440479011" sldId="291"/>
            <ac:graphicFrameMk id="8" creationId="{689A02A2-F9E4-4535-9B65-8D2AE29712C8}"/>
          </ac:graphicFrameMkLst>
        </pc:graphicFrameChg>
        <pc:graphicFrameChg chg="add del mod">
          <ac:chgData name="Richard Shimada" userId="8be85d5f34a819d9" providerId="LiveId" clId="{3A926909-62A2-44C6-8198-595CB73EF1A4}" dt="2022-04-18T05:13:28.462" v="12575" actId="478"/>
          <ac:graphicFrameMkLst>
            <pc:docMk/>
            <pc:sldMk cId="3440479011" sldId="291"/>
            <ac:graphicFrameMk id="9" creationId="{689A02A2-F9E4-4535-9B65-8D2AE29712C8}"/>
          </ac:graphicFrameMkLst>
        </pc:graphicFrameChg>
        <pc:graphicFrameChg chg="add mod">
          <ac:chgData name="Richard Shimada" userId="8be85d5f34a819d9" providerId="LiveId" clId="{3A926909-62A2-44C6-8198-595CB73EF1A4}" dt="2022-04-18T05:14:08.591" v="12581" actId="1076"/>
          <ac:graphicFrameMkLst>
            <pc:docMk/>
            <pc:sldMk cId="3440479011" sldId="291"/>
            <ac:graphicFrameMk id="11" creationId="{689A02A2-F9E4-4535-9B65-8D2AE29712C8}"/>
          </ac:graphicFrameMkLst>
        </pc:graphicFrameChg>
      </pc:sldChg>
      <pc:sldChg chg="delSp modSp add del mod">
        <pc:chgData name="Richard Shimada" userId="8be85d5f34a819d9" providerId="LiveId" clId="{3A926909-62A2-44C6-8198-595CB73EF1A4}" dt="2022-04-18T07:01:02.670" v="13509" actId="47"/>
        <pc:sldMkLst>
          <pc:docMk/>
          <pc:sldMk cId="488331513" sldId="292"/>
        </pc:sldMkLst>
        <pc:spChg chg="del mod">
          <ac:chgData name="Richard Shimada" userId="8be85d5f34a819d9" providerId="LiveId" clId="{3A926909-62A2-44C6-8198-595CB73EF1A4}" dt="2022-04-18T06:11:23.362" v="13167" actId="478"/>
          <ac:spMkLst>
            <pc:docMk/>
            <pc:sldMk cId="488331513" sldId="292"/>
            <ac:spMk id="6" creationId="{5373B650-ED5A-4ABC-925D-35E102DABA9E}"/>
          </ac:spMkLst>
        </pc:spChg>
      </pc:sldChg>
      <pc:sldChg chg="addSp delSp modSp add mod">
        <pc:chgData name="Richard Shimada" userId="8be85d5f34a819d9" providerId="LiveId" clId="{3A926909-62A2-44C6-8198-595CB73EF1A4}" dt="2022-04-20T15:32:21.369" v="15700" actId="20577"/>
        <pc:sldMkLst>
          <pc:docMk/>
          <pc:sldMk cId="178158087" sldId="293"/>
        </pc:sldMkLst>
        <pc:spChg chg="mod">
          <ac:chgData name="Richard Shimada" userId="8be85d5f34a819d9" providerId="LiveId" clId="{3A926909-62A2-44C6-8198-595CB73EF1A4}" dt="2022-04-18T05:57:45.356" v="12959" actId="20577"/>
          <ac:spMkLst>
            <pc:docMk/>
            <pc:sldMk cId="178158087" sldId="293"/>
            <ac:spMk id="2" creationId="{8D27F987-A338-45D4-8612-ABFA6BB3954C}"/>
          </ac:spMkLst>
        </pc:spChg>
        <pc:spChg chg="add del mod">
          <ac:chgData name="Richard Shimada" userId="8be85d5f34a819d9" providerId="LiveId" clId="{3A926909-62A2-44C6-8198-595CB73EF1A4}" dt="2022-04-18T06:59:51.189" v="13495" actId="478"/>
          <ac:spMkLst>
            <pc:docMk/>
            <pc:sldMk cId="178158087" sldId="293"/>
            <ac:spMk id="4" creationId="{2242CB52-DA53-4E9F-90BB-F77073C873E5}"/>
          </ac:spMkLst>
        </pc:spChg>
        <pc:spChg chg="del mod">
          <ac:chgData name="Richard Shimada" userId="8be85d5f34a819d9" providerId="LiveId" clId="{3A926909-62A2-44C6-8198-595CB73EF1A4}" dt="2022-04-18T06:11:18.995" v="13166" actId="478"/>
          <ac:spMkLst>
            <pc:docMk/>
            <pc:sldMk cId="178158087" sldId="293"/>
            <ac:spMk id="6" creationId="{5373B650-ED5A-4ABC-925D-35E102DABA9E}"/>
          </ac:spMkLst>
        </pc:spChg>
        <pc:spChg chg="add del mod">
          <ac:chgData name="Richard Shimada" userId="8be85d5f34a819d9" providerId="LiveId" clId="{3A926909-62A2-44C6-8198-595CB73EF1A4}" dt="2022-04-18T06:59:48.909" v="13494" actId="478"/>
          <ac:spMkLst>
            <pc:docMk/>
            <pc:sldMk cId="178158087" sldId="293"/>
            <ac:spMk id="7" creationId="{8CDBC879-5680-41DB-BFDF-DB85C5FD6F8A}"/>
          </ac:spMkLst>
        </pc:spChg>
        <pc:spChg chg="add mod">
          <ac:chgData name="Richard Shimada" userId="8be85d5f34a819d9" providerId="LiveId" clId="{3A926909-62A2-44C6-8198-595CB73EF1A4}" dt="2022-04-18T05:56:12.256" v="12917" actId="1076"/>
          <ac:spMkLst>
            <pc:docMk/>
            <pc:sldMk cId="178158087" sldId="293"/>
            <ac:spMk id="8" creationId="{37A8C0FE-10F9-49CE-A235-DC0029A8C170}"/>
          </ac:spMkLst>
        </pc:spChg>
        <pc:spChg chg="add mod">
          <ac:chgData name="Richard Shimada" userId="8be85d5f34a819d9" providerId="LiveId" clId="{3A926909-62A2-44C6-8198-595CB73EF1A4}" dt="2022-04-20T15:32:21.369" v="15700" actId="20577"/>
          <ac:spMkLst>
            <pc:docMk/>
            <pc:sldMk cId="178158087" sldId="293"/>
            <ac:spMk id="13" creationId="{C8212200-D877-41EB-94AE-471023184CC3}"/>
          </ac:spMkLst>
        </pc:spChg>
        <pc:graphicFrameChg chg="add del mod">
          <ac:chgData name="Richard Shimada" userId="8be85d5f34a819d9" providerId="LiveId" clId="{3A926909-62A2-44C6-8198-595CB73EF1A4}" dt="2022-04-20T15:18:33.139" v="15623" actId="478"/>
          <ac:graphicFrameMkLst>
            <pc:docMk/>
            <pc:sldMk cId="178158087" sldId="293"/>
            <ac:graphicFrameMk id="6" creationId="{2CFD3AF7-E7FC-4706-89C1-C120A0B93773}"/>
          </ac:graphicFrameMkLst>
        </pc:graphicFrameChg>
        <pc:graphicFrameChg chg="add mod">
          <ac:chgData name="Richard Shimada" userId="8be85d5f34a819d9" providerId="LiveId" clId="{3A926909-62A2-44C6-8198-595CB73EF1A4}" dt="2022-04-20T15:18:56.287" v="15627" actId="14100"/>
          <ac:graphicFrameMkLst>
            <pc:docMk/>
            <pc:sldMk cId="178158087" sldId="293"/>
            <ac:graphicFrameMk id="7" creationId="{2CFD3AF7-E7FC-4706-89C1-C120A0B93773}"/>
          </ac:graphicFrameMkLst>
        </pc:graphicFrameChg>
        <pc:graphicFrameChg chg="add mod">
          <ac:chgData name="Richard Shimada" userId="8be85d5f34a819d9" providerId="LiveId" clId="{3A926909-62A2-44C6-8198-595CB73EF1A4}" dt="2022-04-20T14:45:10.633" v="15555" actId="403"/>
          <ac:graphicFrameMkLst>
            <pc:docMk/>
            <pc:sldMk cId="178158087" sldId="293"/>
            <ac:graphicFrameMk id="9" creationId="{3202357A-5080-43D0-BC03-57DDD81FC082}"/>
          </ac:graphicFrameMkLst>
        </pc:graphicFrameChg>
        <pc:graphicFrameChg chg="del">
          <ac:chgData name="Richard Shimada" userId="8be85d5f34a819d9" providerId="LiveId" clId="{3A926909-62A2-44C6-8198-595CB73EF1A4}" dt="2022-04-18T05:49:35.073" v="12693" actId="478"/>
          <ac:graphicFrameMkLst>
            <pc:docMk/>
            <pc:sldMk cId="178158087" sldId="293"/>
            <ac:graphicFrameMk id="10" creationId="{93C6F87A-B43D-4275-B156-894FF4BED450}"/>
          </ac:graphicFrameMkLst>
        </pc:graphicFrameChg>
        <pc:graphicFrameChg chg="del mod">
          <ac:chgData name="Richard Shimada" userId="8be85d5f34a819d9" providerId="LiveId" clId="{3A926909-62A2-44C6-8198-595CB73EF1A4}" dt="2022-04-18T06:04:42.398" v="13004" actId="478"/>
          <ac:graphicFrameMkLst>
            <pc:docMk/>
            <pc:sldMk cId="178158087" sldId="293"/>
            <ac:graphicFrameMk id="11" creationId="{3202357A-5080-43D0-BC03-57DDD81FC082}"/>
          </ac:graphicFrameMkLst>
        </pc:graphicFrameChg>
        <pc:graphicFrameChg chg="del">
          <ac:chgData name="Richard Shimada" userId="8be85d5f34a819d9" providerId="LiveId" clId="{3A926909-62A2-44C6-8198-595CB73EF1A4}" dt="2022-04-18T05:49:36.912" v="12694" actId="478"/>
          <ac:graphicFrameMkLst>
            <pc:docMk/>
            <pc:sldMk cId="178158087" sldId="293"/>
            <ac:graphicFrameMk id="12" creationId="{8236A286-121E-441F-BC91-A57CB943729F}"/>
          </ac:graphicFrameMkLst>
        </pc:graphicFrameChg>
      </pc:sldChg>
      <pc:sldChg chg="addSp delSp modSp add mod ord">
        <pc:chgData name="Richard Shimada" userId="8be85d5f34a819d9" providerId="LiveId" clId="{3A926909-62A2-44C6-8198-595CB73EF1A4}" dt="2022-04-20T15:28:16.191" v="15647" actId="27636"/>
        <pc:sldMkLst>
          <pc:docMk/>
          <pc:sldMk cId="2228300169" sldId="294"/>
        </pc:sldMkLst>
        <pc:spChg chg="mod">
          <ac:chgData name="Richard Shimada" userId="8be85d5f34a819d9" providerId="LiveId" clId="{3A926909-62A2-44C6-8198-595CB73EF1A4}" dt="2022-04-18T05:57:55.068" v="12973" actId="20577"/>
          <ac:spMkLst>
            <pc:docMk/>
            <pc:sldMk cId="2228300169" sldId="294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8T05:50:13.272" v="12702" actId="478"/>
          <ac:spMkLst>
            <pc:docMk/>
            <pc:sldMk cId="2228300169" sldId="294"/>
            <ac:spMk id="6" creationId="{5373B650-ED5A-4ABC-925D-35E102DABA9E}"/>
          </ac:spMkLst>
        </pc:spChg>
        <pc:spChg chg="add mod">
          <ac:chgData name="Richard Shimada" userId="8be85d5f34a819d9" providerId="LiveId" clId="{3A926909-62A2-44C6-8198-595CB73EF1A4}" dt="2022-04-20T15:28:16.191" v="15647" actId="27636"/>
          <ac:spMkLst>
            <pc:docMk/>
            <pc:sldMk cId="2228300169" sldId="294"/>
            <ac:spMk id="7" creationId="{AED34BC6-196B-4C49-8E3A-32D7E1DCEBB8}"/>
          </ac:spMkLst>
        </pc:spChg>
        <pc:spChg chg="add mod">
          <ac:chgData name="Richard Shimada" userId="8be85d5f34a819d9" providerId="LiveId" clId="{3A926909-62A2-44C6-8198-595CB73EF1A4}" dt="2022-04-18T05:56:17.943" v="12919" actId="1076"/>
          <ac:spMkLst>
            <pc:docMk/>
            <pc:sldMk cId="2228300169" sldId="294"/>
            <ac:spMk id="8" creationId="{ACD754FA-B624-4B47-B946-F2B5E5B545DD}"/>
          </ac:spMkLst>
        </pc:spChg>
        <pc:graphicFrameChg chg="add del mod">
          <ac:chgData name="Richard Shimada" userId="8be85d5f34a819d9" providerId="LiveId" clId="{3A926909-62A2-44C6-8198-595CB73EF1A4}" dt="2022-04-20T15:25:04.356" v="15628" actId="478"/>
          <ac:graphicFrameMkLst>
            <pc:docMk/>
            <pc:sldMk cId="2228300169" sldId="294"/>
            <ac:graphicFrameMk id="6" creationId="{16864874-CE32-42E3-82C5-5A0C9CED9687}"/>
          </ac:graphicFrameMkLst>
        </pc:graphicFrameChg>
        <pc:graphicFrameChg chg="add mod">
          <ac:chgData name="Richard Shimada" userId="8be85d5f34a819d9" providerId="LiveId" clId="{3A926909-62A2-44C6-8198-595CB73EF1A4}" dt="2022-04-20T14:45:03.694" v="15549" actId="403"/>
          <ac:graphicFrameMkLst>
            <pc:docMk/>
            <pc:sldMk cId="2228300169" sldId="294"/>
            <ac:graphicFrameMk id="9" creationId="{8236A286-121E-441F-BC91-A57CB943729F}"/>
          </ac:graphicFrameMkLst>
        </pc:graphicFrameChg>
        <pc:graphicFrameChg chg="add mod">
          <ac:chgData name="Richard Shimada" userId="8be85d5f34a819d9" providerId="LiveId" clId="{3A926909-62A2-44C6-8198-595CB73EF1A4}" dt="2022-04-20T15:25:33.386" v="15637" actId="1076"/>
          <ac:graphicFrameMkLst>
            <pc:docMk/>
            <pc:sldMk cId="2228300169" sldId="294"/>
            <ac:graphicFrameMk id="10" creationId="{16864874-CE32-42E3-82C5-5A0C9CED9687}"/>
          </ac:graphicFrameMkLst>
        </pc:graphicFrameChg>
        <pc:graphicFrameChg chg="del">
          <ac:chgData name="Richard Shimada" userId="8be85d5f34a819d9" providerId="LiveId" clId="{3A926909-62A2-44C6-8198-595CB73EF1A4}" dt="2022-04-18T05:49:44.024" v="12696" actId="478"/>
          <ac:graphicFrameMkLst>
            <pc:docMk/>
            <pc:sldMk cId="2228300169" sldId="294"/>
            <ac:graphicFrameMk id="10" creationId="{93C6F87A-B43D-4275-B156-894FF4BED450}"/>
          </ac:graphicFrameMkLst>
        </pc:graphicFrameChg>
        <pc:graphicFrameChg chg="del">
          <ac:chgData name="Richard Shimada" userId="8be85d5f34a819d9" providerId="LiveId" clId="{3A926909-62A2-44C6-8198-595CB73EF1A4}" dt="2022-04-18T05:49:42.816" v="12695" actId="478"/>
          <ac:graphicFrameMkLst>
            <pc:docMk/>
            <pc:sldMk cId="2228300169" sldId="294"/>
            <ac:graphicFrameMk id="11" creationId="{3202357A-5080-43D0-BC03-57DDD81FC082}"/>
          </ac:graphicFrameMkLst>
        </pc:graphicFrameChg>
        <pc:graphicFrameChg chg="del mod">
          <ac:chgData name="Richard Shimada" userId="8be85d5f34a819d9" providerId="LiveId" clId="{3A926909-62A2-44C6-8198-595CB73EF1A4}" dt="2022-04-18T06:05:48.847" v="13022" actId="478"/>
          <ac:graphicFrameMkLst>
            <pc:docMk/>
            <pc:sldMk cId="2228300169" sldId="294"/>
            <ac:graphicFrameMk id="12" creationId="{8236A286-121E-441F-BC91-A57CB943729F}"/>
          </ac:graphicFrameMkLst>
        </pc:graphicFrameChg>
      </pc:sldChg>
      <pc:sldChg chg="add del">
        <pc:chgData name="Richard Shimada" userId="8be85d5f34a819d9" providerId="LiveId" clId="{3A926909-62A2-44C6-8198-595CB73EF1A4}" dt="2022-04-18T05:49:07.048" v="12675"/>
        <pc:sldMkLst>
          <pc:docMk/>
          <pc:sldMk cId="3663655523" sldId="294"/>
        </pc:sldMkLst>
      </pc:sldChg>
      <pc:sldChg chg="addSp delSp modSp add mod">
        <pc:chgData name="Richard Shimada" userId="8be85d5f34a819d9" providerId="LiveId" clId="{3A926909-62A2-44C6-8198-595CB73EF1A4}" dt="2022-04-19T18:48:34.703" v="14922" actId="20577"/>
        <pc:sldMkLst>
          <pc:docMk/>
          <pc:sldMk cId="1672038907" sldId="295"/>
        </pc:sldMkLst>
        <pc:spChg chg="mod">
          <ac:chgData name="Richard Shimada" userId="8be85d5f34a819d9" providerId="LiveId" clId="{3A926909-62A2-44C6-8198-595CB73EF1A4}" dt="2022-04-18T07:54:34.206" v="14750" actId="20577"/>
          <ac:spMkLst>
            <pc:docMk/>
            <pc:sldMk cId="1672038907" sldId="295"/>
            <ac:spMk id="2" creationId="{8D27F987-A338-45D4-8612-ABFA6BB3954C}"/>
          </ac:spMkLst>
        </pc:spChg>
        <pc:spChg chg="del">
          <ac:chgData name="Richard Shimada" userId="8be85d5f34a819d9" providerId="LiveId" clId="{3A926909-62A2-44C6-8198-595CB73EF1A4}" dt="2022-04-18T07:54:45.128" v="14752" actId="478"/>
          <ac:spMkLst>
            <pc:docMk/>
            <pc:sldMk cId="1672038907" sldId="295"/>
            <ac:spMk id="3" creationId="{D512036F-02E1-432D-BDFC-AF6714D29B18}"/>
          </ac:spMkLst>
        </pc:spChg>
        <pc:spChg chg="del">
          <ac:chgData name="Richard Shimada" userId="8be85d5f34a819d9" providerId="LiveId" clId="{3A926909-62A2-44C6-8198-595CB73EF1A4}" dt="2022-04-18T07:54:08.006" v="14728" actId="478"/>
          <ac:spMkLst>
            <pc:docMk/>
            <pc:sldMk cId="1672038907" sldId="295"/>
            <ac:spMk id="5" creationId="{74FF66AA-23BA-4A68-9EAC-71F794C9611E}"/>
          </ac:spMkLst>
        </pc:spChg>
        <pc:spChg chg="add del mod">
          <ac:chgData name="Richard Shimada" userId="8be85d5f34a819d9" providerId="LiveId" clId="{3A926909-62A2-44C6-8198-595CB73EF1A4}" dt="2022-04-18T07:54:47.668" v="14753" actId="478"/>
          <ac:spMkLst>
            <pc:docMk/>
            <pc:sldMk cId="1672038907" sldId="295"/>
            <ac:spMk id="6" creationId="{32B8913F-6D49-424A-B4A9-B954CABD8D61}"/>
          </ac:spMkLst>
        </pc:spChg>
        <pc:graphicFrameChg chg="add mod modGraphic">
          <ac:chgData name="Richard Shimada" userId="8be85d5f34a819d9" providerId="LiveId" clId="{3A926909-62A2-44C6-8198-595CB73EF1A4}" dt="2022-04-19T18:48:34.703" v="14922" actId="20577"/>
          <ac:graphicFrameMkLst>
            <pc:docMk/>
            <pc:sldMk cId="1672038907" sldId="295"/>
            <ac:graphicFrameMk id="8" creationId="{00439401-4BAF-4F44-9B95-C09D7731DD99}"/>
          </ac:graphicFrameMkLst>
        </pc:graphicFrameChg>
        <pc:graphicFrameChg chg="del">
          <ac:chgData name="Richard Shimada" userId="8be85d5f34a819d9" providerId="LiveId" clId="{3A926909-62A2-44C6-8198-595CB73EF1A4}" dt="2022-04-18T07:54:40.297" v="14751" actId="478"/>
          <ac:graphicFrameMkLst>
            <pc:docMk/>
            <pc:sldMk cId="1672038907" sldId="295"/>
            <ac:graphicFrameMk id="13" creationId="{F83C9BAE-3680-481E-BF86-6D66108A6DF8}"/>
          </ac:graphicFrameMkLst>
        </pc:graphicFrameChg>
      </pc:sldChg>
      <pc:sldChg chg="modSp add del mod setBg">
        <pc:chgData name="Richard Shimada" userId="8be85d5f34a819d9" providerId="LiveId" clId="{3A926909-62A2-44C6-8198-595CB73EF1A4}" dt="2022-04-18T07:53:47.419" v="14726" actId="47"/>
        <pc:sldMkLst>
          <pc:docMk/>
          <pc:sldMk cId="4203245138" sldId="295"/>
        </pc:sldMkLst>
        <pc:spChg chg="mod">
          <ac:chgData name="Richard Shimada" userId="8be85d5f34a819d9" providerId="LiveId" clId="{3A926909-62A2-44C6-8198-595CB73EF1A4}" dt="2022-04-18T07:53:43.663" v="14725" actId="20577"/>
          <ac:spMkLst>
            <pc:docMk/>
            <pc:sldMk cId="4203245138" sldId="295"/>
            <ac:spMk id="2" creationId="{E08685AE-ABAA-4480-904D-491AEB34F029}"/>
          </ac:spMkLst>
        </pc:spChg>
      </pc:sldChg>
    </pc:docChg>
  </pc:docChgLst>
  <pc:docChgLst>
    <pc:chgData name="Richard Shimada" userId="8be85d5f34a819d9" providerId="LiveId" clId="{D5663677-CECE-401F-B1FE-E21681FB5E3C}"/>
    <pc:docChg chg="undo custSel addSld delSld modSld">
      <pc:chgData name="Richard Shimada" userId="8be85d5f34a819d9" providerId="LiveId" clId="{D5663677-CECE-401F-B1FE-E21681FB5E3C}" dt="2022-04-15T22:38:53.731" v="3702" actId="20577"/>
      <pc:docMkLst>
        <pc:docMk/>
      </pc:docMkLst>
      <pc:sldChg chg="modSp mod">
        <pc:chgData name="Richard Shimada" userId="8be85d5f34a819d9" providerId="LiveId" clId="{D5663677-CECE-401F-B1FE-E21681FB5E3C}" dt="2022-04-03T18:18:59.315" v="654" actId="20577"/>
        <pc:sldMkLst>
          <pc:docMk/>
          <pc:sldMk cId="2450660524" sldId="256"/>
        </pc:sldMkLst>
        <pc:spChg chg="mod">
          <ac:chgData name="Richard Shimada" userId="8be85d5f34a819d9" providerId="LiveId" clId="{D5663677-CECE-401F-B1FE-E21681FB5E3C}" dt="2022-04-03T18:18:59.315" v="654" actId="20577"/>
          <ac:spMkLst>
            <pc:docMk/>
            <pc:sldMk cId="2450660524" sldId="256"/>
            <ac:spMk id="2" creationId="{E08685AE-ABAA-4480-904D-491AEB34F029}"/>
          </ac:spMkLst>
        </pc:spChg>
        <pc:spChg chg="mod">
          <ac:chgData name="Richard Shimada" userId="8be85d5f34a819d9" providerId="LiveId" clId="{D5663677-CECE-401F-B1FE-E21681FB5E3C}" dt="2022-04-03T18:18:29.107" v="605" actId="207"/>
          <ac:spMkLst>
            <pc:docMk/>
            <pc:sldMk cId="2450660524" sldId="256"/>
            <ac:spMk id="3" creationId="{476F11F5-ABB5-4D70-9349-4EC6AA4A1EFF}"/>
          </ac:spMkLst>
        </pc:spChg>
      </pc:sldChg>
      <pc:sldChg chg="addSp delSp modSp mod">
        <pc:chgData name="Richard Shimada" userId="8be85d5f34a819d9" providerId="LiveId" clId="{D5663677-CECE-401F-B1FE-E21681FB5E3C}" dt="2022-04-15T22:14:07.494" v="3349" actId="20577"/>
        <pc:sldMkLst>
          <pc:docMk/>
          <pc:sldMk cId="655599086" sldId="259"/>
        </pc:sldMkLst>
        <pc:spChg chg="mod">
          <ac:chgData name="Richard Shimada" userId="8be85d5f34a819d9" providerId="LiveId" clId="{D5663677-CECE-401F-B1FE-E21681FB5E3C}" dt="2022-04-03T23:13:17.060" v="1380" actId="20577"/>
          <ac:spMkLst>
            <pc:docMk/>
            <pc:sldMk cId="655599086" sldId="259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15T22:14:07.494" v="3349" actId="20577"/>
          <ac:spMkLst>
            <pc:docMk/>
            <pc:sldMk cId="655599086" sldId="259"/>
            <ac:spMk id="3" creationId="{D512036F-02E1-432D-BDFC-AF6714D29B18}"/>
          </ac:spMkLst>
        </pc:spChg>
        <pc:spChg chg="del">
          <ac:chgData name="Richard Shimada" userId="8be85d5f34a819d9" providerId="LiveId" clId="{D5663677-CECE-401F-B1FE-E21681FB5E3C}" dt="2022-04-03T18:16:06.391" v="517" actId="478"/>
          <ac:spMkLst>
            <pc:docMk/>
            <pc:sldMk cId="655599086" sldId="259"/>
            <ac:spMk id="4" creationId="{8AFC3843-3157-4223-BC3F-0A1E4714A1DB}"/>
          </ac:spMkLst>
        </pc:spChg>
        <pc:spChg chg="add mod">
          <ac:chgData name="Richard Shimada" userId="8be85d5f34a819d9" providerId="LiveId" clId="{D5663677-CECE-401F-B1FE-E21681FB5E3C}" dt="2022-04-02T19:41:37.057" v="10"/>
          <ac:spMkLst>
            <pc:docMk/>
            <pc:sldMk cId="655599086" sldId="259"/>
            <ac:spMk id="5" creationId="{74FF66AA-23BA-4A68-9EAC-71F794C9611E}"/>
          </ac:spMkLst>
        </pc:spChg>
        <pc:spChg chg="add mod">
          <ac:chgData name="Richard Shimada" userId="8be85d5f34a819d9" providerId="LiveId" clId="{D5663677-CECE-401F-B1FE-E21681FB5E3C}" dt="2022-04-12T04:08:32.349" v="2800" actId="14100"/>
          <ac:spMkLst>
            <pc:docMk/>
            <pc:sldMk cId="655599086" sldId="259"/>
            <ac:spMk id="6" creationId="{78EDEA25-1282-494A-B341-0912E6D91BC2}"/>
          </ac:spMkLst>
        </pc:spChg>
        <pc:spChg chg="add del mod">
          <ac:chgData name="Richard Shimada" userId="8be85d5f34a819d9" providerId="LiveId" clId="{D5663677-CECE-401F-B1FE-E21681FB5E3C}" dt="2022-04-03T22:56:51.892" v="1233" actId="478"/>
          <ac:spMkLst>
            <pc:docMk/>
            <pc:sldMk cId="655599086" sldId="259"/>
            <ac:spMk id="6" creationId="{840AAA6E-1E47-4C8F-894F-FEAD7FDCA363}"/>
          </ac:spMkLst>
        </pc:spChg>
      </pc:sldChg>
      <pc:sldChg chg="addSp modSp mod">
        <pc:chgData name="Richard Shimada" userId="8be85d5f34a819d9" providerId="LiveId" clId="{D5663677-CECE-401F-B1FE-E21681FB5E3C}" dt="2022-04-14T03:33:09.729" v="2997" actId="20577"/>
        <pc:sldMkLst>
          <pc:docMk/>
          <pc:sldMk cId="350621828" sldId="260"/>
        </pc:sldMkLst>
        <pc:spChg chg="mod">
          <ac:chgData name="Richard Shimada" userId="8be85d5f34a819d9" providerId="LiveId" clId="{D5663677-CECE-401F-B1FE-E21681FB5E3C}" dt="2022-04-03T18:19:27.836" v="681" actId="20577"/>
          <ac:spMkLst>
            <pc:docMk/>
            <pc:sldMk cId="350621828" sldId="260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14T03:33:09.729" v="2997" actId="20577"/>
          <ac:spMkLst>
            <pc:docMk/>
            <pc:sldMk cId="350621828" sldId="260"/>
            <ac:spMk id="3" creationId="{D512036F-02E1-432D-BDFC-AF6714D29B18}"/>
          </ac:spMkLst>
        </pc:spChg>
        <pc:spChg chg="add mod">
          <ac:chgData name="Richard Shimada" userId="8be85d5f34a819d9" providerId="LiveId" clId="{D5663677-CECE-401F-B1FE-E21681FB5E3C}" dt="2022-04-12T04:07:25.602" v="2792" actId="1076"/>
          <ac:spMkLst>
            <pc:docMk/>
            <pc:sldMk cId="350621828" sldId="260"/>
            <ac:spMk id="5" creationId="{EFAD5C92-547E-4672-87CC-24B72C1DC1A8}"/>
          </ac:spMkLst>
        </pc:spChg>
      </pc:sldChg>
      <pc:sldChg chg="addSp modSp mod">
        <pc:chgData name="Richard Shimada" userId="8be85d5f34a819d9" providerId="LiveId" clId="{D5663677-CECE-401F-B1FE-E21681FB5E3C}" dt="2022-04-12T04:09:03.123" v="2810" actId="1076"/>
        <pc:sldMkLst>
          <pc:docMk/>
          <pc:sldMk cId="2405837229" sldId="261"/>
        </pc:sldMkLst>
        <pc:spChg chg="mod">
          <ac:chgData name="Richard Shimada" userId="8be85d5f34a819d9" providerId="LiveId" clId="{D5663677-CECE-401F-B1FE-E21681FB5E3C}" dt="2022-04-03T18:20:02.282" v="715" actId="1076"/>
          <ac:spMkLst>
            <pc:docMk/>
            <pc:sldMk cId="2405837229" sldId="261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12T04:09:03.123" v="2810" actId="1076"/>
          <ac:spMkLst>
            <pc:docMk/>
            <pc:sldMk cId="2405837229" sldId="261"/>
            <ac:spMk id="3" creationId="{D512036F-02E1-432D-BDFC-AF6714D29B18}"/>
          </ac:spMkLst>
        </pc:spChg>
        <pc:spChg chg="add mod">
          <ac:chgData name="Richard Shimada" userId="8be85d5f34a819d9" providerId="LiveId" clId="{D5663677-CECE-401F-B1FE-E21681FB5E3C}" dt="2022-04-12T04:09:00.481" v="2809" actId="1076"/>
          <ac:spMkLst>
            <pc:docMk/>
            <pc:sldMk cId="2405837229" sldId="261"/>
            <ac:spMk id="5" creationId="{A3C80521-FD5D-49F3-A1FD-59D96BB7C577}"/>
          </ac:spMkLst>
        </pc:spChg>
      </pc:sldChg>
      <pc:sldChg chg="modSp del mod">
        <pc:chgData name="Richard Shimada" userId="8be85d5f34a819d9" providerId="LiveId" clId="{D5663677-CECE-401F-B1FE-E21681FB5E3C}" dt="2022-04-03T18:15:16.845" v="510" actId="47"/>
        <pc:sldMkLst>
          <pc:docMk/>
          <pc:sldMk cId="3853677267" sldId="262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3853677267" sldId="262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02T19:42:22.023" v="30" actId="27636"/>
          <ac:spMkLst>
            <pc:docMk/>
            <pc:sldMk cId="3853677267" sldId="262"/>
            <ac:spMk id="3" creationId="{D512036F-02E1-432D-BDFC-AF6714D29B18}"/>
          </ac:spMkLst>
        </pc:spChg>
      </pc:sldChg>
      <pc:sldChg chg="modSp del mod">
        <pc:chgData name="Richard Shimada" userId="8be85d5f34a819d9" providerId="LiveId" clId="{D5663677-CECE-401F-B1FE-E21681FB5E3C}" dt="2022-04-03T18:15:16.845" v="510" actId="47"/>
        <pc:sldMkLst>
          <pc:docMk/>
          <pc:sldMk cId="3272656460" sldId="263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3272656460" sldId="263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02T19:42:22.028" v="31" actId="27636"/>
          <ac:spMkLst>
            <pc:docMk/>
            <pc:sldMk cId="3272656460" sldId="263"/>
            <ac:spMk id="3" creationId="{D512036F-02E1-432D-BDFC-AF6714D29B18}"/>
          </ac:spMkLst>
        </pc:spChg>
      </pc:sldChg>
      <pc:sldChg chg="modSp del">
        <pc:chgData name="Richard Shimada" userId="8be85d5f34a819d9" providerId="LiveId" clId="{D5663677-CECE-401F-B1FE-E21681FB5E3C}" dt="2022-04-03T18:15:16.845" v="510" actId="47"/>
        <pc:sldMkLst>
          <pc:docMk/>
          <pc:sldMk cId="2108716301" sldId="264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2108716301" sldId="264"/>
            <ac:spMk id="2" creationId="{8D27F987-A338-45D4-8612-ABFA6BB3954C}"/>
          </ac:spMkLst>
        </pc:spChg>
      </pc:sldChg>
      <pc:sldChg chg="modSp del">
        <pc:chgData name="Richard Shimada" userId="8be85d5f34a819d9" providerId="LiveId" clId="{D5663677-CECE-401F-B1FE-E21681FB5E3C}" dt="2022-04-03T18:15:16.845" v="510" actId="47"/>
        <pc:sldMkLst>
          <pc:docMk/>
          <pc:sldMk cId="2835311732" sldId="265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2835311732" sldId="265"/>
            <ac:spMk id="2" creationId="{8D27F987-A338-45D4-8612-ABFA6BB3954C}"/>
          </ac:spMkLst>
        </pc:spChg>
      </pc:sldChg>
      <pc:sldChg chg="modSp mod">
        <pc:chgData name="Richard Shimada" userId="8be85d5f34a819d9" providerId="LiveId" clId="{D5663677-CECE-401F-B1FE-E21681FB5E3C}" dt="2022-04-03T18:18:16.573" v="594" actId="1076"/>
        <pc:sldMkLst>
          <pc:docMk/>
          <pc:sldMk cId="2891222163" sldId="266"/>
        </pc:sldMkLst>
        <pc:spChg chg="mod">
          <ac:chgData name="Richard Shimada" userId="8be85d5f34a819d9" providerId="LiveId" clId="{D5663677-CECE-401F-B1FE-E21681FB5E3C}" dt="2022-04-03T18:18:16.573" v="594" actId="1076"/>
          <ac:spMkLst>
            <pc:docMk/>
            <pc:sldMk cId="2891222163" sldId="266"/>
            <ac:spMk id="2" creationId="{E08685AE-ABAA-4480-904D-491AEB34F029}"/>
          </ac:spMkLst>
        </pc:spChg>
      </pc:sldChg>
      <pc:sldChg chg="addSp modSp mod">
        <pc:chgData name="Richard Shimada" userId="8be85d5f34a819d9" providerId="LiveId" clId="{D5663677-CECE-401F-B1FE-E21681FB5E3C}" dt="2022-04-15T22:38:53.731" v="3702" actId="20577"/>
        <pc:sldMkLst>
          <pc:docMk/>
          <pc:sldMk cId="3637347139" sldId="270"/>
        </pc:sldMkLst>
        <pc:spChg chg="mod">
          <ac:chgData name="Richard Shimada" userId="8be85d5f34a819d9" providerId="LiveId" clId="{D5663677-CECE-401F-B1FE-E21681FB5E3C}" dt="2022-04-03T18:20:11.887" v="718" actId="1076"/>
          <ac:spMkLst>
            <pc:docMk/>
            <pc:sldMk cId="3637347139" sldId="270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15T22:38:53.731" v="3702" actId="20577"/>
          <ac:spMkLst>
            <pc:docMk/>
            <pc:sldMk cId="3637347139" sldId="270"/>
            <ac:spMk id="3" creationId="{D512036F-02E1-432D-BDFC-AF6714D29B18}"/>
          </ac:spMkLst>
        </pc:spChg>
        <pc:spChg chg="add mod">
          <ac:chgData name="Richard Shimada" userId="8be85d5f34a819d9" providerId="LiveId" clId="{D5663677-CECE-401F-B1FE-E21681FB5E3C}" dt="2022-04-12T04:06:53.774" v="2788" actId="1076"/>
          <ac:spMkLst>
            <pc:docMk/>
            <pc:sldMk cId="3637347139" sldId="270"/>
            <ac:spMk id="5" creationId="{D7306AF4-E230-47FC-845F-493372CBAAFD}"/>
          </ac:spMkLst>
        </pc:spChg>
      </pc:sldChg>
      <pc:sldChg chg="addSp modSp add mod">
        <pc:chgData name="Richard Shimada" userId="8be85d5f34a819d9" providerId="LiveId" clId="{D5663677-CECE-401F-B1FE-E21681FB5E3C}" dt="2022-04-15T04:28:10.246" v="3260" actId="20577"/>
        <pc:sldMkLst>
          <pc:docMk/>
          <pc:sldMk cId="1334915387" sldId="271"/>
        </pc:sldMkLst>
        <pc:spChg chg="mod">
          <ac:chgData name="Richard Shimada" userId="8be85d5f34a819d9" providerId="LiveId" clId="{D5663677-CECE-401F-B1FE-E21681FB5E3C}" dt="2022-04-03T18:23:18.619" v="779" actId="20577"/>
          <ac:spMkLst>
            <pc:docMk/>
            <pc:sldMk cId="1334915387" sldId="271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15T04:28:10.246" v="3260" actId="20577"/>
          <ac:spMkLst>
            <pc:docMk/>
            <pc:sldMk cId="1334915387" sldId="271"/>
            <ac:spMk id="3" creationId="{D512036F-02E1-432D-BDFC-AF6714D29B18}"/>
          </ac:spMkLst>
        </pc:spChg>
        <pc:spChg chg="add mod">
          <ac:chgData name="Richard Shimada" userId="8be85d5f34a819d9" providerId="LiveId" clId="{D5663677-CECE-401F-B1FE-E21681FB5E3C}" dt="2022-04-12T04:12:26.686" v="2820" actId="14100"/>
          <ac:spMkLst>
            <pc:docMk/>
            <pc:sldMk cId="1334915387" sldId="271"/>
            <ac:spMk id="5" creationId="{ABF13FE0-A702-4930-ADA3-250D57022F66}"/>
          </ac:spMkLst>
        </pc:spChg>
      </pc:sldChg>
      <pc:sldChg chg="del">
        <pc:chgData name="Richard Shimada" userId="8be85d5f34a819d9" providerId="LiveId" clId="{D5663677-CECE-401F-B1FE-E21681FB5E3C}" dt="2022-04-03T18:14:59.841" v="509" actId="47"/>
        <pc:sldMkLst>
          <pc:docMk/>
          <pc:sldMk cId="1996581456" sldId="271"/>
        </pc:sldMkLst>
      </pc:sldChg>
      <pc:sldChg chg="modSp del">
        <pc:chgData name="Richard Shimada" userId="8be85d5f34a819d9" providerId="LiveId" clId="{D5663677-CECE-401F-B1FE-E21681FB5E3C}" dt="2022-04-03T18:15:16.845" v="510" actId="47"/>
        <pc:sldMkLst>
          <pc:docMk/>
          <pc:sldMk cId="544842107" sldId="273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544842107" sldId="273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544842107" sldId="273"/>
            <ac:spMk id="3" creationId="{D512036F-02E1-432D-BDFC-AF6714D29B18}"/>
          </ac:spMkLst>
        </pc:spChg>
      </pc:sldChg>
      <pc:sldChg chg="modSp del">
        <pc:chgData name="Richard Shimada" userId="8be85d5f34a819d9" providerId="LiveId" clId="{D5663677-CECE-401F-B1FE-E21681FB5E3C}" dt="2022-04-03T18:15:16.845" v="510" actId="47"/>
        <pc:sldMkLst>
          <pc:docMk/>
          <pc:sldMk cId="1912174291" sldId="274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1912174291" sldId="274"/>
            <ac:spMk id="2" creationId="{8D27F987-A338-45D4-8612-ABFA6BB3954C}"/>
          </ac:spMkLst>
        </pc:spChg>
      </pc:sldChg>
      <pc:sldChg chg="modSp del mod">
        <pc:chgData name="Richard Shimada" userId="8be85d5f34a819d9" providerId="LiveId" clId="{D5663677-CECE-401F-B1FE-E21681FB5E3C}" dt="2022-04-03T18:15:16.845" v="510" actId="47"/>
        <pc:sldMkLst>
          <pc:docMk/>
          <pc:sldMk cId="3208347724" sldId="275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3208347724" sldId="275"/>
            <ac:spMk id="2" creationId="{8D27F987-A338-45D4-8612-ABFA6BB3954C}"/>
          </ac:spMkLst>
        </pc:spChg>
        <pc:spChg chg="mod">
          <ac:chgData name="Richard Shimada" userId="8be85d5f34a819d9" providerId="LiveId" clId="{D5663677-CECE-401F-B1FE-E21681FB5E3C}" dt="2022-04-02T19:42:22.040" v="32" actId="27636"/>
          <ac:spMkLst>
            <pc:docMk/>
            <pc:sldMk cId="3208347724" sldId="275"/>
            <ac:spMk id="3" creationId="{D512036F-02E1-432D-BDFC-AF6714D29B18}"/>
          </ac:spMkLst>
        </pc:spChg>
      </pc:sldChg>
      <pc:sldChg chg="modSp del">
        <pc:chgData name="Richard Shimada" userId="8be85d5f34a819d9" providerId="LiveId" clId="{D5663677-CECE-401F-B1FE-E21681FB5E3C}" dt="2022-04-03T18:15:16.845" v="510" actId="47"/>
        <pc:sldMkLst>
          <pc:docMk/>
          <pc:sldMk cId="1660990369" sldId="277"/>
        </pc:sldMkLst>
        <pc:spChg chg="mod">
          <ac:chgData name="Richard Shimada" userId="8be85d5f34a819d9" providerId="LiveId" clId="{D5663677-CECE-401F-B1FE-E21681FB5E3C}" dt="2022-04-02T19:42:21.957" v="28"/>
          <ac:spMkLst>
            <pc:docMk/>
            <pc:sldMk cId="1660990369" sldId="277"/>
            <ac:spMk id="2" creationId="{8D27F987-A338-45D4-8612-ABFA6BB395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346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4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9C6AE6-EBAD-4110-8E98-E3E6EB10BF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9748AB-D81D-4F49-8170-ACD0CC0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85AE-ABAA-4480-904D-491AEB34F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Heart Disease Risk Factor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1F5-ABB5-4D70-9349-4EC6AA4A1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24506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85AE-ABAA-4480-904D-491AEB34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14" y="358253"/>
            <a:ext cx="9144000" cy="5643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Table of Contents</a:t>
            </a:r>
            <a:br>
              <a:rPr lang="en-US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I. Data Overview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II. Key findings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III. Modeling results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IV. Recommendations</a:t>
            </a: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12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" y="-34171"/>
            <a:ext cx="9404723" cy="1189871"/>
          </a:xfrm>
        </p:spPr>
        <p:txBody>
          <a:bodyPr/>
          <a:lstStyle/>
          <a:p>
            <a:r>
              <a:rPr lang="en-US" dirty="0"/>
              <a:t>Executive summary/audience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A278-E3DF-B45C-AE6B-A2AA6AC0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7" y="1044255"/>
            <a:ext cx="10397077" cy="4919756"/>
          </a:xfrm>
        </p:spPr>
        <p:txBody>
          <a:bodyPr>
            <a:normAutofit fontScale="32500" lnSpcReduction="20000"/>
          </a:bodyPr>
          <a:lstStyle/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sz="4700" dirty="0">
              <a:solidFill>
                <a:schemeClr val="tx1"/>
              </a:solidFill>
            </a:endParaRP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4500" dirty="0">
                <a:solidFill>
                  <a:schemeClr val="tx1"/>
                </a:solidFill>
              </a:rPr>
              <a:t>Stakeholders – Doctors who are specialized in cardiology and would like to </a:t>
            </a:r>
            <a:r>
              <a:rPr lang="en-US" sz="45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prioritize their </a:t>
            </a:r>
            <a:r>
              <a:rPr lang="en-US" sz="45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ability to accurately identify heart disease in their patients, either those who have it or are at an increased risk</a:t>
            </a: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endParaRPr lang="en-US" sz="45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45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Potential risks include medical malpractice lawsuits along with adverse outcomes for patients. </a:t>
            </a:r>
            <a:endParaRPr lang="en-US" sz="4500" dirty="0">
              <a:solidFill>
                <a:schemeClr val="tx1"/>
              </a:solidFill>
            </a:endParaRP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endParaRPr lang="en-US" sz="4500" dirty="0">
              <a:solidFill>
                <a:schemeClr val="tx1"/>
              </a:solidFill>
            </a:endParaRP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4500" dirty="0">
                <a:solidFill>
                  <a:schemeClr val="tx1"/>
                </a:solidFill>
              </a:rPr>
              <a:t>Cardiovascular diseases (CVDs) are the number 1 cause of death globally, taking an estimated 17.9 million lives each year, which accounts for 31% of all deaths worldwide. </a:t>
            </a: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endParaRPr lang="en-US" sz="4500" dirty="0">
              <a:solidFill>
                <a:schemeClr val="tx1"/>
              </a:solidFill>
            </a:endParaRP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4500" b="0" i="0" dirty="0">
                <a:solidFill>
                  <a:schemeClr val="tx1"/>
                </a:solidFill>
                <a:effectLst/>
              </a:rPr>
              <a:t>People with cardiovascular disease or who are at high cardiovascular risk (due to the presence of one or more risk factors such as hypertension, diabetes, </a:t>
            </a:r>
            <a:r>
              <a:rPr lang="en-US" sz="4500" b="0" i="0" dirty="0" err="1">
                <a:solidFill>
                  <a:schemeClr val="tx1"/>
                </a:solidFill>
                <a:effectLst/>
              </a:rPr>
              <a:t>hyperlipidaemia</a:t>
            </a:r>
            <a:r>
              <a:rPr lang="en-US" sz="4500" b="0" i="0" dirty="0">
                <a:solidFill>
                  <a:schemeClr val="tx1"/>
                </a:solidFill>
                <a:effectLst/>
              </a:rPr>
              <a:t> or already established disease) need early detection and management. </a:t>
            </a: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endParaRPr lang="en-US" sz="45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>
              <a:lnSpc>
                <a:spcPts val="2400"/>
              </a:lnSpc>
              <a:spcBef>
                <a:spcPts val="0"/>
              </a:spcBef>
              <a:spcAft>
                <a:spcPts val="300"/>
              </a:spcAft>
            </a:pPr>
            <a:endParaRPr lang="en-US" sz="4500" dirty="0">
              <a:solidFill>
                <a:schemeClr val="tx1"/>
              </a:solidFill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3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" y="228601"/>
            <a:ext cx="9404723" cy="548523"/>
          </a:xfrm>
        </p:spPr>
        <p:txBody>
          <a:bodyPr>
            <a:normAutofit fontScale="90000"/>
          </a:bodyPr>
          <a:lstStyle/>
          <a:p>
            <a:r>
              <a:rPr lang="en-US" dirty="0"/>
              <a:t>I. 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36F-02E1-432D-BDFC-AF6714D2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256" y="1064583"/>
            <a:ext cx="9615488" cy="545051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Combination of different global studies – 918 unique observations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USA - Cleveland/Long Beach/UC Irvine – Data repository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Europe – Hungary/Switzerland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Demographic factors (Age/Sex)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Clinical risk factors (Cholesterol/BP/Blood Sugar)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Cholesterol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BP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Heart related metrics (EKG, exercise angina)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Types of Chest Pain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Resting ECG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Maximum Heart rate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Exercise Angina</a:t>
            </a:r>
          </a:p>
          <a:p>
            <a:pPr lvl="1"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</a:rPr>
              <a:t>Oldpeak</a:t>
            </a: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dirty="0" err="1">
                <a:solidFill>
                  <a:schemeClr val="tx1"/>
                </a:solidFill>
              </a:rPr>
              <a:t>ST_Slope</a:t>
            </a: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Heart Disease</a:t>
            </a:r>
          </a:p>
          <a:p>
            <a:pPr lvl="1"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5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477"/>
            <a:ext cx="8534400" cy="97971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II. Key findings</a:t>
            </a:r>
            <a:br>
              <a:rPr lang="en-US" dirty="0"/>
            </a:br>
            <a:r>
              <a:rPr lang="en-US" sz="2700" dirty="0"/>
              <a:t>Categorical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36F-02E1-432D-BDFC-AF6714D2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60" y="5550932"/>
            <a:ext cx="8946541" cy="918184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lphaUcPeriod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4800" dirty="0">
                <a:solidFill>
                  <a:schemeClr val="tx1"/>
                </a:solidFill>
              </a:rPr>
              <a:t>Exercise Angina leading indicator of heart disease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4800" dirty="0">
                <a:solidFill>
                  <a:schemeClr val="tx1"/>
                </a:solidFill>
              </a:rPr>
              <a:t>Chest pain type of ASY is problematic, even more so when </a:t>
            </a:r>
            <a:r>
              <a:rPr lang="en-US" sz="4800" dirty="0" err="1">
                <a:solidFill>
                  <a:schemeClr val="tx1"/>
                </a:solidFill>
              </a:rPr>
              <a:t>ST_slope</a:t>
            </a:r>
            <a:r>
              <a:rPr lang="en-US" sz="4800" dirty="0">
                <a:solidFill>
                  <a:schemeClr val="tx1"/>
                </a:solidFill>
              </a:rPr>
              <a:t> is Flat or Down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F401E4-C289-D1FD-73B9-A7981E53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9" y="1256517"/>
            <a:ext cx="3823571" cy="387630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1CE12EA-C8B1-4382-3E8B-7FFE822C9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18" y="1294822"/>
            <a:ext cx="6409641" cy="3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" y="-85876"/>
            <a:ext cx="8534400" cy="97971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II. Key findings</a:t>
            </a:r>
            <a:br>
              <a:rPr lang="en-US" dirty="0"/>
            </a:br>
            <a:r>
              <a:rPr lang="en-US" sz="2700" dirty="0"/>
              <a:t>correlation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36F-02E1-432D-BDFC-AF6714D2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1" y="5139418"/>
            <a:ext cx="8946541" cy="1506311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AutoNum type="alphaUcPeriod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endParaRPr lang="en-US" sz="3700" dirty="0">
              <a:solidFill>
                <a:schemeClr val="tx1"/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700" dirty="0">
                <a:solidFill>
                  <a:schemeClr val="tx1"/>
                </a:solidFill>
              </a:rPr>
              <a:t>Linear relationship between certain variables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700" dirty="0" err="1">
                <a:solidFill>
                  <a:schemeClr val="tx1"/>
                </a:solidFill>
              </a:rPr>
              <a:t>Oldpeak</a:t>
            </a:r>
            <a:r>
              <a:rPr lang="en-US" sz="3700" dirty="0">
                <a:solidFill>
                  <a:schemeClr val="tx1"/>
                </a:solidFill>
              </a:rPr>
              <a:t> varies by age and gender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700" dirty="0" err="1">
                <a:solidFill>
                  <a:schemeClr val="tx1"/>
                </a:solidFill>
              </a:rPr>
              <a:t>MaxHR</a:t>
            </a:r>
            <a:r>
              <a:rPr lang="en-US" sz="3700" dirty="0">
                <a:solidFill>
                  <a:schemeClr val="tx1"/>
                </a:solidFill>
              </a:rPr>
              <a:t> varies by age and the presence of heart disease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US" sz="1700" dirty="0">
              <a:solidFill>
                <a:schemeClr val="tx1"/>
              </a:solidFill>
            </a:endParaRPr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  <a:p>
            <a:pPr lvl="1"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DC127D4-3D3E-C7DD-8178-4EE0F8BF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4" y="999973"/>
            <a:ext cx="4696937" cy="408622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DC36BEE-2A8A-7A7D-FDB3-13FF40D6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3" y="1087376"/>
            <a:ext cx="4342652" cy="40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" y="-314483"/>
            <a:ext cx="8534400" cy="1507067"/>
          </a:xfrm>
        </p:spPr>
        <p:txBody>
          <a:bodyPr/>
          <a:lstStyle/>
          <a:p>
            <a:r>
              <a:rPr lang="en-US" dirty="0"/>
              <a:t>III. Modeling results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36F-02E1-432D-BDFC-AF6714D2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83" y="2190440"/>
            <a:ext cx="5690256" cy="3422506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Various models used - KNN, Logistic regression, Decision tree, gradient boosting</a:t>
            </a:r>
          </a:p>
          <a:p>
            <a:pPr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Optimal model predicts heart disease with 90% accuracy</a:t>
            </a:r>
          </a:p>
          <a:p>
            <a:pPr lvl="1"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Other metrics such as precision and recall are ~90% as well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5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5600" dirty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56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Caveats:</a:t>
            </a:r>
          </a:p>
          <a:p>
            <a:pPr marL="0" indent="0">
              <a:spcBef>
                <a:spcPts val="600"/>
              </a:spcBef>
              <a:buFont typeface="Wingdings 3" panose="05040102010807070707" pitchFamily="18" charset="2"/>
              <a:buNone/>
            </a:pPr>
            <a:endParaRPr lang="en-US" sz="5600" dirty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High accuracy but be cautious as the classes are not balanced</a:t>
            </a:r>
          </a:p>
          <a:p>
            <a:pPr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10% of the time the model gets it wrong</a:t>
            </a:r>
          </a:p>
          <a:p>
            <a:pPr lvl="1"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False positives – incorrectly diagnosed with Heart disease</a:t>
            </a:r>
          </a:p>
          <a:p>
            <a:pPr lvl="1">
              <a:spcBef>
                <a:spcPts val="600"/>
              </a:spcBef>
            </a:pPr>
            <a:r>
              <a:rPr lang="en-US" sz="5600" dirty="0">
                <a:solidFill>
                  <a:schemeClr val="tx1"/>
                </a:solidFill>
              </a:rPr>
              <a:t>False negatives – patient with Heart disease is incorrectly diagnosed with another disease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49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4F0EF-ACDA-B0C3-ACCB-D0ED5DA9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50" y="1735220"/>
            <a:ext cx="4335081" cy="36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4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987-A338-45D4-8612-ABFA6BB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9" y="-95405"/>
            <a:ext cx="9404723" cy="1189871"/>
          </a:xfrm>
        </p:spPr>
        <p:txBody>
          <a:bodyPr/>
          <a:lstStyle/>
          <a:p>
            <a:r>
              <a:rPr lang="en-US" dirty="0"/>
              <a:t>IV. Recommendations/conclusion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36F-02E1-432D-BDFC-AF6714D2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68" y="1557586"/>
            <a:ext cx="7600935" cy="359816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Predictive model can be a great supplement to your profession!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Outside of the model, pay special attention to: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Exercise Angina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Chest pain type/</a:t>
            </a:r>
            <a:r>
              <a:rPr lang="en-US" sz="1400" dirty="0" err="1">
                <a:solidFill>
                  <a:schemeClr val="tx1"/>
                </a:solidFill>
              </a:rPr>
              <a:t>ST_slope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Gender (Heart disease more prevalent in males)</a:t>
            </a:r>
          </a:p>
          <a:p>
            <a:pPr marL="457200" lvl="1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45409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2796</TotalTime>
  <Words>425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Heart Disease Risk Factor study</vt:lpstr>
      <vt:lpstr>Table of Contents  I. Data Overview II. Key findings III. Modeling results IV. Recommendations   </vt:lpstr>
      <vt:lpstr>Executive summary/audience </vt:lpstr>
      <vt:lpstr>I. Data overview </vt:lpstr>
      <vt:lpstr>II. Key findings Categorical</vt:lpstr>
      <vt:lpstr>II. Key findings correlation</vt:lpstr>
      <vt:lpstr>III. Modeling results </vt:lpstr>
      <vt:lpstr>IV. Recommendations/conclusion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HCC Overview </dc:title>
  <dc:creator>Richard Shimada</dc:creator>
  <cp:lastModifiedBy>Richard Shimada</cp:lastModifiedBy>
  <cp:revision>68</cp:revision>
  <dcterms:created xsi:type="dcterms:W3CDTF">2021-11-07T19:18:08Z</dcterms:created>
  <dcterms:modified xsi:type="dcterms:W3CDTF">2022-10-28T05:22:53Z</dcterms:modified>
</cp:coreProperties>
</file>