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7" r:id="rId2"/>
    <p:sldId id="258" r:id="rId3"/>
    <p:sldId id="263" r:id="rId4"/>
    <p:sldId id="259" r:id="rId5"/>
    <p:sldId id="260" r:id="rId6"/>
    <p:sldId id="256" r:id="rId7"/>
    <p:sldId id="264" r:id="rId8"/>
    <p:sldId id="266" r:id="rId9"/>
    <p:sldId id="267" r:id="rId10"/>
    <p:sldId id="261" r:id="rId11"/>
    <p:sldId id="265" r:id="rId12"/>
    <p:sldId id="271" r:id="rId13"/>
    <p:sldId id="268" r:id="rId14"/>
    <p:sldId id="269" r:id="rId15"/>
    <p:sldId id="270" r:id="rId16"/>
    <p:sldId id="262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5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8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72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9529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03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1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1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7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6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8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3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7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4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7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2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datasets/joebeachcapital/top-10000-most-popular-movies-from-imd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72935" y="2450576"/>
            <a:ext cx="8911687" cy="1280890"/>
          </a:xfrm>
        </p:spPr>
        <p:txBody>
          <a:bodyPr/>
          <a:lstStyle/>
          <a:p>
            <a:r>
              <a:rPr lang="en-GB" dirty="0" smtClean="0"/>
              <a:t>Scenario</a:t>
            </a:r>
            <a:endParaRPr lang="en-GB" dirty="0"/>
          </a:p>
        </p:txBody>
      </p:sp>
      <p:pic>
        <p:nvPicPr>
          <p:cNvPr id="1026" name="Picture 2" descr="Premium Photo | Couple eating fast food during watching mov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606" y="1604158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15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990" y="2019461"/>
            <a:ext cx="8911687" cy="1280890"/>
          </a:xfrm>
        </p:spPr>
        <p:txBody>
          <a:bodyPr/>
          <a:lstStyle/>
          <a:p>
            <a:r>
              <a:rPr lang="en-GB" dirty="0" smtClean="0"/>
              <a:t>Demo: Filter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66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Intermediary Stage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Count </a:t>
            </a:r>
            <a:r>
              <a:rPr lang="en-GB" dirty="0" err="1" smtClean="0"/>
              <a:t>Vectorizer</a:t>
            </a:r>
            <a:endParaRPr lang="en-GB" dirty="0" smtClean="0"/>
          </a:p>
          <a:p>
            <a:r>
              <a:rPr lang="en-GB" dirty="0" smtClean="0"/>
              <a:t>K-Means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21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Breaking it down into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Feature Engineering</a:t>
            </a:r>
          </a:p>
          <a:p>
            <a:r>
              <a:rPr lang="en-GB" dirty="0" smtClean="0"/>
              <a:t>Machine learning method?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203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Unsupervised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Supervised learning is a subset of machine learning, where labelled </a:t>
            </a:r>
            <a:r>
              <a:rPr lang="en-GB" dirty="0" err="1" smtClean="0"/>
              <a:t>datsets</a:t>
            </a:r>
            <a:r>
              <a:rPr lang="en-GB" dirty="0" smtClean="0"/>
              <a:t> are used to train algorithms to classify or predict outcomes </a:t>
            </a:r>
            <a:r>
              <a:rPr lang="en-GB" dirty="0" err="1" smtClean="0"/>
              <a:t>accuractely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But what if the dataset is not labelled? </a:t>
            </a:r>
          </a:p>
        </p:txBody>
      </p:sp>
    </p:spTree>
    <p:extLst>
      <p:ext uri="{BB962C8B-B14F-4D97-AF65-F5344CB8AC3E}">
        <p14:creationId xmlns:p14="http://schemas.microsoft.com/office/powerpoint/2010/main" val="397401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K-means clustering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401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optimal 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502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Demo: Movie Recommender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844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 Stages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Seeing where it fails</a:t>
            </a:r>
          </a:p>
          <a:p>
            <a:r>
              <a:rPr lang="en-GB" dirty="0" smtClean="0"/>
              <a:t>How to improve it</a:t>
            </a:r>
          </a:p>
          <a:p>
            <a:r>
              <a:rPr lang="en-GB" dirty="0" smtClean="0"/>
              <a:t>What do I have that I can use as an extra feature</a:t>
            </a:r>
          </a:p>
          <a:p>
            <a:r>
              <a:rPr lang="en-GB" dirty="0" smtClean="0"/>
              <a:t>What can be done for next time?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735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prompt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Spiderman or Spider-Man</a:t>
            </a:r>
          </a:p>
          <a:p>
            <a:r>
              <a:rPr lang="en-GB" dirty="0" err="1" smtClean="0"/>
              <a:t>Fuzzywuzzy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58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Least likely movies.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44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fusion Images – Browse 360,347 Stock Photos, Vectors, and Video | Adobe 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861" y="1690728"/>
            <a:ext cx="50196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840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we can improve it for next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Incorporate larger datasets (there is one that is 20M rather than just 10k!)</a:t>
            </a:r>
          </a:p>
          <a:p>
            <a:r>
              <a:rPr lang="en-GB" dirty="0" smtClean="0"/>
              <a:t>Include more features for text vectorization (e.g. Cast, Directors) to increase accuracy of the recommender</a:t>
            </a:r>
          </a:p>
          <a:p>
            <a:r>
              <a:rPr lang="en-GB" dirty="0" smtClean="0"/>
              <a:t>Consider other unsupervised learning models, or transformer models. (There is the BERT transformer model which can process very large datasets very efficiently. </a:t>
            </a:r>
          </a:p>
        </p:txBody>
      </p:sp>
    </p:spTree>
    <p:extLst>
      <p:ext uri="{BB962C8B-B14F-4D97-AF65-F5344CB8AC3E}">
        <p14:creationId xmlns:p14="http://schemas.microsoft.com/office/powerpoint/2010/main" val="188829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usinessman or manager, hold a long list or scroll of tasks. or  questionnaire. Man in a business suit. Flat character. Vector illustration  - Next Action Associ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54" y="0"/>
            <a:ext cx="70480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72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g List of Mov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24" y="947076"/>
            <a:ext cx="8567157" cy="449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45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Spent too long trying to find something to watch while eating Now my food has gone cold - Spent too long trying to find something to watch while eating Now my food has gone cold  First World Probl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20" y="2236520"/>
            <a:ext cx="52578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01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8590" y="1238003"/>
            <a:ext cx="8915399" cy="2262781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Movie Recommender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Richard 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44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Stages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10K Dataset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Exploratory Data Analysis (EDA)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Basic Model (Filter)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77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can I find the dataset?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www.kaggle.com/datasets/joebeachcapital/top-10000-most-popular-movies-from-imdb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893" y="3103849"/>
            <a:ext cx="7418119" cy="16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2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819" y="2628599"/>
            <a:ext cx="3477110" cy="3924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819" y="1347709"/>
            <a:ext cx="3477110" cy="1114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84" y="1536306"/>
            <a:ext cx="5404115" cy="44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772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190</TotalTime>
  <Words>203</Words>
  <Application>Microsoft Office PowerPoint</Application>
  <PresentationFormat>Widescreen</PresentationFormat>
  <Paragraphs>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Scenario</vt:lpstr>
      <vt:lpstr>PowerPoint Presentation</vt:lpstr>
      <vt:lpstr>PowerPoint Presentation</vt:lpstr>
      <vt:lpstr>PowerPoint Presentation</vt:lpstr>
      <vt:lpstr>PowerPoint Presentation</vt:lpstr>
      <vt:lpstr>Movie Recommender</vt:lpstr>
      <vt:lpstr>Initial Stages </vt:lpstr>
      <vt:lpstr>Where can I find the dataset?</vt:lpstr>
      <vt:lpstr>EDA</vt:lpstr>
      <vt:lpstr>Demo: Filter</vt:lpstr>
      <vt:lpstr>Intermediary Stage</vt:lpstr>
      <vt:lpstr>Breaking it down into steps</vt:lpstr>
      <vt:lpstr>Unsupervised Learning</vt:lpstr>
      <vt:lpstr>K-means clustering </vt:lpstr>
      <vt:lpstr>Finding optimal K</vt:lpstr>
      <vt:lpstr>Demo: Movie Recommender</vt:lpstr>
      <vt:lpstr>End Stages</vt:lpstr>
      <vt:lpstr>User prompt</vt:lpstr>
      <vt:lpstr>Least likely movies.</vt:lpstr>
      <vt:lpstr>How we can improve it for 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</dc:title>
  <dc:creator>Microsoft account</dc:creator>
  <cp:lastModifiedBy>Microsoft account</cp:lastModifiedBy>
  <cp:revision>11</cp:revision>
  <dcterms:created xsi:type="dcterms:W3CDTF">2023-08-24T18:53:03Z</dcterms:created>
  <dcterms:modified xsi:type="dcterms:W3CDTF">2023-08-24T22:03:12Z</dcterms:modified>
</cp:coreProperties>
</file>