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D012A1-2CD3-617B-61C7-55E42C95BC8C}" v="76" dt="2024-11-21T06:35:42.9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7D348A-B45E-473F-8B33-95C4BD2243E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58040CE-1564-430D-81BD-04566BCFA4BE}">
      <dgm:prSet/>
      <dgm:spPr/>
      <dgm:t>
        <a:bodyPr/>
        <a:lstStyle/>
        <a:p>
          <a:r>
            <a:rPr lang="ru-RU"/>
            <a:t>- Я состою в нескольких волонтерских объединениях, где я помогаю во многих направлениях.</a:t>
          </a:r>
          <a:endParaRPr lang="en-US"/>
        </a:p>
      </dgm:t>
    </dgm:pt>
    <dgm:pt modelId="{3AD50DF6-22CA-4419-A0B4-BF70D6CC15D8}" type="parTrans" cxnId="{A481C9BB-1D5D-4B02-89F0-C661DB21F21E}">
      <dgm:prSet/>
      <dgm:spPr/>
      <dgm:t>
        <a:bodyPr/>
        <a:lstStyle/>
        <a:p>
          <a:endParaRPr lang="en-US"/>
        </a:p>
      </dgm:t>
    </dgm:pt>
    <dgm:pt modelId="{7D898209-080E-4612-AC14-1CBB20649492}" type="sibTrans" cxnId="{A481C9BB-1D5D-4B02-89F0-C661DB21F21E}">
      <dgm:prSet/>
      <dgm:spPr/>
      <dgm:t>
        <a:bodyPr/>
        <a:lstStyle/>
        <a:p>
          <a:endParaRPr lang="en-US"/>
        </a:p>
      </dgm:t>
    </dgm:pt>
    <dgm:pt modelId="{94380640-1664-4AA4-B355-55F95285BDDD}">
      <dgm:prSet/>
      <dgm:spPr/>
      <dgm:t>
        <a:bodyPr/>
        <a:lstStyle/>
        <a:p>
          <a:r>
            <a:rPr lang="ru-RU"/>
            <a:t>- В этих объединениях я приобретал ценные навыки командной работы, управления проектами и коммуникации. </a:t>
          </a:r>
          <a:endParaRPr lang="en-US"/>
        </a:p>
      </dgm:t>
    </dgm:pt>
    <dgm:pt modelId="{BE250B57-03FA-44F6-AD78-CB0F25306CA0}" type="parTrans" cxnId="{B84EB403-D2BB-4287-96F6-CE25137CA126}">
      <dgm:prSet/>
      <dgm:spPr/>
      <dgm:t>
        <a:bodyPr/>
        <a:lstStyle/>
        <a:p>
          <a:endParaRPr lang="en-US"/>
        </a:p>
      </dgm:t>
    </dgm:pt>
    <dgm:pt modelId="{E32039AD-A63E-4BE3-AF08-D9A4CEF5D21C}" type="sibTrans" cxnId="{B84EB403-D2BB-4287-96F6-CE25137CA126}">
      <dgm:prSet/>
      <dgm:spPr/>
      <dgm:t>
        <a:bodyPr/>
        <a:lstStyle/>
        <a:p>
          <a:endParaRPr lang="en-US"/>
        </a:p>
      </dgm:t>
    </dgm:pt>
    <dgm:pt modelId="{1C226DB7-22F0-4FF8-92A2-E585C6DD3E0E}">
      <dgm:prSet/>
      <dgm:spPr/>
      <dgm:t>
        <a:bodyPr/>
        <a:lstStyle/>
        <a:p>
          <a:r>
            <a:rPr lang="ru-RU"/>
            <a:t>- Мы занимаемся решением актуальных проблем и реализацией идей, направленных на улучшение жизни людей.</a:t>
          </a:r>
          <a:endParaRPr lang="en-US"/>
        </a:p>
      </dgm:t>
    </dgm:pt>
    <dgm:pt modelId="{382322D0-BF2A-4FE2-8622-4164CB1D710E}" type="parTrans" cxnId="{DC48C96B-C343-41C3-AC0E-6D4BCCD5052C}">
      <dgm:prSet/>
      <dgm:spPr/>
      <dgm:t>
        <a:bodyPr/>
        <a:lstStyle/>
        <a:p>
          <a:endParaRPr lang="en-US"/>
        </a:p>
      </dgm:t>
    </dgm:pt>
    <dgm:pt modelId="{47359F3D-B0AC-46BF-A27A-17BF67873633}" type="sibTrans" cxnId="{DC48C96B-C343-41C3-AC0E-6D4BCCD5052C}">
      <dgm:prSet/>
      <dgm:spPr/>
      <dgm:t>
        <a:bodyPr/>
        <a:lstStyle/>
        <a:p>
          <a:endParaRPr lang="en-US"/>
        </a:p>
      </dgm:t>
    </dgm:pt>
    <dgm:pt modelId="{5BC81E9D-FDC4-4463-AD8A-F8332F1AA90A}" type="pres">
      <dgm:prSet presAssocID="{3E7D348A-B45E-473F-8B33-95C4BD2243E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76A0C9E-D8A5-4E42-9FE2-81CFC7A8DFE9}" type="pres">
      <dgm:prSet presAssocID="{358040CE-1564-430D-81BD-04566BCFA4BE}" presName="hierRoot1" presStyleCnt="0"/>
      <dgm:spPr/>
    </dgm:pt>
    <dgm:pt modelId="{181D6063-67F0-4B84-9C22-646685145F47}" type="pres">
      <dgm:prSet presAssocID="{358040CE-1564-430D-81BD-04566BCFA4BE}" presName="composite" presStyleCnt="0"/>
      <dgm:spPr/>
    </dgm:pt>
    <dgm:pt modelId="{18B94498-2BF5-4CC9-83D6-8DBB63140850}" type="pres">
      <dgm:prSet presAssocID="{358040CE-1564-430D-81BD-04566BCFA4BE}" presName="background" presStyleLbl="node0" presStyleIdx="0" presStyleCnt="3"/>
      <dgm:spPr/>
    </dgm:pt>
    <dgm:pt modelId="{FF84823A-6168-47A0-8CAD-4B0EE984AB46}" type="pres">
      <dgm:prSet presAssocID="{358040CE-1564-430D-81BD-04566BCFA4BE}" presName="text" presStyleLbl="fgAcc0" presStyleIdx="0" presStyleCnt="3">
        <dgm:presLayoutVars>
          <dgm:chPref val="3"/>
        </dgm:presLayoutVars>
      </dgm:prSet>
      <dgm:spPr/>
    </dgm:pt>
    <dgm:pt modelId="{873888B9-BB27-4DEC-BE0F-609861F414E1}" type="pres">
      <dgm:prSet presAssocID="{358040CE-1564-430D-81BD-04566BCFA4BE}" presName="hierChild2" presStyleCnt="0"/>
      <dgm:spPr/>
    </dgm:pt>
    <dgm:pt modelId="{EF119832-6049-4735-95CD-1F2BEB542892}" type="pres">
      <dgm:prSet presAssocID="{94380640-1664-4AA4-B355-55F95285BDDD}" presName="hierRoot1" presStyleCnt="0"/>
      <dgm:spPr/>
    </dgm:pt>
    <dgm:pt modelId="{7FD57652-3FB4-4B60-A60D-26F7EC5B333E}" type="pres">
      <dgm:prSet presAssocID="{94380640-1664-4AA4-B355-55F95285BDDD}" presName="composite" presStyleCnt="0"/>
      <dgm:spPr/>
    </dgm:pt>
    <dgm:pt modelId="{D44C090D-E7B3-4834-B53A-331BD701F5A0}" type="pres">
      <dgm:prSet presAssocID="{94380640-1664-4AA4-B355-55F95285BDDD}" presName="background" presStyleLbl="node0" presStyleIdx="1" presStyleCnt="3"/>
      <dgm:spPr/>
    </dgm:pt>
    <dgm:pt modelId="{51A5E2A9-AA52-4A86-AAB4-942B0EC1443E}" type="pres">
      <dgm:prSet presAssocID="{94380640-1664-4AA4-B355-55F95285BDDD}" presName="text" presStyleLbl="fgAcc0" presStyleIdx="1" presStyleCnt="3">
        <dgm:presLayoutVars>
          <dgm:chPref val="3"/>
        </dgm:presLayoutVars>
      </dgm:prSet>
      <dgm:spPr/>
    </dgm:pt>
    <dgm:pt modelId="{AA5E1821-FFE5-445A-8856-6014FDEB67FF}" type="pres">
      <dgm:prSet presAssocID="{94380640-1664-4AA4-B355-55F95285BDDD}" presName="hierChild2" presStyleCnt="0"/>
      <dgm:spPr/>
    </dgm:pt>
    <dgm:pt modelId="{61D933BF-1457-4D92-BE00-8B76CE28E379}" type="pres">
      <dgm:prSet presAssocID="{1C226DB7-22F0-4FF8-92A2-E585C6DD3E0E}" presName="hierRoot1" presStyleCnt="0"/>
      <dgm:spPr/>
    </dgm:pt>
    <dgm:pt modelId="{A79AC83C-A19E-48BC-AF7F-1C67D7C36D46}" type="pres">
      <dgm:prSet presAssocID="{1C226DB7-22F0-4FF8-92A2-E585C6DD3E0E}" presName="composite" presStyleCnt="0"/>
      <dgm:spPr/>
    </dgm:pt>
    <dgm:pt modelId="{039D0470-30C9-4446-9CCC-864117D7CCDC}" type="pres">
      <dgm:prSet presAssocID="{1C226DB7-22F0-4FF8-92A2-E585C6DD3E0E}" presName="background" presStyleLbl="node0" presStyleIdx="2" presStyleCnt="3"/>
      <dgm:spPr/>
    </dgm:pt>
    <dgm:pt modelId="{507F83D9-3BA9-4D6C-8539-2B4308DD9FA2}" type="pres">
      <dgm:prSet presAssocID="{1C226DB7-22F0-4FF8-92A2-E585C6DD3E0E}" presName="text" presStyleLbl="fgAcc0" presStyleIdx="2" presStyleCnt="3">
        <dgm:presLayoutVars>
          <dgm:chPref val="3"/>
        </dgm:presLayoutVars>
      </dgm:prSet>
      <dgm:spPr/>
    </dgm:pt>
    <dgm:pt modelId="{ED9C817F-4583-4781-BC50-8B8869ADC99D}" type="pres">
      <dgm:prSet presAssocID="{1C226DB7-22F0-4FF8-92A2-E585C6DD3E0E}" presName="hierChild2" presStyleCnt="0"/>
      <dgm:spPr/>
    </dgm:pt>
  </dgm:ptLst>
  <dgm:cxnLst>
    <dgm:cxn modelId="{B84EB403-D2BB-4287-96F6-CE25137CA126}" srcId="{3E7D348A-B45E-473F-8B33-95C4BD2243E4}" destId="{94380640-1664-4AA4-B355-55F95285BDDD}" srcOrd="1" destOrd="0" parTransId="{BE250B57-03FA-44F6-AD78-CB0F25306CA0}" sibTransId="{E32039AD-A63E-4BE3-AF08-D9A4CEF5D21C}"/>
    <dgm:cxn modelId="{DC48C96B-C343-41C3-AC0E-6D4BCCD5052C}" srcId="{3E7D348A-B45E-473F-8B33-95C4BD2243E4}" destId="{1C226DB7-22F0-4FF8-92A2-E585C6DD3E0E}" srcOrd="2" destOrd="0" parTransId="{382322D0-BF2A-4FE2-8622-4164CB1D710E}" sibTransId="{47359F3D-B0AC-46BF-A27A-17BF67873633}"/>
    <dgm:cxn modelId="{A55EE890-F84A-4AB9-A8FA-34552EE37E8D}" type="presOf" srcId="{3E7D348A-B45E-473F-8B33-95C4BD2243E4}" destId="{5BC81E9D-FDC4-4463-AD8A-F8332F1AA90A}" srcOrd="0" destOrd="0" presId="urn:microsoft.com/office/officeart/2005/8/layout/hierarchy1"/>
    <dgm:cxn modelId="{A481C9BB-1D5D-4B02-89F0-C661DB21F21E}" srcId="{3E7D348A-B45E-473F-8B33-95C4BD2243E4}" destId="{358040CE-1564-430D-81BD-04566BCFA4BE}" srcOrd="0" destOrd="0" parTransId="{3AD50DF6-22CA-4419-A0B4-BF70D6CC15D8}" sibTransId="{7D898209-080E-4612-AC14-1CBB20649492}"/>
    <dgm:cxn modelId="{CB29E9DA-758A-4674-9E6B-228F1E81E74A}" type="presOf" srcId="{94380640-1664-4AA4-B355-55F95285BDDD}" destId="{51A5E2A9-AA52-4A86-AAB4-942B0EC1443E}" srcOrd="0" destOrd="0" presId="urn:microsoft.com/office/officeart/2005/8/layout/hierarchy1"/>
    <dgm:cxn modelId="{85BB8AE6-1E76-4662-8557-395B58DC7832}" type="presOf" srcId="{358040CE-1564-430D-81BD-04566BCFA4BE}" destId="{FF84823A-6168-47A0-8CAD-4B0EE984AB46}" srcOrd="0" destOrd="0" presId="urn:microsoft.com/office/officeart/2005/8/layout/hierarchy1"/>
    <dgm:cxn modelId="{7179D9EA-6477-49A8-AC8A-7FA597130C35}" type="presOf" srcId="{1C226DB7-22F0-4FF8-92A2-E585C6DD3E0E}" destId="{507F83D9-3BA9-4D6C-8539-2B4308DD9FA2}" srcOrd="0" destOrd="0" presId="urn:microsoft.com/office/officeart/2005/8/layout/hierarchy1"/>
    <dgm:cxn modelId="{F95E0EE4-C272-458C-B338-719F47AD3B39}" type="presParOf" srcId="{5BC81E9D-FDC4-4463-AD8A-F8332F1AA90A}" destId="{376A0C9E-D8A5-4E42-9FE2-81CFC7A8DFE9}" srcOrd="0" destOrd="0" presId="urn:microsoft.com/office/officeart/2005/8/layout/hierarchy1"/>
    <dgm:cxn modelId="{F9238AB0-0D9B-467E-AC6D-75443FE6ECA1}" type="presParOf" srcId="{376A0C9E-D8A5-4E42-9FE2-81CFC7A8DFE9}" destId="{181D6063-67F0-4B84-9C22-646685145F47}" srcOrd="0" destOrd="0" presId="urn:microsoft.com/office/officeart/2005/8/layout/hierarchy1"/>
    <dgm:cxn modelId="{AC2EC744-709E-409F-AC28-DF45207F7204}" type="presParOf" srcId="{181D6063-67F0-4B84-9C22-646685145F47}" destId="{18B94498-2BF5-4CC9-83D6-8DBB63140850}" srcOrd="0" destOrd="0" presId="urn:microsoft.com/office/officeart/2005/8/layout/hierarchy1"/>
    <dgm:cxn modelId="{3CF3CEF8-8C2A-45ED-8723-1899D7160099}" type="presParOf" srcId="{181D6063-67F0-4B84-9C22-646685145F47}" destId="{FF84823A-6168-47A0-8CAD-4B0EE984AB46}" srcOrd="1" destOrd="0" presId="urn:microsoft.com/office/officeart/2005/8/layout/hierarchy1"/>
    <dgm:cxn modelId="{EF6079AB-FDBC-491D-9DD2-E402E27BDB3D}" type="presParOf" srcId="{376A0C9E-D8A5-4E42-9FE2-81CFC7A8DFE9}" destId="{873888B9-BB27-4DEC-BE0F-609861F414E1}" srcOrd="1" destOrd="0" presId="urn:microsoft.com/office/officeart/2005/8/layout/hierarchy1"/>
    <dgm:cxn modelId="{86AF4E7E-5397-4107-B498-154809EEA848}" type="presParOf" srcId="{5BC81E9D-FDC4-4463-AD8A-F8332F1AA90A}" destId="{EF119832-6049-4735-95CD-1F2BEB542892}" srcOrd="1" destOrd="0" presId="urn:microsoft.com/office/officeart/2005/8/layout/hierarchy1"/>
    <dgm:cxn modelId="{5EFCADE8-0CA7-484C-8F77-0A3500691649}" type="presParOf" srcId="{EF119832-6049-4735-95CD-1F2BEB542892}" destId="{7FD57652-3FB4-4B60-A60D-26F7EC5B333E}" srcOrd="0" destOrd="0" presId="urn:microsoft.com/office/officeart/2005/8/layout/hierarchy1"/>
    <dgm:cxn modelId="{8D5523C6-E91C-4DA1-844A-64A5D9E1C229}" type="presParOf" srcId="{7FD57652-3FB4-4B60-A60D-26F7EC5B333E}" destId="{D44C090D-E7B3-4834-B53A-331BD701F5A0}" srcOrd="0" destOrd="0" presId="urn:microsoft.com/office/officeart/2005/8/layout/hierarchy1"/>
    <dgm:cxn modelId="{363F820F-717D-4086-9628-06CDE51876FA}" type="presParOf" srcId="{7FD57652-3FB4-4B60-A60D-26F7EC5B333E}" destId="{51A5E2A9-AA52-4A86-AAB4-942B0EC1443E}" srcOrd="1" destOrd="0" presId="urn:microsoft.com/office/officeart/2005/8/layout/hierarchy1"/>
    <dgm:cxn modelId="{EB74146B-FC37-41E4-9B27-3FBF92795828}" type="presParOf" srcId="{EF119832-6049-4735-95CD-1F2BEB542892}" destId="{AA5E1821-FFE5-445A-8856-6014FDEB67FF}" srcOrd="1" destOrd="0" presId="urn:microsoft.com/office/officeart/2005/8/layout/hierarchy1"/>
    <dgm:cxn modelId="{A66A99C4-12EB-49AE-96C3-A8A9A2D2F716}" type="presParOf" srcId="{5BC81E9D-FDC4-4463-AD8A-F8332F1AA90A}" destId="{61D933BF-1457-4D92-BE00-8B76CE28E379}" srcOrd="2" destOrd="0" presId="urn:microsoft.com/office/officeart/2005/8/layout/hierarchy1"/>
    <dgm:cxn modelId="{4D9374DB-B153-485B-A41F-F19FCEB37718}" type="presParOf" srcId="{61D933BF-1457-4D92-BE00-8B76CE28E379}" destId="{A79AC83C-A19E-48BC-AF7F-1C67D7C36D46}" srcOrd="0" destOrd="0" presId="urn:microsoft.com/office/officeart/2005/8/layout/hierarchy1"/>
    <dgm:cxn modelId="{8E0F97D9-F5EA-44AA-B230-85134C7FF12D}" type="presParOf" srcId="{A79AC83C-A19E-48BC-AF7F-1C67D7C36D46}" destId="{039D0470-30C9-4446-9CCC-864117D7CCDC}" srcOrd="0" destOrd="0" presId="urn:microsoft.com/office/officeart/2005/8/layout/hierarchy1"/>
    <dgm:cxn modelId="{6FD00252-BAA0-4F83-8AFD-07A7899648A9}" type="presParOf" srcId="{A79AC83C-A19E-48BC-AF7F-1C67D7C36D46}" destId="{507F83D9-3BA9-4D6C-8539-2B4308DD9FA2}" srcOrd="1" destOrd="0" presId="urn:microsoft.com/office/officeart/2005/8/layout/hierarchy1"/>
    <dgm:cxn modelId="{696886F8-BE83-40E1-8B97-B961CC7891CE}" type="presParOf" srcId="{61D933BF-1457-4D92-BE00-8B76CE28E379}" destId="{ED9C817F-4583-4781-BC50-8B8869ADC99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E97BE9-E6DD-4439-8EE0-7661404A2EEC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A8785E-2002-447D-B604-C6578F6E8A2C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ru-RU" dirty="0"/>
            <a:t>- Я активно помогал своей первой школе и школе №4, где принимал</a:t>
          </a:r>
          <a:r>
            <a:rPr lang="ru-RU" dirty="0">
              <a:latin typeface="Century Gothic"/>
            </a:rPr>
            <a:t> участие</a:t>
          </a:r>
          <a:r>
            <a:rPr lang="ru-RU" dirty="0"/>
            <a:t> в различных инициативах.</a:t>
          </a:r>
          <a:endParaRPr lang="en-US" dirty="0"/>
        </a:p>
      </dgm:t>
    </dgm:pt>
    <dgm:pt modelId="{032BDC99-BBE0-4D43-B917-08069C51F924}" type="parTrans" cxnId="{78807188-D434-4226-86BA-596E4E9D6CED}">
      <dgm:prSet/>
      <dgm:spPr/>
      <dgm:t>
        <a:bodyPr/>
        <a:lstStyle/>
        <a:p>
          <a:endParaRPr lang="en-US"/>
        </a:p>
      </dgm:t>
    </dgm:pt>
    <dgm:pt modelId="{CF005887-696F-435C-920C-6AAD0FE7F52F}" type="sibTrans" cxnId="{78807188-D434-4226-86BA-596E4E9D6CED}">
      <dgm:prSet/>
      <dgm:spPr/>
      <dgm:t>
        <a:bodyPr/>
        <a:lstStyle/>
        <a:p>
          <a:endParaRPr lang="en-US"/>
        </a:p>
      </dgm:t>
    </dgm:pt>
    <dgm:pt modelId="{C9945F01-0BEF-4C65-9056-360B73224B07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/>
            <a:t>- Мы организовывали там много крутых мероприятий. </a:t>
          </a:r>
          <a:endParaRPr lang="en-US" dirty="0"/>
        </a:p>
      </dgm:t>
    </dgm:pt>
    <dgm:pt modelId="{30DE3CD3-4490-4C20-BA5F-161D189783DC}" type="parTrans" cxnId="{111F6AFE-CB37-4E54-B875-A07588153A4A}">
      <dgm:prSet/>
      <dgm:spPr/>
      <dgm:t>
        <a:bodyPr/>
        <a:lstStyle/>
        <a:p>
          <a:endParaRPr lang="en-US"/>
        </a:p>
      </dgm:t>
    </dgm:pt>
    <dgm:pt modelId="{BE12AEF8-EE98-4FD6-BED2-C484FB6E9B26}" type="sibTrans" cxnId="{111F6AFE-CB37-4E54-B875-A07588153A4A}">
      <dgm:prSet/>
      <dgm:spPr/>
      <dgm:t>
        <a:bodyPr/>
        <a:lstStyle/>
        <a:p>
          <a:endParaRPr lang="en-US"/>
        </a:p>
      </dgm:t>
    </dgm:pt>
    <dgm:pt modelId="{56546291-DA2D-499E-9A91-5F71A75C4D9A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/>
            <a:t>- В течение года я участвую почти во всех волонтерских мероприятиях. </a:t>
          </a:r>
          <a:endParaRPr lang="en-US" dirty="0"/>
        </a:p>
      </dgm:t>
    </dgm:pt>
    <dgm:pt modelId="{42E7B9F3-2FC0-479A-A052-D11B1A806715}" type="parTrans" cxnId="{573A6800-9572-42BD-8B29-F38DC3E339AE}">
      <dgm:prSet/>
      <dgm:spPr/>
      <dgm:t>
        <a:bodyPr/>
        <a:lstStyle/>
        <a:p>
          <a:endParaRPr lang="en-US"/>
        </a:p>
      </dgm:t>
    </dgm:pt>
    <dgm:pt modelId="{208CE865-4F0D-4D78-BC13-CD109A2F3166}" type="sibTrans" cxnId="{573A6800-9572-42BD-8B29-F38DC3E339AE}">
      <dgm:prSet/>
      <dgm:spPr/>
      <dgm:t>
        <a:bodyPr/>
        <a:lstStyle/>
        <a:p>
          <a:endParaRPr lang="en-US"/>
        </a:p>
      </dgm:t>
    </dgm:pt>
    <dgm:pt modelId="{156954C6-C23F-4860-8249-BACAE507668D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/>
            <a:t>- Каждое мероприятие — это возможность не только помочь другим, но и научиться чему-то новому, познакомиться с интересными людьми и расширить свои горизонты.</a:t>
          </a:r>
          <a:endParaRPr lang="en-US" dirty="0"/>
        </a:p>
      </dgm:t>
    </dgm:pt>
    <dgm:pt modelId="{D618301E-A09D-4C8F-9EF8-3B30745D1C51}" type="parTrans" cxnId="{0AB3CBC6-D1BC-495A-BEB4-04276731A200}">
      <dgm:prSet/>
      <dgm:spPr/>
      <dgm:t>
        <a:bodyPr/>
        <a:lstStyle/>
        <a:p>
          <a:endParaRPr lang="en-US"/>
        </a:p>
      </dgm:t>
    </dgm:pt>
    <dgm:pt modelId="{BC67BC3F-2D7F-463C-A8B7-E326FCCF1545}" type="sibTrans" cxnId="{0AB3CBC6-D1BC-495A-BEB4-04276731A200}">
      <dgm:prSet/>
      <dgm:spPr/>
      <dgm:t>
        <a:bodyPr/>
        <a:lstStyle/>
        <a:p>
          <a:endParaRPr lang="en-US"/>
        </a:p>
      </dgm:t>
    </dgm:pt>
    <dgm:pt modelId="{D1B2EBF1-7071-4C1E-A09F-01CFAC844692}" type="pres">
      <dgm:prSet presAssocID="{CBE97BE9-E6DD-4439-8EE0-7661404A2EEC}" presName="root" presStyleCnt="0">
        <dgm:presLayoutVars>
          <dgm:dir/>
          <dgm:resizeHandles val="exact"/>
        </dgm:presLayoutVars>
      </dgm:prSet>
      <dgm:spPr/>
    </dgm:pt>
    <dgm:pt modelId="{69F8C6AD-E699-4B3B-8CBE-7EFFC25A6581}" type="pres">
      <dgm:prSet presAssocID="{CCA8785E-2002-447D-B604-C6578F6E8A2C}" presName="compNode" presStyleCnt="0"/>
      <dgm:spPr/>
    </dgm:pt>
    <dgm:pt modelId="{2A482EED-BAAB-4254-9875-6C1823812CCB}" type="pres">
      <dgm:prSet presAssocID="{CCA8785E-2002-447D-B604-C6578F6E8A2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Школа"/>
        </a:ext>
      </dgm:extLst>
    </dgm:pt>
    <dgm:pt modelId="{6801D85A-E3B9-4EEC-B763-79C8D246E126}" type="pres">
      <dgm:prSet presAssocID="{CCA8785E-2002-447D-B604-C6578F6E8A2C}" presName="spaceRect" presStyleCnt="0"/>
      <dgm:spPr/>
    </dgm:pt>
    <dgm:pt modelId="{E161BFC8-800C-49E5-8E3D-67E3AC03BD8B}" type="pres">
      <dgm:prSet presAssocID="{CCA8785E-2002-447D-B604-C6578F6E8A2C}" presName="textRect" presStyleLbl="revTx" presStyleIdx="0" presStyleCnt="4">
        <dgm:presLayoutVars>
          <dgm:chMax val="1"/>
          <dgm:chPref val="1"/>
        </dgm:presLayoutVars>
      </dgm:prSet>
      <dgm:spPr/>
    </dgm:pt>
    <dgm:pt modelId="{98C7D475-F5AE-4A7B-97FB-ADB8B49825CA}" type="pres">
      <dgm:prSet presAssocID="{CF005887-696F-435C-920C-6AAD0FE7F52F}" presName="sibTrans" presStyleCnt="0"/>
      <dgm:spPr/>
    </dgm:pt>
    <dgm:pt modelId="{5D8F01EF-A251-4144-B366-B02872F155D8}" type="pres">
      <dgm:prSet presAssocID="{C9945F01-0BEF-4C65-9056-360B73224B07}" presName="compNode" presStyleCnt="0"/>
      <dgm:spPr/>
    </dgm:pt>
    <dgm:pt modelId="{5475DD8B-090D-41D7-A21F-4C17500930E1}" type="pres">
      <dgm:prSet presAssocID="{C9945F01-0BEF-4C65-9056-360B73224B0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terfall scene"/>
        </a:ext>
      </dgm:extLst>
    </dgm:pt>
    <dgm:pt modelId="{4EC192AB-7AEF-4A29-89B5-106F066D9824}" type="pres">
      <dgm:prSet presAssocID="{C9945F01-0BEF-4C65-9056-360B73224B07}" presName="spaceRect" presStyleCnt="0"/>
      <dgm:spPr/>
    </dgm:pt>
    <dgm:pt modelId="{28597B88-5A47-450F-8A7E-D452C79873CC}" type="pres">
      <dgm:prSet presAssocID="{C9945F01-0BEF-4C65-9056-360B73224B07}" presName="textRect" presStyleLbl="revTx" presStyleIdx="1" presStyleCnt="4">
        <dgm:presLayoutVars>
          <dgm:chMax val="1"/>
          <dgm:chPref val="1"/>
        </dgm:presLayoutVars>
      </dgm:prSet>
      <dgm:spPr/>
    </dgm:pt>
    <dgm:pt modelId="{0034EC95-3037-4AAA-A7CF-6C9F8C4D70CD}" type="pres">
      <dgm:prSet presAssocID="{BE12AEF8-EE98-4FD6-BED2-C484FB6E9B26}" presName="sibTrans" presStyleCnt="0"/>
      <dgm:spPr/>
    </dgm:pt>
    <dgm:pt modelId="{E6A97AF3-D679-48D5-9A04-44591E2D9303}" type="pres">
      <dgm:prSet presAssocID="{56546291-DA2D-499E-9A91-5F71A75C4D9A}" presName="compNode" presStyleCnt="0"/>
      <dgm:spPr/>
    </dgm:pt>
    <dgm:pt modelId="{C5B1A041-88F6-4780-B7B6-956A4B7C993E}" type="pres">
      <dgm:prSet presAssocID="{56546291-DA2D-499E-9A91-5F71A75C4D9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Japanese Dolls"/>
        </a:ext>
      </dgm:extLst>
    </dgm:pt>
    <dgm:pt modelId="{047D8342-76D6-43A3-953C-4B0118DCD4B3}" type="pres">
      <dgm:prSet presAssocID="{56546291-DA2D-499E-9A91-5F71A75C4D9A}" presName="spaceRect" presStyleCnt="0"/>
      <dgm:spPr/>
    </dgm:pt>
    <dgm:pt modelId="{AF33B9CC-BBBD-4CF3-9BA0-0F10BD9191D3}" type="pres">
      <dgm:prSet presAssocID="{56546291-DA2D-499E-9A91-5F71A75C4D9A}" presName="textRect" presStyleLbl="revTx" presStyleIdx="2" presStyleCnt="4">
        <dgm:presLayoutVars>
          <dgm:chMax val="1"/>
          <dgm:chPref val="1"/>
        </dgm:presLayoutVars>
      </dgm:prSet>
      <dgm:spPr/>
    </dgm:pt>
    <dgm:pt modelId="{7D9D0D31-5B92-45C9-981C-97BD04BD9E4C}" type="pres">
      <dgm:prSet presAssocID="{208CE865-4F0D-4D78-BC13-CD109A2F3166}" presName="sibTrans" presStyleCnt="0"/>
      <dgm:spPr/>
    </dgm:pt>
    <dgm:pt modelId="{90B94047-764B-43C2-BFE9-5AAC34DCA027}" type="pres">
      <dgm:prSet presAssocID="{156954C6-C23F-4860-8249-BACAE507668D}" presName="compNode" presStyleCnt="0"/>
      <dgm:spPr/>
    </dgm:pt>
    <dgm:pt modelId="{385D8EC6-D555-4DC6-980C-571338D23413}" type="pres">
      <dgm:prSet presAssocID="{156954C6-C23F-4860-8249-BACAE507668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t Air Balloon"/>
        </a:ext>
      </dgm:extLst>
    </dgm:pt>
    <dgm:pt modelId="{17F4F4C2-1E07-4D79-B757-68853DD4998A}" type="pres">
      <dgm:prSet presAssocID="{156954C6-C23F-4860-8249-BACAE507668D}" presName="spaceRect" presStyleCnt="0"/>
      <dgm:spPr/>
    </dgm:pt>
    <dgm:pt modelId="{C9E2646D-44C6-4B9A-9E81-CE759A942F1A}" type="pres">
      <dgm:prSet presAssocID="{156954C6-C23F-4860-8249-BACAE507668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73A6800-9572-42BD-8B29-F38DC3E339AE}" srcId="{CBE97BE9-E6DD-4439-8EE0-7661404A2EEC}" destId="{56546291-DA2D-499E-9A91-5F71A75C4D9A}" srcOrd="2" destOrd="0" parTransId="{42E7B9F3-2FC0-479A-A052-D11B1A806715}" sibTransId="{208CE865-4F0D-4D78-BC13-CD109A2F3166}"/>
    <dgm:cxn modelId="{AABEFD80-2429-4D56-A31A-D7A830C35BEF}" type="presOf" srcId="{156954C6-C23F-4860-8249-BACAE507668D}" destId="{C9E2646D-44C6-4B9A-9E81-CE759A942F1A}" srcOrd="0" destOrd="0" presId="urn:microsoft.com/office/officeart/2018/2/layout/IconLabelList"/>
    <dgm:cxn modelId="{78807188-D434-4226-86BA-596E4E9D6CED}" srcId="{CBE97BE9-E6DD-4439-8EE0-7661404A2EEC}" destId="{CCA8785E-2002-447D-B604-C6578F6E8A2C}" srcOrd="0" destOrd="0" parTransId="{032BDC99-BBE0-4D43-B917-08069C51F924}" sibTransId="{CF005887-696F-435C-920C-6AAD0FE7F52F}"/>
    <dgm:cxn modelId="{B8772191-9322-4C17-8391-4A110F7D3C63}" type="presOf" srcId="{CBE97BE9-E6DD-4439-8EE0-7661404A2EEC}" destId="{D1B2EBF1-7071-4C1E-A09F-01CFAC844692}" srcOrd="0" destOrd="0" presId="urn:microsoft.com/office/officeart/2018/2/layout/IconLabelList"/>
    <dgm:cxn modelId="{C856C594-9472-43E3-AEE6-A22153FC99A3}" type="presOf" srcId="{C9945F01-0BEF-4C65-9056-360B73224B07}" destId="{28597B88-5A47-450F-8A7E-D452C79873CC}" srcOrd="0" destOrd="0" presId="urn:microsoft.com/office/officeart/2018/2/layout/IconLabelList"/>
    <dgm:cxn modelId="{E797DFAE-4CC7-49E7-9782-A69409E9D152}" type="presOf" srcId="{CCA8785E-2002-447D-B604-C6578F6E8A2C}" destId="{E161BFC8-800C-49E5-8E3D-67E3AC03BD8B}" srcOrd="0" destOrd="0" presId="urn:microsoft.com/office/officeart/2018/2/layout/IconLabelList"/>
    <dgm:cxn modelId="{0AB3CBC6-D1BC-495A-BEB4-04276731A200}" srcId="{CBE97BE9-E6DD-4439-8EE0-7661404A2EEC}" destId="{156954C6-C23F-4860-8249-BACAE507668D}" srcOrd="3" destOrd="0" parTransId="{D618301E-A09D-4C8F-9EF8-3B30745D1C51}" sibTransId="{BC67BC3F-2D7F-463C-A8B7-E326FCCF1545}"/>
    <dgm:cxn modelId="{D11E8FEB-9E78-433B-BBEB-D1B533E25D6D}" type="presOf" srcId="{56546291-DA2D-499E-9A91-5F71A75C4D9A}" destId="{AF33B9CC-BBBD-4CF3-9BA0-0F10BD9191D3}" srcOrd="0" destOrd="0" presId="urn:microsoft.com/office/officeart/2018/2/layout/IconLabelList"/>
    <dgm:cxn modelId="{111F6AFE-CB37-4E54-B875-A07588153A4A}" srcId="{CBE97BE9-E6DD-4439-8EE0-7661404A2EEC}" destId="{C9945F01-0BEF-4C65-9056-360B73224B07}" srcOrd="1" destOrd="0" parTransId="{30DE3CD3-4490-4C20-BA5F-161D189783DC}" sibTransId="{BE12AEF8-EE98-4FD6-BED2-C484FB6E9B26}"/>
    <dgm:cxn modelId="{D3CBEA1F-E835-4D43-9A65-A48606DA83AD}" type="presParOf" srcId="{D1B2EBF1-7071-4C1E-A09F-01CFAC844692}" destId="{69F8C6AD-E699-4B3B-8CBE-7EFFC25A6581}" srcOrd="0" destOrd="0" presId="urn:microsoft.com/office/officeart/2018/2/layout/IconLabelList"/>
    <dgm:cxn modelId="{94FD207E-24D1-45E6-ACA3-F03C0E42967A}" type="presParOf" srcId="{69F8C6AD-E699-4B3B-8CBE-7EFFC25A6581}" destId="{2A482EED-BAAB-4254-9875-6C1823812CCB}" srcOrd="0" destOrd="0" presId="urn:microsoft.com/office/officeart/2018/2/layout/IconLabelList"/>
    <dgm:cxn modelId="{639E7245-D968-418A-97B4-F6605221BC80}" type="presParOf" srcId="{69F8C6AD-E699-4B3B-8CBE-7EFFC25A6581}" destId="{6801D85A-E3B9-4EEC-B763-79C8D246E126}" srcOrd="1" destOrd="0" presId="urn:microsoft.com/office/officeart/2018/2/layout/IconLabelList"/>
    <dgm:cxn modelId="{8F2C7168-830B-4064-BEE1-6621B26F3B28}" type="presParOf" srcId="{69F8C6AD-E699-4B3B-8CBE-7EFFC25A6581}" destId="{E161BFC8-800C-49E5-8E3D-67E3AC03BD8B}" srcOrd="2" destOrd="0" presId="urn:microsoft.com/office/officeart/2018/2/layout/IconLabelList"/>
    <dgm:cxn modelId="{6E7EA754-7D94-4E99-897E-6EBEABD82FB0}" type="presParOf" srcId="{D1B2EBF1-7071-4C1E-A09F-01CFAC844692}" destId="{98C7D475-F5AE-4A7B-97FB-ADB8B49825CA}" srcOrd="1" destOrd="0" presId="urn:microsoft.com/office/officeart/2018/2/layout/IconLabelList"/>
    <dgm:cxn modelId="{99F9132B-A71D-400E-B8FF-E266FA001DE9}" type="presParOf" srcId="{D1B2EBF1-7071-4C1E-A09F-01CFAC844692}" destId="{5D8F01EF-A251-4144-B366-B02872F155D8}" srcOrd="2" destOrd="0" presId="urn:microsoft.com/office/officeart/2018/2/layout/IconLabelList"/>
    <dgm:cxn modelId="{2C84D005-F3D7-4301-94C5-05AB244CACCE}" type="presParOf" srcId="{5D8F01EF-A251-4144-B366-B02872F155D8}" destId="{5475DD8B-090D-41D7-A21F-4C17500930E1}" srcOrd="0" destOrd="0" presId="urn:microsoft.com/office/officeart/2018/2/layout/IconLabelList"/>
    <dgm:cxn modelId="{55DD1524-6C58-4272-A613-38338D08D2A4}" type="presParOf" srcId="{5D8F01EF-A251-4144-B366-B02872F155D8}" destId="{4EC192AB-7AEF-4A29-89B5-106F066D9824}" srcOrd="1" destOrd="0" presId="urn:microsoft.com/office/officeart/2018/2/layout/IconLabelList"/>
    <dgm:cxn modelId="{04780C51-9C65-461A-9340-964C6C94C641}" type="presParOf" srcId="{5D8F01EF-A251-4144-B366-B02872F155D8}" destId="{28597B88-5A47-450F-8A7E-D452C79873CC}" srcOrd="2" destOrd="0" presId="urn:microsoft.com/office/officeart/2018/2/layout/IconLabelList"/>
    <dgm:cxn modelId="{26112C32-D1E8-4C1E-84EC-CC5D96797CC9}" type="presParOf" srcId="{D1B2EBF1-7071-4C1E-A09F-01CFAC844692}" destId="{0034EC95-3037-4AAA-A7CF-6C9F8C4D70CD}" srcOrd="3" destOrd="0" presId="urn:microsoft.com/office/officeart/2018/2/layout/IconLabelList"/>
    <dgm:cxn modelId="{0BC2BA3C-E2CF-4454-BBA3-F85D80F12E3A}" type="presParOf" srcId="{D1B2EBF1-7071-4C1E-A09F-01CFAC844692}" destId="{E6A97AF3-D679-48D5-9A04-44591E2D9303}" srcOrd="4" destOrd="0" presId="urn:microsoft.com/office/officeart/2018/2/layout/IconLabelList"/>
    <dgm:cxn modelId="{0BDCAE20-103D-4E2B-B702-5E9139AA6930}" type="presParOf" srcId="{E6A97AF3-D679-48D5-9A04-44591E2D9303}" destId="{C5B1A041-88F6-4780-B7B6-956A4B7C993E}" srcOrd="0" destOrd="0" presId="urn:microsoft.com/office/officeart/2018/2/layout/IconLabelList"/>
    <dgm:cxn modelId="{A5CC72AB-47AA-4002-B5C9-963AD117140A}" type="presParOf" srcId="{E6A97AF3-D679-48D5-9A04-44591E2D9303}" destId="{047D8342-76D6-43A3-953C-4B0118DCD4B3}" srcOrd="1" destOrd="0" presId="urn:microsoft.com/office/officeart/2018/2/layout/IconLabelList"/>
    <dgm:cxn modelId="{517EC8F4-D2BE-482D-9493-612D04C80C7E}" type="presParOf" srcId="{E6A97AF3-D679-48D5-9A04-44591E2D9303}" destId="{AF33B9CC-BBBD-4CF3-9BA0-0F10BD9191D3}" srcOrd="2" destOrd="0" presId="urn:microsoft.com/office/officeart/2018/2/layout/IconLabelList"/>
    <dgm:cxn modelId="{A2C60952-2976-4051-9EBC-344CD1B13BBE}" type="presParOf" srcId="{D1B2EBF1-7071-4C1E-A09F-01CFAC844692}" destId="{7D9D0D31-5B92-45C9-981C-97BD04BD9E4C}" srcOrd="5" destOrd="0" presId="urn:microsoft.com/office/officeart/2018/2/layout/IconLabelList"/>
    <dgm:cxn modelId="{E7763F6E-A2D8-4560-8C75-9B651411557F}" type="presParOf" srcId="{D1B2EBF1-7071-4C1E-A09F-01CFAC844692}" destId="{90B94047-764B-43C2-BFE9-5AAC34DCA027}" srcOrd="6" destOrd="0" presId="urn:microsoft.com/office/officeart/2018/2/layout/IconLabelList"/>
    <dgm:cxn modelId="{92755568-F38E-4876-A17E-72905EB92026}" type="presParOf" srcId="{90B94047-764B-43C2-BFE9-5AAC34DCA027}" destId="{385D8EC6-D555-4DC6-980C-571338D23413}" srcOrd="0" destOrd="0" presId="urn:microsoft.com/office/officeart/2018/2/layout/IconLabelList"/>
    <dgm:cxn modelId="{E9184277-24D2-4CBB-A1FC-17AC2E709DE8}" type="presParOf" srcId="{90B94047-764B-43C2-BFE9-5AAC34DCA027}" destId="{17F4F4C2-1E07-4D79-B757-68853DD4998A}" srcOrd="1" destOrd="0" presId="urn:microsoft.com/office/officeart/2018/2/layout/IconLabelList"/>
    <dgm:cxn modelId="{76E699E6-1C78-4B99-83BC-3BCE5BE97733}" type="presParOf" srcId="{90B94047-764B-43C2-BFE9-5AAC34DCA027}" destId="{C9E2646D-44C6-4B9A-9E81-CE759A942F1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0C61F6-E59F-4E6A-9722-5FFA6D32560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A8B04F20-618D-4B05-8BD0-49A55F7DB505}">
      <dgm:prSet phldr="0"/>
      <dgm:spPr/>
      <dgm:t>
        <a:bodyPr/>
        <a:lstStyle/>
        <a:p>
          <a:pPr rtl="0"/>
          <a:r>
            <a:rPr lang="ru-RU"/>
            <a:t>- Я надеюсь, что моя работа вдохновит других присоединиться к волонтерскому движению и также внести свой вклад в его развитие.</a:t>
          </a:r>
        </a:p>
      </dgm:t>
    </dgm:pt>
    <dgm:pt modelId="{D6E2D4A3-2C99-4323-840B-33F9EE0F8261}" type="parTrans" cxnId="{C23E90E5-3D2C-4279-AF86-2549AC440B72}">
      <dgm:prSet/>
      <dgm:spPr/>
      <dgm:t>
        <a:bodyPr/>
        <a:lstStyle/>
        <a:p>
          <a:endParaRPr lang="en-US"/>
        </a:p>
      </dgm:t>
    </dgm:pt>
    <dgm:pt modelId="{5ED3EA5C-5FD4-4F30-B3DB-E2FCD533A3D3}" type="sibTrans" cxnId="{C23E90E5-3D2C-4279-AF86-2549AC440B72}">
      <dgm:prSet/>
      <dgm:spPr/>
      <dgm:t>
        <a:bodyPr/>
        <a:lstStyle/>
        <a:p>
          <a:endParaRPr lang="en-US"/>
        </a:p>
      </dgm:t>
    </dgm:pt>
    <dgm:pt modelId="{6583B982-61C3-485D-BE6F-7B347A49303F}">
      <dgm:prSet/>
      <dgm:spPr/>
      <dgm:t>
        <a:bodyPr/>
        <a:lstStyle/>
        <a:p>
          <a:r>
            <a:rPr lang="ru-RU" dirty="0"/>
            <a:t>- Волонтерство — это не только добрые дела, но и важный личный рост. Я продолжаю вдохновляться каждым новым опытом и стремлюсь делать как можно больше для своих сообществ. </a:t>
          </a:r>
          <a:endParaRPr lang="en-US" dirty="0"/>
        </a:p>
      </dgm:t>
    </dgm:pt>
    <dgm:pt modelId="{F222414C-5C98-4E40-BECA-63A1A2E14775}" type="parTrans" cxnId="{C36614EF-FB8F-4730-BE35-8D76AB39A2D6}">
      <dgm:prSet/>
      <dgm:spPr/>
      <dgm:t>
        <a:bodyPr/>
        <a:lstStyle/>
        <a:p>
          <a:endParaRPr lang="en-US"/>
        </a:p>
      </dgm:t>
    </dgm:pt>
    <dgm:pt modelId="{B38EFE2F-3D67-4FD0-8BE4-658F12B000B6}" type="sibTrans" cxnId="{C36614EF-FB8F-4730-BE35-8D76AB39A2D6}">
      <dgm:prSet/>
      <dgm:spPr/>
      <dgm:t>
        <a:bodyPr/>
        <a:lstStyle/>
        <a:p>
          <a:endParaRPr lang="en-US"/>
        </a:p>
      </dgm:t>
    </dgm:pt>
    <dgm:pt modelId="{CE60E99C-09AB-4C7B-81E0-6772369EA847}">
      <dgm:prSet/>
      <dgm:spPr/>
      <dgm:t>
        <a:bodyPr/>
        <a:lstStyle/>
        <a:p>
          <a:pPr rtl="0"/>
          <a:r>
            <a:rPr lang="ru-RU"/>
            <a:t>-</a:t>
          </a:r>
          <a:r>
            <a:rPr lang="ru-RU">
              <a:latin typeface="Century Gothic"/>
            </a:rPr>
            <a:t> я</a:t>
          </a:r>
          <a:r>
            <a:rPr lang="ru-RU"/>
            <a:t> горжусь тем, что я волонтер и могу оказывать помощь людям в своей общине.</a:t>
          </a:r>
          <a:br>
            <a:rPr lang="ru-RU">
              <a:latin typeface="Century Gothic"/>
            </a:rPr>
          </a:br>
          <a:endParaRPr lang="en-US"/>
        </a:p>
      </dgm:t>
    </dgm:pt>
    <dgm:pt modelId="{ED228949-7EAF-4289-9A46-57A517FD0043}" type="parTrans" cxnId="{3A4BDC0D-F821-4AAE-860C-D829DAA6D0DC}">
      <dgm:prSet/>
      <dgm:spPr/>
      <dgm:t>
        <a:bodyPr/>
        <a:lstStyle/>
        <a:p>
          <a:endParaRPr lang="en-US"/>
        </a:p>
      </dgm:t>
    </dgm:pt>
    <dgm:pt modelId="{F2A98C03-8838-4079-B3B3-B269B3FEF8F3}" type="sibTrans" cxnId="{3A4BDC0D-F821-4AAE-860C-D829DAA6D0DC}">
      <dgm:prSet/>
      <dgm:spPr/>
      <dgm:t>
        <a:bodyPr/>
        <a:lstStyle/>
        <a:p>
          <a:endParaRPr lang="en-US"/>
        </a:p>
      </dgm:t>
    </dgm:pt>
    <dgm:pt modelId="{C55F7E95-4399-4779-B41F-6E6BAEF9D65E}" type="pres">
      <dgm:prSet presAssocID="{640C61F6-E59F-4E6A-9722-5FFA6D32560D}" presName="root" presStyleCnt="0">
        <dgm:presLayoutVars>
          <dgm:dir/>
          <dgm:resizeHandles val="exact"/>
        </dgm:presLayoutVars>
      </dgm:prSet>
      <dgm:spPr/>
    </dgm:pt>
    <dgm:pt modelId="{AA3AEE7D-DF9A-4192-A4D9-912F671907AF}" type="pres">
      <dgm:prSet presAssocID="{A8B04F20-618D-4B05-8BD0-49A55F7DB505}" presName="compNode" presStyleCnt="0"/>
      <dgm:spPr/>
    </dgm:pt>
    <dgm:pt modelId="{4D52C0E2-C1DF-4554-AB56-B585EA541141}" type="pres">
      <dgm:prSet presAssocID="{A8B04F20-618D-4B05-8BD0-49A55F7DB505}" presName="bgRect" presStyleLbl="bgShp" presStyleIdx="0" presStyleCnt="3"/>
      <dgm:spPr/>
    </dgm:pt>
    <dgm:pt modelId="{1C8CEE72-84AE-4A99-A60B-6BEB7E2D6C87}" type="pres">
      <dgm:prSet presAssocID="{A8B04F20-618D-4B05-8BD0-49A55F7DB50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Хлопушка"/>
        </a:ext>
      </dgm:extLst>
    </dgm:pt>
    <dgm:pt modelId="{DCAD7DDB-BA58-487A-A7BF-AEB4A2A41990}" type="pres">
      <dgm:prSet presAssocID="{A8B04F20-618D-4B05-8BD0-49A55F7DB505}" presName="spaceRect" presStyleCnt="0"/>
      <dgm:spPr/>
    </dgm:pt>
    <dgm:pt modelId="{75D45600-0D94-4EFE-A98C-AF79A9408816}" type="pres">
      <dgm:prSet presAssocID="{A8B04F20-618D-4B05-8BD0-49A55F7DB505}" presName="parTx" presStyleLbl="revTx" presStyleIdx="0" presStyleCnt="3">
        <dgm:presLayoutVars>
          <dgm:chMax val="0"/>
          <dgm:chPref val="0"/>
        </dgm:presLayoutVars>
      </dgm:prSet>
      <dgm:spPr/>
    </dgm:pt>
    <dgm:pt modelId="{0E025CED-5F46-49AA-BD41-7B9EBF5AA906}" type="pres">
      <dgm:prSet presAssocID="{5ED3EA5C-5FD4-4F30-B3DB-E2FCD533A3D3}" presName="sibTrans" presStyleCnt="0"/>
      <dgm:spPr/>
    </dgm:pt>
    <dgm:pt modelId="{5EB86E51-1687-47C4-B1B8-4285E1C2F50E}" type="pres">
      <dgm:prSet presAssocID="{6583B982-61C3-485D-BE6F-7B347A49303F}" presName="compNode" presStyleCnt="0"/>
      <dgm:spPr/>
    </dgm:pt>
    <dgm:pt modelId="{9A43CACA-C39A-4A0F-8C12-CBBEF3FC40DD}" type="pres">
      <dgm:prSet presAssocID="{6583B982-61C3-485D-BE6F-7B347A49303F}" presName="bgRect" presStyleLbl="bgShp" presStyleIdx="1" presStyleCnt="3"/>
      <dgm:spPr/>
    </dgm:pt>
    <dgm:pt modelId="{7340AAE4-4102-4126-97EE-A33646C77EAF}" type="pres">
      <dgm:prSet presAssocID="{6583B982-61C3-485D-BE6F-7B347A49303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w Temperature"/>
        </a:ext>
      </dgm:extLst>
    </dgm:pt>
    <dgm:pt modelId="{C835421E-D9C5-483B-9977-955D5002AE2A}" type="pres">
      <dgm:prSet presAssocID="{6583B982-61C3-485D-BE6F-7B347A49303F}" presName="spaceRect" presStyleCnt="0"/>
      <dgm:spPr/>
    </dgm:pt>
    <dgm:pt modelId="{C44AC84E-1B59-431A-9EA1-50EE0096F41D}" type="pres">
      <dgm:prSet presAssocID="{6583B982-61C3-485D-BE6F-7B347A49303F}" presName="parTx" presStyleLbl="revTx" presStyleIdx="1" presStyleCnt="3">
        <dgm:presLayoutVars>
          <dgm:chMax val="0"/>
          <dgm:chPref val="0"/>
        </dgm:presLayoutVars>
      </dgm:prSet>
      <dgm:spPr/>
    </dgm:pt>
    <dgm:pt modelId="{A0983C09-BCE1-43B7-BB85-F84D11597655}" type="pres">
      <dgm:prSet presAssocID="{B38EFE2F-3D67-4FD0-8BE4-658F12B000B6}" presName="sibTrans" presStyleCnt="0"/>
      <dgm:spPr/>
    </dgm:pt>
    <dgm:pt modelId="{7B52FF87-26E2-4B38-8008-AFF1EDFA7BAC}" type="pres">
      <dgm:prSet presAssocID="{CE60E99C-09AB-4C7B-81E0-6772369EA847}" presName="compNode" presStyleCnt="0"/>
      <dgm:spPr/>
    </dgm:pt>
    <dgm:pt modelId="{8758F98C-DB00-4F48-B330-CC041BC981EC}" type="pres">
      <dgm:prSet presAssocID="{CE60E99C-09AB-4C7B-81E0-6772369EA847}" presName="bgRect" presStyleLbl="bgShp" presStyleIdx="2" presStyleCnt="3"/>
      <dgm:spPr/>
    </dgm:pt>
    <dgm:pt modelId="{4AB5D231-6109-45A8-B64A-16D89C3BB9CE}" type="pres">
      <dgm:prSet presAssocID="{CE60E99C-09AB-4C7B-81E0-6772369EA84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Флажок"/>
        </a:ext>
      </dgm:extLst>
    </dgm:pt>
    <dgm:pt modelId="{5627C041-E323-41AB-A10D-32E793A90F74}" type="pres">
      <dgm:prSet presAssocID="{CE60E99C-09AB-4C7B-81E0-6772369EA847}" presName="spaceRect" presStyleCnt="0"/>
      <dgm:spPr/>
    </dgm:pt>
    <dgm:pt modelId="{BF341F93-0619-47E7-8044-545C82E5A65C}" type="pres">
      <dgm:prSet presAssocID="{CE60E99C-09AB-4C7B-81E0-6772369EA84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A4BDC0D-F821-4AAE-860C-D829DAA6D0DC}" srcId="{640C61F6-E59F-4E6A-9722-5FFA6D32560D}" destId="{CE60E99C-09AB-4C7B-81E0-6772369EA847}" srcOrd="2" destOrd="0" parTransId="{ED228949-7EAF-4289-9A46-57A517FD0043}" sibTransId="{F2A98C03-8838-4079-B3B3-B269B3FEF8F3}"/>
    <dgm:cxn modelId="{E846B22A-C1C6-4C58-9454-DC027A04F1FF}" type="presOf" srcId="{6583B982-61C3-485D-BE6F-7B347A49303F}" destId="{C44AC84E-1B59-431A-9EA1-50EE0096F41D}" srcOrd="0" destOrd="0" presId="urn:microsoft.com/office/officeart/2018/2/layout/IconVerticalSolidList"/>
    <dgm:cxn modelId="{1400BE64-B0A7-4ADB-930D-4DFA1720E37D}" type="presOf" srcId="{640C61F6-E59F-4E6A-9722-5FFA6D32560D}" destId="{C55F7E95-4399-4779-B41F-6E6BAEF9D65E}" srcOrd="0" destOrd="0" presId="urn:microsoft.com/office/officeart/2018/2/layout/IconVerticalSolidList"/>
    <dgm:cxn modelId="{B96EE6A8-93B5-4E5A-BDE9-4283940178F2}" type="presOf" srcId="{CE60E99C-09AB-4C7B-81E0-6772369EA847}" destId="{BF341F93-0619-47E7-8044-545C82E5A65C}" srcOrd="0" destOrd="0" presId="urn:microsoft.com/office/officeart/2018/2/layout/IconVerticalSolidList"/>
    <dgm:cxn modelId="{18AF7BD6-FABA-4572-A25E-46FA3D4A2B51}" type="presOf" srcId="{A8B04F20-618D-4B05-8BD0-49A55F7DB505}" destId="{75D45600-0D94-4EFE-A98C-AF79A9408816}" srcOrd="0" destOrd="0" presId="urn:microsoft.com/office/officeart/2018/2/layout/IconVerticalSolidList"/>
    <dgm:cxn modelId="{C23E90E5-3D2C-4279-AF86-2549AC440B72}" srcId="{640C61F6-E59F-4E6A-9722-5FFA6D32560D}" destId="{A8B04F20-618D-4B05-8BD0-49A55F7DB505}" srcOrd="0" destOrd="0" parTransId="{D6E2D4A3-2C99-4323-840B-33F9EE0F8261}" sibTransId="{5ED3EA5C-5FD4-4F30-B3DB-E2FCD533A3D3}"/>
    <dgm:cxn modelId="{C36614EF-FB8F-4730-BE35-8D76AB39A2D6}" srcId="{640C61F6-E59F-4E6A-9722-5FFA6D32560D}" destId="{6583B982-61C3-485D-BE6F-7B347A49303F}" srcOrd="1" destOrd="0" parTransId="{F222414C-5C98-4E40-BECA-63A1A2E14775}" sibTransId="{B38EFE2F-3D67-4FD0-8BE4-658F12B000B6}"/>
    <dgm:cxn modelId="{554935E4-5C84-4522-9C9D-274A949E5C36}" type="presParOf" srcId="{C55F7E95-4399-4779-B41F-6E6BAEF9D65E}" destId="{AA3AEE7D-DF9A-4192-A4D9-912F671907AF}" srcOrd="0" destOrd="0" presId="urn:microsoft.com/office/officeart/2018/2/layout/IconVerticalSolidList"/>
    <dgm:cxn modelId="{BB64B5A1-CC26-4160-A481-8F8D35B58E7D}" type="presParOf" srcId="{AA3AEE7D-DF9A-4192-A4D9-912F671907AF}" destId="{4D52C0E2-C1DF-4554-AB56-B585EA541141}" srcOrd="0" destOrd="0" presId="urn:microsoft.com/office/officeart/2018/2/layout/IconVerticalSolidList"/>
    <dgm:cxn modelId="{8DF02DB3-9769-42B8-BF49-0C000177E7FF}" type="presParOf" srcId="{AA3AEE7D-DF9A-4192-A4D9-912F671907AF}" destId="{1C8CEE72-84AE-4A99-A60B-6BEB7E2D6C87}" srcOrd="1" destOrd="0" presId="urn:microsoft.com/office/officeart/2018/2/layout/IconVerticalSolidList"/>
    <dgm:cxn modelId="{B9C0F520-0D17-4A3D-85D6-40D9C740100B}" type="presParOf" srcId="{AA3AEE7D-DF9A-4192-A4D9-912F671907AF}" destId="{DCAD7DDB-BA58-487A-A7BF-AEB4A2A41990}" srcOrd="2" destOrd="0" presId="urn:microsoft.com/office/officeart/2018/2/layout/IconVerticalSolidList"/>
    <dgm:cxn modelId="{75E3C45E-9C7A-4E54-838A-BE3CA71A2D32}" type="presParOf" srcId="{AA3AEE7D-DF9A-4192-A4D9-912F671907AF}" destId="{75D45600-0D94-4EFE-A98C-AF79A9408816}" srcOrd="3" destOrd="0" presId="urn:microsoft.com/office/officeart/2018/2/layout/IconVerticalSolidList"/>
    <dgm:cxn modelId="{F880CEE5-1FF3-4119-B217-22D37FCF1748}" type="presParOf" srcId="{C55F7E95-4399-4779-B41F-6E6BAEF9D65E}" destId="{0E025CED-5F46-49AA-BD41-7B9EBF5AA906}" srcOrd="1" destOrd="0" presId="urn:microsoft.com/office/officeart/2018/2/layout/IconVerticalSolidList"/>
    <dgm:cxn modelId="{DEDA2247-F8DA-4C93-B725-C4283927C475}" type="presParOf" srcId="{C55F7E95-4399-4779-B41F-6E6BAEF9D65E}" destId="{5EB86E51-1687-47C4-B1B8-4285E1C2F50E}" srcOrd="2" destOrd="0" presId="urn:microsoft.com/office/officeart/2018/2/layout/IconVerticalSolidList"/>
    <dgm:cxn modelId="{4FD5DD13-6671-4E0C-A4A9-2FE9E9E75EF3}" type="presParOf" srcId="{5EB86E51-1687-47C4-B1B8-4285E1C2F50E}" destId="{9A43CACA-C39A-4A0F-8C12-CBBEF3FC40DD}" srcOrd="0" destOrd="0" presId="urn:microsoft.com/office/officeart/2018/2/layout/IconVerticalSolidList"/>
    <dgm:cxn modelId="{0F14E191-6B79-423E-8FFD-3584A4D4372F}" type="presParOf" srcId="{5EB86E51-1687-47C4-B1B8-4285E1C2F50E}" destId="{7340AAE4-4102-4126-97EE-A33646C77EAF}" srcOrd="1" destOrd="0" presId="urn:microsoft.com/office/officeart/2018/2/layout/IconVerticalSolidList"/>
    <dgm:cxn modelId="{760C498F-F8E1-40AF-A9C3-75240D2890BC}" type="presParOf" srcId="{5EB86E51-1687-47C4-B1B8-4285E1C2F50E}" destId="{C835421E-D9C5-483B-9977-955D5002AE2A}" srcOrd="2" destOrd="0" presId="urn:microsoft.com/office/officeart/2018/2/layout/IconVerticalSolidList"/>
    <dgm:cxn modelId="{87F2072F-85F3-4C0C-9DF0-8053CB0B5E8B}" type="presParOf" srcId="{5EB86E51-1687-47C4-B1B8-4285E1C2F50E}" destId="{C44AC84E-1B59-431A-9EA1-50EE0096F41D}" srcOrd="3" destOrd="0" presId="urn:microsoft.com/office/officeart/2018/2/layout/IconVerticalSolidList"/>
    <dgm:cxn modelId="{85EC1F0E-0EAA-4752-BA42-392BFA743665}" type="presParOf" srcId="{C55F7E95-4399-4779-B41F-6E6BAEF9D65E}" destId="{A0983C09-BCE1-43B7-BB85-F84D11597655}" srcOrd="3" destOrd="0" presId="urn:microsoft.com/office/officeart/2018/2/layout/IconVerticalSolidList"/>
    <dgm:cxn modelId="{2CEA8690-C2A4-4C09-A204-C452D72D2CB2}" type="presParOf" srcId="{C55F7E95-4399-4779-B41F-6E6BAEF9D65E}" destId="{7B52FF87-26E2-4B38-8008-AFF1EDFA7BAC}" srcOrd="4" destOrd="0" presId="urn:microsoft.com/office/officeart/2018/2/layout/IconVerticalSolidList"/>
    <dgm:cxn modelId="{0FF28104-AB5E-4763-843C-F987E8717F34}" type="presParOf" srcId="{7B52FF87-26E2-4B38-8008-AFF1EDFA7BAC}" destId="{8758F98C-DB00-4F48-B330-CC041BC981EC}" srcOrd="0" destOrd="0" presId="urn:microsoft.com/office/officeart/2018/2/layout/IconVerticalSolidList"/>
    <dgm:cxn modelId="{465D3847-8988-4C6F-9DBA-60934675EEEA}" type="presParOf" srcId="{7B52FF87-26E2-4B38-8008-AFF1EDFA7BAC}" destId="{4AB5D231-6109-45A8-B64A-16D89C3BB9CE}" srcOrd="1" destOrd="0" presId="urn:microsoft.com/office/officeart/2018/2/layout/IconVerticalSolidList"/>
    <dgm:cxn modelId="{C3C1924E-213A-47AC-B9E2-2282789F2766}" type="presParOf" srcId="{7B52FF87-26E2-4B38-8008-AFF1EDFA7BAC}" destId="{5627C041-E323-41AB-A10D-32E793A90F74}" srcOrd="2" destOrd="0" presId="urn:microsoft.com/office/officeart/2018/2/layout/IconVerticalSolidList"/>
    <dgm:cxn modelId="{B42BACF1-3E04-4F91-9870-EA21A91A03E6}" type="presParOf" srcId="{7B52FF87-26E2-4B38-8008-AFF1EDFA7BAC}" destId="{BF341F93-0619-47E7-8044-545C82E5A65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B94498-2BF5-4CC9-83D6-8DBB63140850}">
      <dsp:nvSpPr>
        <dsp:cNvPr id="0" name=""/>
        <dsp:cNvSpPr/>
      </dsp:nvSpPr>
      <dsp:spPr>
        <a:xfrm>
          <a:off x="0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84823A-6168-47A0-8CAD-4B0EE984AB46}">
      <dsp:nvSpPr>
        <dsp:cNvPr id="0" name=""/>
        <dsp:cNvSpPr/>
      </dsp:nvSpPr>
      <dsp:spPr>
        <a:xfrm>
          <a:off x="328612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/>
            <a:t>- Я состою в нескольких волонтерских объединениях, где я помогаю во многих направлениях.</a:t>
          </a:r>
          <a:endParaRPr lang="en-US" sz="1700" kern="1200"/>
        </a:p>
      </dsp:txBody>
      <dsp:txXfrm>
        <a:off x="383617" y="1447754"/>
        <a:ext cx="2847502" cy="1768010"/>
      </dsp:txXfrm>
    </dsp:sp>
    <dsp:sp modelId="{D44C090D-E7B3-4834-B53A-331BD701F5A0}">
      <dsp:nvSpPr>
        <dsp:cNvPr id="0" name=""/>
        <dsp:cNvSpPr/>
      </dsp:nvSpPr>
      <dsp:spPr>
        <a:xfrm>
          <a:off x="3614737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A5E2A9-AA52-4A86-AAB4-942B0EC1443E}">
      <dsp:nvSpPr>
        <dsp:cNvPr id="0" name=""/>
        <dsp:cNvSpPr/>
      </dsp:nvSpPr>
      <dsp:spPr>
        <a:xfrm>
          <a:off x="3943350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/>
            <a:t>- В этих объединениях я приобретал ценные навыки командной работы, управления проектами и коммуникации. </a:t>
          </a:r>
          <a:endParaRPr lang="en-US" sz="1700" kern="1200"/>
        </a:p>
      </dsp:txBody>
      <dsp:txXfrm>
        <a:off x="3998355" y="1447754"/>
        <a:ext cx="2847502" cy="1768010"/>
      </dsp:txXfrm>
    </dsp:sp>
    <dsp:sp modelId="{039D0470-30C9-4446-9CCC-864117D7CCDC}">
      <dsp:nvSpPr>
        <dsp:cNvPr id="0" name=""/>
        <dsp:cNvSpPr/>
      </dsp:nvSpPr>
      <dsp:spPr>
        <a:xfrm>
          <a:off x="7229475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7F83D9-3BA9-4D6C-8539-2B4308DD9FA2}">
      <dsp:nvSpPr>
        <dsp:cNvPr id="0" name=""/>
        <dsp:cNvSpPr/>
      </dsp:nvSpPr>
      <dsp:spPr>
        <a:xfrm>
          <a:off x="7558087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/>
            <a:t>- Мы занимаемся решением актуальных проблем и реализацией идей, направленных на улучшение жизни людей.</a:t>
          </a:r>
          <a:endParaRPr lang="en-US" sz="1700" kern="1200"/>
        </a:p>
      </dsp:txBody>
      <dsp:txXfrm>
        <a:off x="7613092" y="1447754"/>
        <a:ext cx="2847502" cy="17680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482EED-BAAB-4254-9875-6C1823812CCB}">
      <dsp:nvSpPr>
        <dsp:cNvPr id="0" name=""/>
        <dsp:cNvSpPr/>
      </dsp:nvSpPr>
      <dsp:spPr>
        <a:xfrm>
          <a:off x="1138979" y="692759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61BFC8-800C-49E5-8E3D-67E3AC03BD8B}">
      <dsp:nvSpPr>
        <dsp:cNvPr id="0" name=""/>
        <dsp:cNvSpPr/>
      </dsp:nvSpPr>
      <dsp:spPr>
        <a:xfrm>
          <a:off x="569079" y="1996982"/>
          <a:ext cx="2072362" cy="117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/>
            <a:t>- Я активно помогал своей первой школе и школе №4, где принимал</a:t>
          </a:r>
          <a:r>
            <a:rPr lang="ru-RU" sz="1100" kern="1200" dirty="0">
              <a:latin typeface="Century Gothic"/>
            </a:rPr>
            <a:t> участие</a:t>
          </a:r>
          <a:r>
            <a:rPr lang="ru-RU" sz="1100" kern="1200" dirty="0"/>
            <a:t> в различных инициативах.</a:t>
          </a:r>
          <a:endParaRPr lang="en-US" sz="1100" kern="1200" dirty="0"/>
        </a:p>
      </dsp:txBody>
      <dsp:txXfrm>
        <a:off x="569079" y="1996982"/>
        <a:ext cx="2072362" cy="1170000"/>
      </dsp:txXfrm>
    </dsp:sp>
    <dsp:sp modelId="{5475DD8B-090D-41D7-A21F-4C17500930E1}">
      <dsp:nvSpPr>
        <dsp:cNvPr id="0" name=""/>
        <dsp:cNvSpPr/>
      </dsp:nvSpPr>
      <dsp:spPr>
        <a:xfrm>
          <a:off x="3574005" y="692759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597B88-5A47-450F-8A7E-D452C79873CC}">
      <dsp:nvSpPr>
        <dsp:cNvPr id="0" name=""/>
        <dsp:cNvSpPr/>
      </dsp:nvSpPr>
      <dsp:spPr>
        <a:xfrm>
          <a:off x="3004105" y="1996982"/>
          <a:ext cx="2072362" cy="117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/>
            <a:t>- Мы организовывали там много крутых мероприятий. </a:t>
          </a:r>
          <a:endParaRPr lang="en-US" sz="1100" kern="1200" dirty="0"/>
        </a:p>
      </dsp:txBody>
      <dsp:txXfrm>
        <a:off x="3004105" y="1996982"/>
        <a:ext cx="2072362" cy="1170000"/>
      </dsp:txXfrm>
    </dsp:sp>
    <dsp:sp modelId="{C5B1A041-88F6-4780-B7B6-956A4B7C993E}">
      <dsp:nvSpPr>
        <dsp:cNvPr id="0" name=""/>
        <dsp:cNvSpPr/>
      </dsp:nvSpPr>
      <dsp:spPr>
        <a:xfrm>
          <a:off x="6009031" y="692759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33B9CC-BBBD-4CF3-9BA0-0F10BD9191D3}">
      <dsp:nvSpPr>
        <dsp:cNvPr id="0" name=""/>
        <dsp:cNvSpPr/>
      </dsp:nvSpPr>
      <dsp:spPr>
        <a:xfrm>
          <a:off x="5439131" y="1996982"/>
          <a:ext cx="2072362" cy="117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/>
            <a:t>- В течение года я участвую почти во всех волонтерских мероприятиях. </a:t>
          </a:r>
          <a:endParaRPr lang="en-US" sz="1100" kern="1200" dirty="0"/>
        </a:p>
      </dsp:txBody>
      <dsp:txXfrm>
        <a:off x="5439131" y="1996982"/>
        <a:ext cx="2072362" cy="1170000"/>
      </dsp:txXfrm>
    </dsp:sp>
    <dsp:sp modelId="{385D8EC6-D555-4DC6-980C-571338D23413}">
      <dsp:nvSpPr>
        <dsp:cNvPr id="0" name=""/>
        <dsp:cNvSpPr/>
      </dsp:nvSpPr>
      <dsp:spPr>
        <a:xfrm>
          <a:off x="8444057" y="692759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E2646D-44C6-4B9A-9E81-CE759A942F1A}">
      <dsp:nvSpPr>
        <dsp:cNvPr id="0" name=""/>
        <dsp:cNvSpPr/>
      </dsp:nvSpPr>
      <dsp:spPr>
        <a:xfrm>
          <a:off x="7874157" y="1996982"/>
          <a:ext cx="2072362" cy="117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/>
            <a:t>- Каждое мероприятие — это возможность не только помочь другим, но и научиться чему-то новому, познакомиться с интересными людьми и расширить свои горизонты.</a:t>
          </a:r>
          <a:endParaRPr lang="en-US" sz="1100" kern="1200" dirty="0"/>
        </a:p>
      </dsp:txBody>
      <dsp:txXfrm>
        <a:off x="7874157" y="1996982"/>
        <a:ext cx="2072362" cy="117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52C0E2-C1DF-4554-AB56-B585EA541141}">
      <dsp:nvSpPr>
        <dsp:cNvPr id="0" name=""/>
        <dsp:cNvSpPr/>
      </dsp:nvSpPr>
      <dsp:spPr>
        <a:xfrm>
          <a:off x="0" y="679"/>
          <a:ext cx="6735443" cy="15894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8CEE72-84AE-4A99-A60B-6BEB7E2D6C87}">
      <dsp:nvSpPr>
        <dsp:cNvPr id="0" name=""/>
        <dsp:cNvSpPr/>
      </dsp:nvSpPr>
      <dsp:spPr>
        <a:xfrm>
          <a:off x="480823" y="358316"/>
          <a:ext cx="874223" cy="8742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D45600-0D94-4EFE-A98C-AF79A9408816}">
      <dsp:nvSpPr>
        <dsp:cNvPr id="0" name=""/>
        <dsp:cNvSpPr/>
      </dsp:nvSpPr>
      <dsp:spPr>
        <a:xfrm>
          <a:off x="1835870" y="679"/>
          <a:ext cx="4899572" cy="158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222" tIns="168222" rIns="168222" bIns="168222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/>
            <a:t>- Я надеюсь, что моя работа вдохновит других присоединиться к волонтерскому движению и также внести свой вклад в его развитие.</a:t>
          </a:r>
        </a:p>
      </dsp:txBody>
      <dsp:txXfrm>
        <a:off x="1835870" y="679"/>
        <a:ext cx="4899572" cy="1589498"/>
      </dsp:txXfrm>
    </dsp:sp>
    <dsp:sp modelId="{9A43CACA-C39A-4A0F-8C12-CBBEF3FC40DD}">
      <dsp:nvSpPr>
        <dsp:cNvPr id="0" name=""/>
        <dsp:cNvSpPr/>
      </dsp:nvSpPr>
      <dsp:spPr>
        <a:xfrm>
          <a:off x="0" y="1987551"/>
          <a:ext cx="6735443" cy="15894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40AAE4-4102-4126-97EE-A33646C77EAF}">
      <dsp:nvSpPr>
        <dsp:cNvPr id="0" name=""/>
        <dsp:cNvSpPr/>
      </dsp:nvSpPr>
      <dsp:spPr>
        <a:xfrm>
          <a:off x="480823" y="2345189"/>
          <a:ext cx="874223" cy="8742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4AC84E-1B59-431A-9EA1-50EE0096F41D}">
      <dsp:nvSpPr>
        <dsp:cNvPr id="0" name=""/>
        <dsp:cNvSpPr/>
      </dsp:nvSpPr>
      <dsp:spPr>
        <a:xfrm>
          <a:off x="1835870" y="1987551"/>
          <a:ext cx="4899572" cy="158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222" tIns="168222" rIns="168222" bIns="168222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- Волонтерство — это не только добрые дела, но и важный личный рост. Я продолжаю вдохновляться каждым новым опытом и стремлюсь делать как можно больше для своих сообществ. </a:t>
          </a:r>
          <a:endParaRPr lang="en-US" sz="1700" kern="1200" dirty="0"/>
        </a:p>
      </dsp:txBody>
      <dsp:txXfrm>
        <a:off x="1835870" y="1987551"/>
        <a:ext cx="4899572" cy="1589498"/>
      </dsp:txXfrm>
    </dsp:sp>
    <dsp:sp modelId="{8758F98C-DB00-4F48-B330-CC041BC981EC}">
      <dsp:nvSpPr>
        <dsp:cNvPr id="0" name=""/>
        <dsp:cNvSpPr/>
      </dsp:nvSpPr>
      <dsp:spPr>
        <a:xfrm>
          <a:off x="0" y="3974424"/>
          <a:ext cx="6735443" cy="15894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B5D231-6109-45A8-B64A-16D89C3BB9CE}">
      <dsp:nvSpPr>
        <dsp:cNvPr id="0" name=""/>
        <dsp:cNvSpPr/>
      </dsp:nvSpPr>
      <dsp:spPr>
        <a:xfrm>
          <a:off x="480823" y="4332061"/>
          <a:ext cx="874223" cy="8742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341F93-0619-47E7-8044-545C82E5A65C}">
      <dsp:nvSpPr>
        <dsp:cNvPr id="0" name=""/>
        <dsp:cNvSpPr/>
      </dsp:nvSpPr>
      <dsp:spPr>
        <a:xfrm>
          <a:off x="1835870" y="3974424"/>
          <a:ext cx="4899572" cy="158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222" tIns="168222" rIns="168222" bIns="168222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/>
            <a:t>-</a:t>
          </a:r>
          <a:r>
            <a:rPr lang="ru-RU" sz="1700" kern="1200">
              <a:latin typeface="Century Gothic"/>
            </a:rPr>
            <a:t> я</a:t>
          </a:r>
          <a:r>
            <a:rPr lang="ru-RU" sz="1700" kern="1200"/>
            <a:t> горжусь тем, что я волонтер и могу оказывать помощь людям в своей общине.</a:t>
          </a:r>
          <a:br>
            <a:rPr lang="ru-RU" sz="1700" kern="1200">
              <a:latin typeface="Century Gothic"/>
            </a:rPr>
          </a:br>
          <a:endParaRPr lang="en-US" sz="1700" kern="1200"/>
        </a:p>
      </dsp:txBody>
      <dsp:txXfrm>
        <a:off x="1835870" y="3974424"/>
        <a:ext cx="4899572" cy="15894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6200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572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7318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6167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9357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493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32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5885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9591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2323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4015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11/20/2024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960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794" r:id="rId6"/>
    <p:sldLayoutId id="2147483790" r:id="rId7"/>
    <p:sldLayoutId id="2147483791" r:id="rId8"/>
    <p:sldLayoutId id="2147483792" r:id="rId9"/>
    <p:sldLayoutId id="2147483793" r:id="rId10"/>
    <p:sldLayoutId id="21474837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CC81228-CEA3-402B-B8E5-688F5BFA7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BC0916B8-FF7A-4ECB-9FD7-C7668658D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011959" flipH="1">
            <a:off x="548353" y="314719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74815" y="2322864"/>
            <a:ext cx="5491090" cy="2387600"/>
          </a:xfrm>
        </p:spPr>
        <p:txBody>
          <a:bodyPr anchor="b">
            <a:normAutofit/>
          </a:bodyPr>
          <a:lstStyle/>
          <a:p>
            <a:pPr algn="l"/>
            <a:r>
              <a:rPr lang="ru-RU" sz="5600"/>
              <a:t>Сухих Евгений Олегович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70148" y="4802538"/>
            <a:ext cx="5491090" cy="141199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ru-RU" dirty="0"/>
              <a:t>Я как волонтер</a:t>
            </a:r>
            <a:endParaRPr lang="ru-RU"/>
          </a:p>
        </p:txBody>
      </p:sp>
      <p:pic>
        <p:nvPicPr>
          <p:cNvPr id="4" name="Рисунок 3" descr="Изображение выглядит как Человеческое лицо, одежда, человек, Подбородок&#10;&#10;Автоматически созданное описание">
            <a:extLst>
              <a:ext uri="{FF2B5EF4-FFF2-40B4-BE49-F238E27FC236}">
                <a16:creationId xmlns:a16="http://schemas.microsoft.com/office/drawing/2014/main" id="{EBB18F10-F24C-939A-F55B-40E761BC6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3143" y="654567"/>
            <a:ext cx="4183872" cy="5559964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DC011D4-C95F-4B2E-9A3C-A46DCDE95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8584" y="447363"/>
            <a:ext cx="734141" cy="734141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13ADE0-2848-FDE8-8079-8010188D4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ru-RU" dirty="0"/>
              <a:t>О себе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98104C-91CF-9BA7-8407-1B37D86A6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- Меня зовут Женя . Я увлеченный волонтер, который стремится внести положительные изменения в свою общину. </a:t>
            </a:r>
          </a:p>
          <a:p>
            <a:r>
              <a:rPr lang="ru-RU">
                <a:ea typeface="+mn-lt"/>
                <a:cs typeface="+mn-lt"/>
              </a:rPr>
              <a:t>- Моя цель — помогать другим и вдохновлять окружающих на активные действия. Я верю, что каждый может сделать мир лучше, и именно поэтому я решил начать свой путь в волонтерстве.</a:t>
            </a:r>
          </a:p>
          <a:p>
            <a:endParaRPr lang="ru-RU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2279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9595DC-50A0-CDFB-5020-B68957A44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ru-RU">
                <a:solidFill>
                  <a:srgbClr val="FFFFFF"/>
                </a:solidFill>
              </a:rPr>
              <a:t>Мой опыт</a:t>
            </a:r>
          </a:p>
        </p:txBody>
      </p:sp>
      <p:sp>
        <p:nvSpPr>
          <p:cNvPr id="14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5" name="Объект 2">
            <a:extLst>
              <a:ext uri="{FF2B5EF4-FFF2-40B4-BE49-F238E27FC236}">
                <a16:creationId xmlns:a16="http://schemas.microsoft.com/office/drawing/2014/main" id="{A92F4C47-6B8D-A859-FCD1-0FCF600CF1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7225542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3868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CACA27-EA01-0DA4-95DA-69EF5A586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+mj-lt"/>
                <a:cs typeface="+mj-lt"/>
              </a:rPr>
              <a:t>Участие в мероприятиях</a:t>
            </a:r>
            <a:endParaRPr lang="ru-RU" dirty="0"/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12EB43E4-FD91-25E1-1BFB-EC1527409CC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3859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8767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45">
            <a:extLst>
              <a:ext uri="{FF2B5EF4-FFF2-40B4-BE49-F238E27FC236}">
                <a16:creationId xmlns:a16="http://schemas.microsoft.com/office/drawing/2014/main" id="{AE5A632B-B15A-489E-8337-BC0F40DB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Arc 47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05262" y="859948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03816-C4D6-DB86-65E7-1E97A14E4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Заключение </a:t>
            </a:r>
          </a:p>
        </p:txBody>
      </p:sp>
      <p:sp>
        <p:nvSpPr>
          <p:cNvPr id="54" name="Rectangle: Rounded Corners 49">
            <a:extLst>
              <a:ext uri="{FF2B5EF4-FFF2-40B4-BE49-F238E27FC236}">
                <a16:creationId xmlns:a16="http://schemas.microsoft.com/office/drawing/2014/main" id="{651547D7-AD18-407B-A5F4-F8225B5DC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5452" y="434266"/>
            <a:ext cx="7217701" cy="5922084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6" name="Объект 2">
            <a:extLst>
              <a:ext uri="{FF2B5EF4-FFF2-40B4-BE49-F238E27FC236}">
                <a16:creationId xmlns:a16="http://schemas.microsoft.com/office/drawing/2014/main" id="{215699F4-7990-A9F0-15FE-C3C802B239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592144"/>
              </p:ext>
            </p:extLst>
          </p:nvPr>
        </p:nvGraphicFramePr>
        <p:xfrm>
          <a:off x="4763911" y="609600"/>
          <a:ext cx="6735443" cy="5564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8783497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treetscape2">
      <a:dk1>
        <a:srgbClr val="000000"/>
      </a:dk1>
      <a:lt1>
        <a:srgbClr val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ShapesVTI</vt:lpstr>
      <vt:lpstr>Сухих Евгений Олегович</vt:lpstr>
      <vt:lpstr>О себе</vt:lpstr>
      <vt:lpstr>Мой опыт</vt:lpstr>
      <vt:lpstr>Участие в мероприятиях</vt:lpstr>
      <vt:lpstr>Заключение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47</cp:revision>
  <dcterms:created xsi:type="dcterms:W3CDTF">2024-11-21T06:22:41Z</dcterms:created>
  <dcterms:modified xsi:type="dcterms:W3CDTF">2024-11-21T06:36:10Z</dcterms:modified>
</cp:coreProperties>
</file>