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ao yang" initials="zy" lastIdx="1" clrIdx="0">
    <p:extLst>
      <p:ext uri="{19B8F6BF-5375-455C-9EA6-DF929625EA0E}">
        <p15:presenceInfo xmlns:p15="http://schemas.microsoft.com/office/powerpoint/2012/main" userId="50f117f5ca9bd7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F0B1-39C9-48F9-9A31-7642E3FA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9B66-1CA1-4DCB-A868-C225FFA5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214A-CCCA-4CC1-9A49-7AF7F700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BFAF-E6A8-4E7E-B2B7-7368D6A2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B322-7EFE-4B45-B2F4-A51D328D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BDEF-2FD3-47D2-959E-6861AEA5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3B18-EE24-43B9-9B12-4B805FB3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2D82-563B-43C3-BD5A-7CB362B4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B182-41B9-4021-A410-8C940D7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E76E-B0CB-43E6-A51C-4B33FB69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A4666-ED5B-4409-98B4-8387EACD1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724B5-F67E-469F-A63D-8360B334B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FA04-2294-4849-B2AB-1BA41CF6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484A-4A3E-4F1A-9195-FF8A737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76DF-54A3-48E2-A4DF-A17B8FF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02B-2883-4649-8F3C-B12C381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EBD8-997B-49D3-9B92-3F3DF123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972A-6932-4CB5-B9DD-CA8539E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28E9-AA0A-4DB4-8049-5188B84D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76B9-1528-4D11-A89F-1946724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8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4DFC-9AC0-467A-81A7-D9CF905D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F587-AF70-44D7-B251-5E659D37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11F7-8E13-40EA-907A-3ED90C2E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D9AF-EFAC-4CDB-98DF-D97F99FC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4DEA-40F0-4D36-A7F0-70C3EE9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D11-13F4-4234-9CD0-9BE43093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3FC5-F777-4EE7-84BA-A8D01496B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0BBC-6022-40B0-88E3-CD591830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DFAA-6408-44F0-9D11-604DCB2A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5340-7AB4-45CA-A034-035790DA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E297-C7A6-403D-B868-172E1EBC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3ABB-6EA1-46AB-B447-D5E2C1BC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19BC-E535-4037-B795-C36FFFFA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9D326-5AF7-4BFC-B132-A63E6016F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3887A-7BAB-4CD2-A20D-360C0AE46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11AD-1A7E-45B9-BD6A-FEAC853B8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037B3-71F7-47C6-AD52-DA49B95A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F76A-E50D-46CC-9AAC-76DB78E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F7957-CC4E-4490-998F-6EF17C66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A7E9-0E9C-42DA-9441-CCB246E4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66AF-AB3F-4DCF-BF61-E46333FD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2C376-4D46-4EBC-9D6A-18C70C70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DF394-A390-46DE-A787-A1F624F1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7E38E-7226-44B5-8233-B490D08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2D2AB-B5AA-4451-9134-D4C78644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A06C-5073-459D-91C0-77C68D5C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673B-FA97-4CD3-892C-917B29F5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F2EF-C359-43F2-8006-954630A54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C3687-0BCB-43EC-9B8F-F531DA80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D892-15BF-48EF-9A4A-1B56855C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ED3B-9BDA-48D2-9107-F0DECC98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3DC1F-225F-4F85-9C25-86E9444B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640-C5BF-49F0-BF44-C4C893AF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72062-DFC9-479F-B722-C7974DB8B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FE82D-EE70-46F8-9A16-F3790D58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C55F-BEF3-417B-B83A-E14590E3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BBC02-9CF7-4DEE-BD24-8BC80ED8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42F9-6FBD-412B-B035-A57E941E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7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AC14D-873E-4274-A82D-94B81B72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26AC-B460-46C2-AE14-A597879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EF2F-CB74-4809-ABEE-DA991922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C020-F5E7-4D9E-B1DB-50F9CE46BC7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62EE3-506D-4B94-9E3F-6EC48BC8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59298-5266-44AD-8A37-D07774F3A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F14B-BA2A-41E5-B9D7-99A75DAA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3.wdp"/><Relationship Id="rId26" Type="http://schemas.microsoft.com/office/2007/relationships/hdphoto" Target="../media/hdphoto7.wdp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microsoft.com/office/2007/relationships/hdphoto" Target="../media/hdphoto6.wdp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microsoft.com/office/2007/relationships/hdphoto" Target="../media/hdphoto8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microsoft.com/office/2007/relationships/hdphoto" Target="../media/hdphoto5.wdp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A9D2CD-14FE-4DB6-89B6-D98663C8991F}"/>
              </a:ext>
            </a:extLst>
          </p:cNvPr>
          <p:cNvSpPr/>
          <p:nvPr/>
        </p:nvSpPr>
        <p:spPr>
          <a:xfrm>
            <a:off x="921940" y="1056144"/>
            <a:ext cx="1689904" cy="902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Times New Roman" panose="02020603050405020304" pitchFamily="18" charset="0"/>
              </a:rPr>
              <a:t>Devices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6DFB0-5EFD-4FF2-943D-955A992E71C9}"/>
              </a:ext>
            </a:extLst>
          </p:cNvPr>
          <p:cNvSpPr/>
          <p:nvPr/>
        </p:nvSpPr>
        <p:spPr>
          <a:xfrm>
            <a:off x="6105052" y="1056142"/>
            <a:ext cx="4993025" cy="902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Times New Roman" panose="02020603050405020304" pitchFamily="18" charset="0"/>
              </a:rPr>
              <a:t>Analytics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FD999-5A3D-48CE-98FC-0B530AAE4276}"/>
              </a:ext>
            </a:extLst>
          </p:cNvPr>
          <p:cNvSpPr/>
          <p:nvPr/>
        </p:nvSpPr>
        <p:spPr>
          <a:xfrm>
            <a:off x="3513496" y="1056143"/>
            <a:ext cx="1689904" cy="902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Connectivity &amp; Management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1038" name="Picture 14" descr="Image result for Azure iot hub logo">
            <a:extLst>
              <a:ext uri="{FF2B5EF4-FFF2-40B4-BE49-F238E27FC236}">
                <a16:creationId xmlns:a16="http://schemas.microsoft.com/office/drawing/2014/main" id="{2564A705-7BE8-4427-AB13-ED14DFC6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96" y="2801131"/>
            <a:ext cx="1410305" cy="11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31B5AB0A-D3BA-47FE-80D2-95845697A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045" y="1922474"/>
            <a:ext cx="1116508" cy="1116508"/>
          </a:xfrm>
          <a:prstGeom prst="rect">
            <a:avLst/>
          </a:prstGeom>
        </p:spPr>
      </p:pic>
      <p:pic>
        <p:nvPicPr>
          <p:cNvPr id="1044" name="Picture 20" descr="Image result for raspberry pi black and white logo">
            <a:extLst>
              <a:ext uri="{FF2B5EF4-FFF2-40B4-BE49-F238E27FC236}">
                <a16:creationId xmlns:a16="http://schemas.microsoft.com/office/drawing/2014/main" id="{814EBEA0-9F44-4FAF-A24C-15FE6293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19" y="3932740"/>
            <a:ext cx="1044423" cy="10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7C1EE510-33F2-4BE0-BEE9-8A13F148C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328" y="3959853"/>
            <a:ext cx="990464" cy="990464"/>
          </a:xfrm>
          <a:prstGeom prst="rect">
            <a:avLst/>
          </a:prstGeom>
        </p:spPr>
      </p:pic>
      <p:pic>
        <p:nvPicPr>
          <p:cNvPr id="17" name="Graphic 16" descr="Tablet">
            <a:extLst>
              <a:ext uri="{FF2B5EF4-FFF2-40B4-BE49-F238E27FC236}">
                <a16:creationId xmlns:a16="http://schemas.microsoft.com/office/drawing/2014/main" id="{52C9A473-E689-4C73-8D2E-A162364424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0134" y="2893840"/>
            <a:ext cx="1044423" cy="1044423"/>
          </a:xfrm>
          <a:prstGeom prst="rect">
            <a:avLst/>
          </a:prstGeom>
        </p:spPr>
      </p:pic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1D66C151-75F4-4920-9CC7-592BFF67E3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557" y="2891212"/>
            <a:ext cx="1044423" cy="1044423"/>
          </a:xfrm>
          <a:prstGeom prst="rect">
            <a:avLst/>
          </a:prstGeom>
        </p:spPr>
      </p:pic>
      <p:pic>
        <p:nvPicPr>
          <p:cNvPr id="22" name="Graphic 21" descr="Wi-Fi">
            <a:extLst>
              <a:ext uri="{FF2B5EF4-FFF2-40B4-BE49-F238E27FC236}">
                <a16:creationId xmlns:a16="http://schemas.microsoft.com/office/drawing/2014/main" id="{113F36C5-AC6E-4A10-ADC0-A1058A0F51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2162" y="2770502"/>
            <a:ext cx="714021" cy="71402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C147BC1E-F9F1-4290-8561-E4D923D232B4}"/>
              </a:ext>
            </a:extLst>
          </p:cNvPr>
          <p:cNvSpPr/>
          <p:nvPr/>
        </p:nvSpPr>
        <p:spPr>
          <a:xfrm>
            <a:off x="2822436" y="3356384"/>
            <a:ext cx="691060" cy="256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6A433E4-90A5-48A6-BF2F-F331E0E17B12}"/>
              </a:ext>
            </a:extLst>
          </p:cNvPr>
          <p:cNvSpPr/>
          <p:nvPr/>
        </p:nvSpPr>
        <p:spPr>
          <a:xfrm>
            <a:off x="5203400" y="3357478"/>
            <a:ext cx="691060" cy="2562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04C5B8-9363-4846-99FA-C988EDE53D3D}"/>
              </a:ext>
            </a:extLst>
          </p:cNvPr>
          <p:cNvSpPr/>
          <p:nvPr/>
        </p:nvSpPr>
        <p:spPr>
          <a:xfrm>
            <a:off x="6096001" y="2061028"/>
            <a:ext cx="1625600" cy="4379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Times New Roman" panose="02020603050405020304" pitchFamily="18" charset="0"/>
              </a:rPr>
              <a:t>Storage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698724-81BE-4823-B6EF-EC9FF708632F}"/>
              </a:ext>
            </a:extLst>
          </p:cNvPr>
          <p:cNvSpPr/>
          <p:nvPr/>
        </p:nvSpPr>
        <p:spPr>
          <a:xfrm>
            <a:off x="7784239" y="2061028"/>
            <a:ext cx="1625600" cy="4379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Times New Roman" panose="02020603050405020304" pitchFamily="18" charset="0"/>
              </a:rPr>
              <a:t>Tools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F59B10-8AD9-4B80-822D-5EDE7DAC6777}"/>
              </a:ext>
            </a:extLst>
          </p:cNvPr>
          <p:cNvSpPr/>
          <p:nvPr/>
        </p:nvSpPr>
        <p:spPr>
          <a:xfrm>
            <a:off x="9472477" y="2061027"/>
            <a:ext cx="1625600" cy="4379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Times New Roman" panose="02020603050405020304" pitchFamily="18" charset="0"/>
              </a:rPr>
              <a:t>Presentation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pic>
        <p:nvPicPr>
          <p:cNvPr id="1048" name="Picture 24" descr="Image result for Azure sql database black and white logo">
            <a:extLst>
              <a:ext uri="{FF2B5EF4-FFF2-40B4-BE49-F238E27FC236}">
                <a16:creationId xmlns:a16="http://schemas.microsoft.com/office/drawing/2014/main" id="{AB9325BF-5ABF-42D6-8EFD-D93AC4A8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68" y="2640574"/>
            <a:ext cx="714022" cy="7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zure table/blob storage">
            <a:extLst>
              <a:ext uri="{FF2B5EF4-FFF2-40B4-BE49-F238E27FC236}">
                <a16:creationId xmlns:a16="http://schemas.microsoft.com/office/drawing/2014/main" id="{0C988452-7600-4F9C-A26E-82C685F4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1" y="3754608"/>
            <a:ext cx="700344" cy="7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18128B-4CD4-4C5B-89E4-1FD83A90EB60}"/>
              </a:ext>
            </a:extLst>
          </p:cNvPr>
          <p:cNvSpPr txBox="1"/>
          <p:nvPr/>
        </p:nvSpPr>
        <p:spPr>
          <a:xfrm>
            <a:off x="6151845" y="3348491"/>
            <a:ext cx="15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Azure SQL DB</a:t>
            </a:r>
            <a:endParaRPr lang="zh-CN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CF5D6-96DB-4F30-A066-48EA08441C6B}"/>
              </a:ext>
            </a:extLst>
          </p:cNvPr>
          <p:cNvSpPr txBox="1"/>
          <p:nvPr/>
        </p:nvSpPr>
        <p:spPr>
          <a:xfrm>
            <a:off x="6053859" y="4454952"/>
            <a:ext cx="170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Table/Blob Storage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1052" name="Picture 28" descr="Related image">
            <a:extLst>
              <a:ext uri="{FF2B5EF4-FFF2-40B4-BE49-F238E27FC236}">
                <a16:creationId xmlns:a16="http://schemas.microsoft.com/office/drawing/2014/main" id="{C5A04F6E-AC1F-44D8-B1FC-125E15C70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biLevel thresh="7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133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31" r="16265"/>
          <a:stretch/>
        </p:blipFill>
        <p:spPr bwMode="auto">
          <a:xfrm>
            <a:off x="8181447" y="2710185"/>
            <a:ext cx="828419" cy="6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13E89C4-91AF-4AD1-B2DD-982E48C5C01D}"/>
              </a:ext>
            </a:extLst>
          </p:cNvPr>
          <p:cNvSpPr txBox="1"/>
          <p:nvPr/>
        </p:nvSpPr>
        <p:spPr>
          <a:xfrm>
            <a:off x="7824513" y="3344300"/>
            <a:ext cx="15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Azure ML</a:t>
            </a:r>
            <a:endParaRPr lang="zh-CN" altLang="en-US" dirty="0"/>
          </a:p>
        </p:txBody>
      </p:sp>
      <p:pic>
        <p:nvPicPr>
          <p:cNvPr id="1056" name="Picture 32" descr="Related image">
            <a:extLst>
              <a:ext uri="{FF2B5EF4-FFF2-40B4-BE49-F238E27FC236}">
                <a16:creationId xmlns:a16="http://schemas.microsoft.com/office/drawing/2014/main" id="{F50453AB-948F-493C-8F36-4613F706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75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44" y="3657159"/>
            <a:ext cx="902826" cy="90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6ECD4E9-B938-4B8F-8336-B4AA9B8D490F}"/>
              </a:ext>
            </a:extLst>
          </p:cNvPr>
          <p:cNvSpPr txBox="1"/>
          <p:nvPr/>
        </p:nvSpPr>
        <p:spPr>
          <a:xfrm>
            <a:off x="7727603" y="4440310"/>
            <a:ext cx="181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 Analytics</a:t>
            </a:r>
            <a:endParaRPr lang="zh-CN" altLang="en-US" dirty="0"/>
          </a:p>
        </p:txBody>
      </p:sp>
      <p:pic>
        <p:nvPicPr>
          <p:cNvPr id="1058" name="Picture 34" descr="Image result for Azure power BI logo">
            <a:extLst>
              <a:ext uri="{FF2B5EF4-FFF2-40B4-BE49-F238E27FC236}">
                <a16:creationId xmlns:a16="http://schemas.microsoft.com/office/drawing/2014/main" id="{3A1D298E-6B92-4170-8DC2-74D05581F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biLevel thresh="50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5677"/>
          <a:stretch/>
        </p:blipFill>
        <p:spPr bwMode="auto">
          <a:xfrm>
            <a:off x="9732379" y="2614579"/>
            <a:ext cx="1044422" cy="82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EB439D0-CB88-4640-9629-DBF4E3E49180}"/>
              </a:ext>
            </a:extLst>
          </p:cNvPr>
          <p:cNvSpPr txBox="1"/>
          <p:nvPr/>
        </p:nvSpPr>
        <p:spPr>
          <a:xfrm>
            <a:off x="9469712" y="3340467"/>
            <a:ext cx="15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Power BI</a:t>
            </a:r>
            <a:endParaRPr lang="zh-CN" altLang="en-US" dirty="0"/>
          </a:p>
        </p:txBody>
      </p:sp>
      <p:pic>
        <p:nvPicPr>
          <p:cNvPr id="1060" name="Picture 36" descr="Image result for azure app service logo">
            <a:extLst>
              <a:ext uri="{FF2B5EF4-FFF2-40B4-BE49-F238E27FC236}">
                <a16:creationId xmlns:a16="http://schemas.microsoft.com/office/drawing/2014/main" id="{992874DA-80BA-4520-8AAF-05FD1A3D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biLevel thresh="75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007" y="3806443"/>
            <a:ext cx="633259" cy="6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azure mobile service">
            <a:extLst>
              <a:ext uri="{FF2B5EF4-FFF2-40B4-BE49-F238E27FC236}">
                <a16:creationId xmlns:a16="http://schemas.microsoft.com/office/drawing/2014/main" id="{EF7A0AA2-6C09-43B3-B5F9-8FA7AC3A2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biLevel thresh="75000"/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74" t="16947" r="42565" b="11844"/>
          <a:stretch/>
        </p:blipFill>
        <p:spPr bwMode="auto">
          <a:xfrm>
            <a:off x="10410189" y="3675625"/>
            <a:ext cx="430014" cy="8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D07B0BF-4A1A-4277-9A3D-B3F25B76C358}"/>
              </a:ext>
            </a:extLst>
          </p:cNvPr>
          <p:cNvSpPr txBox="1"/>
          <p:nvPr/>
        </p:nvSpPr>
        <p:spPr>
          <a:xfrm>
            <a:off x="9498271" y="4434753"/>
            <a:ext cx="1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App&amp;Mobile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81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yang</dc:creator>
  <cp:lastModifiedBy>zhihao yang</cp:lastModifiedBy>
  <cp:revision>9</cp:revision>
  <dcterms:created xsi:type="dcterms:W3CDTF">2019-01-27T19:20:27Z</dcterms:created>
  <dcterms:modified xsi:type="dcterms:W3CDTF">2019-01-27T20:30:58Z</dcterms:modified>
</cp:coreProperties>
</file>