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A404"/>
    <a:srgbClr val="000E94"/>
    <a:srgbClr val="171A36"/>
    <a:srgbClr val="88751D"/>
    <a:srgbClr val="7F7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EB40-0D8C-497A-B650-9DFAAEAB7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8D2EC-6DB7-4DD1-9BC3-993A3FAB1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B3B67-0FD6-46DB-9927-0DCEFB6CF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5D-8A7C-41F3-9824-A4A57A3BA9FA}" type="datetimeFigureOut">
              <a:rPr lang="zh-TW" altLang="en-US" smtClean="0"/>
              <a:t>2025/1/25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490A3-78D2-4406-A503-3C7DBCFB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547E0-EA48-4E26-8A44-5CB56F6A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7F44-6D08-418D-A2DA-0652E703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15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8112-911A-44D4-B2A3-9D1C495A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8550D-5732-463E-A3F4-86A08189A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4351D-522B-4656-A162-A63B0D34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5D-8A7C-41F3-9824-A4A57A3BA9FA}" type="datetimeFigureOut">
              <a:rPr lang="zh-TW" altLang="en-US" smtClean="0"/>
              <a:t>2025/1/25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A747-9F33-467F-B52F-6C1A3E51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D53FD-C45B-4E52-9992-43734C6E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7F44-6D08-418D-A2DA-0652E703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72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8A758-8980-4BA3-A417-71D8C4954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224DB-B019-404D-A757-289F65965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B9DBA-0535-4564-AB1A-F76655141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5D-8A7C-41F3-9824-A4A57A3BA9FA}" type="datetimeFigureOut">
              <a:rPr lang="zh-TW" altLang="en-US" smtClean="0"/>
              <a:t>2025/1/25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2F1A7-C94A-47D6-B42D-D6FCB1EDF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B73CD-B074-4529-BF9B-A27438C6F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7F44-6D08-418D-A2DA-0652E703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80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7A45-56E4-46DD-B32A-81ABE146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21891-354D-4C78-8B35-1B750951A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0448A-0D8C-4895-908B-6258BFF1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5D-8A7C-41F3-9824-A4A57A3BA9FA}" type="datetimeFigureOut">
              <a:rPr lang="zh-TW" altLang="en-US" smtClean="0"/>
              <a:t>2025/1/25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483C-549D-4022-91FD-E63450F1A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5F039-0F57-446D-9498-54B0E3D7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7F44-6D08-418D-A2DA-0652E703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629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A53DB-C703-4068-951C-6DE79AE73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10135-3380-40F7-A65B-55671FCCB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9477D-7676-4F83-B638-1CA92B5E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5D-8A7C-41F3-9824-A4A57A3BA9FA}" type="datetimeFigureOut">
              <a:rPr lang="zh-TW" altLang="en-US" smtClean="0"/>
              <a:t>2025/1/25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CBB5B-423F-4265-BB30-D8D91E5C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C8F93-ED30-4D26-A572-166D65B5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7F44-6D08-418D-A2DA-0652E703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89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17874-6DBC-4D7F-8DE6-EC23F5C7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9B98A-3876-4A0E-B0D3-FE28E842B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E8FD0-A05E-4B88-96A0-A61DCC089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59876-BB0E-4C75-A60A-80949B3E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5D-8A7C-41F3-9824-A4A57A3BA9FA}" type="datetimeFigureOut">
              <a:rPr lang="zh-TW" altLang="en-US" smtClean="0"/>
              <a:t>2025/1/25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0AD0A-1693-41F0-91A3-A87FE350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0EAAA-AD51-4594-AE95-FF6878EC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7F44-6D08-418D-A2DA-0652E703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79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5D82-0330-4F38-BBB0-E03D7EE8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D87D5-A2EF-41E4-8371-157B40F17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454C2-961C-4B27-BB2C-756486FC5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3F288-071D-4FC3-AB1A-6D5CDF45A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2A86E5-E795-4195-BEA2-5E4121EA5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8A7D73-9A37-494D-A491-94C9B115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5D-8A7C-41F3-9824-A4A57A3BA9FA}" type="datetimeFigureOut">
              <a:rPr lang="zh-TW" altLang="en-US" smtClean="0"/>
              <a:t>2025/1/25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E271F-9DFC-4E78-8145-290272F3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F1E33E-4F96-4FF9-A432-1A0843F10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7F44-6D08-418D-A2DA-0652E703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36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4AF1D-FEAE-426B-946F-677330A4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705BB-FB42-4EAE-A48A-7637B6C1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5D-8A7C-41F3-9824-A4A57A3BA9FA}" type="datetimeFigureOut">
              <a:rPr lang="zh-TW" altLang="en-US" smtClean="0"/>
              <a:t>2025/1/25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C96BE-EE2C-4DC4-8702-DA602569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FFF49-4050-43DC-9AF8-B7830FA59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7F44-6D08-418D-A2DA-0652E703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6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24ADF-5690-42F5-BD32-B48925DB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5D-8A7C-41F3-9824-A4A57A3BA9FA}" type="datetimeFigureOut">
              <a:rPr lang="zh-TW" altLang="en-US" smtClean="0"/>
              <a:t>2025/1/25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28EBC2-4EAB-449E-A368-738FBA8D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30383-B9C7-4DD0-936E-E0C4FC91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7F44-6D08-418D-A2DA-0652E703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41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DD5F-FF0C-4896-A645-DC7150101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5AA56-C646-4053-8DAB-1E6FD428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04E54-37A1-4B70-AE8F-2701DD1F4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EDA6D-FF9E-4AFA-B0BB-C73B6A541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5D-8A7C-41F3-9824-A4A57A3BA9FA}" type="datetimeFigureOut">
              <a:rPr lang="zh-TW" altLang="en-US" smtClean="0"/>
              <a:t>2025/1/25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60963-76B0-474F-8B97-163DE3BB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35FEB-025A-49A0-9D10-886E7588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7F44-6D08-418D-A2DA-0652E703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21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60FE-D689-402E-8574-E845B7763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16BC98-3995-4E5C-B7AB-5CE7953BC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CB5D4-0E00-4153-B2BE-0547498FC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4EB13-CF3F-4D2A-A6B9-1130575BC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5D-8A7C-41F3-9824-A4A57A3BA9FA}" type="datetimeFigureOut">
              <a:rPr lang="zh-TW" altLang="en-US" smtClean="0"/>
              <a:t>2025/1/25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6278C-2AE1-4722-8D6B-E8424F50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F267C-B5CF-4E65-95CA-0FA001D1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7F44-6D08-418D-A2DA-0652E703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93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A49626-C6A8-499B-AB28-C8EAE43E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DA63D-FBA4-42B5-A269-FD65E237B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62691-70BA-47F3-BD45-C3605AE31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5BA5D-8A7C-41F3-9824-A4A57A3BA9FA}" type="datetimeFigureOut">
              <a:rPr lang="zh-TW" altLang="en-US" smtClean="0"/>
              <a:t>2025/1/25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7ECD6-5AAF-47F5-BBEF-967388246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E74D9-2EAE-4664-A222-6DB3F0ACB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F7F44-6D08-418D-A2DA-0652E703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45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E7DEF0-C5AE-42E9-98F0-B5E55576BB39}"/>
              </a:ext>
            </a:extLst>
          </p:cNvPr>
          <p:cNvSpPr/>
          <p:nvPr/>
        </p:nvSpPr>
        <p:spPr>
          <a:xfrm>
            <a:off x="3657600" y="1311089"/>
            <a:ext cx="4876800" cy="4876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00" b="1" dirty="0">
              <a:solidFill>
                <a:schemeClr val="bg1"/>
              </a:solidFill>
              <a:latin typeface="王漢宗中行書繁" panose="02000500000000000000" pitchFamily="2" charset="-120"/>
              <a:ea typeface="王漢宗中行書繁" panose="02000500000000000000" pitchFamily="2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99093A-2AA2-4AAC-85F9-CDB5AD5CDDDE}"/>
              </a:ext>
            </a:extLst>
          </p:cNvPr>
          <p:cNvSpPr txBox="1"/>
          <p:nvPr/>
        </p:nvSpPr>
        <p:spPr>
          <a:xfrm>
            <a:off x="3657600" y="1958847"/>
            <a:ext cx="4632960" cy="3489454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ctr">
              <a:lnSpc>
                <a:spcPct val="80000"/>
              </a:lnSpc>
            </a:pPr>
            <a:r>
              <a:rPr lang="zh-TW" altLang="en-US" sz="13800" b="1" spc="-2000" dirty="0">
                <a:solidFill>
                  <a:schemeClr val="bg1"/>
                </a:solidFill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榮冠</a:t>
            </a:r>
            <a:endParaRPr lang="en-US" altLang="zh-TW" sz="13800" b="1" spc="-2000" dirty="0">
              <a:solidFill>
                <a:schemeClr val="bg1"/>
              </a:solidFill>
              <a:latin typeface="王漢宗中行書繁" panose="02000500000000000000" pitchFamily="2" charset="-120"/>
              <a:ea typeface="王漢宗中行書繁" panose="02000500000000000000" pitchFamily="2" charset="-120"/>
            </a:endParaRPr>
          </a:p>
          <a:p>
            <a:pPr algn="ctr">
              <a:lnSpc>
                <a:spcPct val="80000"/>
              </a:lnSpc>
            </a:pPr>
            <a:r>
              <a:rPr lang="zh-TW" altLang="en-US" sz="13800" b="1" spc="-2000" dirty="0">
                <a:solidFill>
                  <a:schemeClr val="bg1"/>
                </a:solidFill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煤氣行</a:t>
            </a:r>
          </a:p>
        </p:txBody>
      </p:sp>
    </p:spTree>
    <p:extLst>
      <p:ext uri="{BB962C8B-B14F-4D97-AF65-F5344CB8AC3E}">
        <p14:creationId xmlns:p14="http://schemas.microsoft.com/office/powerpoint/2010/main" val="1004625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王漢宗中行書繁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詠翔 王</dc:creator>
  <cp:lastModifiedBy>詠翔 王</cp:lastModifiedBy>
  <cp:revision>5</cp:revision>
  <dcterms:created xsi:type="dcterms:W3CDTF">2025-01-24T15:15:42Z</dcterms:created>
  <dcterms:modified xsi:type="dcterms:W3CDTF">2025-01-25T02:00:08Z</dcterms:modified>
</cp:coreProperties>
</file>