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424"/>
    <a:srgbClr val="912F2F"/>
    <a:srgbClr val="AB4B4B"/>
    <a:srgbClr val="FF9797"/>
    <a:srgbClr val="C00000"/>
    <a:srgbClr val="763E69"/>
    <a:srgbClr val="183C5C"/>
    <a:srgbClr val="6E1659"/>
    <a:srgbClr val="DAAC44"/>
    <a:srgbClr val="E7B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2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EB40-0D8C-497A-B650-9DFAAEAB7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D2EC-6DB7-4DD1-9BC3-993A3FAB1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3B67-0FD6-46DB-9927-0DCEFB6C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90A3-78D2-4406-A503-3C7DBCFB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47E0-EA48-4E26-8A44-5CB56F6A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1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8112-911A-44D4-B2A3-9D1C495A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8550D-5732-463E-A3F4-86A08189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351D-522B-4656-A162-A63B0D34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A747-9F33-467F-B52F-6C1A3E51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3FD-C45B-4E52-9992-43734C6E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72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A758-8980-4BA3-A417-71D8C495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224DB-B019-404D-A757-289F65965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B9DBA-0535-4564-AB1A-F7665514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F1A7-C94A-47D6-B42D-D6FCB1ED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73CD-B074-4529-BF9B-A27438C6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80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7A45-56E4-46DD-B32A-81ABE146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1891-354D-4C78-8B35-1B750951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448A-0D8C-4895-908B-6258BFF1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483C-549D-4022-91FD-E63450F1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F039-0F57-446D-9498-54B0E3D7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9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53DB-C703-4068-951C-6DE79AE7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10135-3380-40F7-A65B-55671FCC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9477D-7676-4F83-B638-1CA92B5E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BB5B-423F-4265-BB30-D8D91E5C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8F93-ED30-4D26-A572-166D65B5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89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7874-6DBC-4D7F-8DE6-EC23F5C7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B98A-3876-4A0E-B0D3-FE28E842B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8FD0-A05E-4B88-96A0-A61DCC089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59876-BB0E-4C75-A60A-80949B3E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0AD0A-1693-41F0-91A3-A87FE350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EAAA-AD51-4594-AE95-FF6878EC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5D82-0330-4F38-BBB0-E03D7EE8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D87D5-A2EF-41E4-8371-157B40F1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454C2-961C-4B27-BB2C-756486FC5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3F288-071D-4FC3-AB1A-6D5CDF45A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A86E5-E795-4195-BEA2-5E4121EA5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8A7D73-9A37-494D-A491-94C9B115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E271F-9DFC-4E78-8145-290272F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1E33E-4F96-4FF9-A432-1A0843F1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AF1D-FEAE-426B-946F-677330A4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705BB-FB42-4EAE-A48A-7637B6C1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C96BE-EE2C-4DC4-8702-DA602569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FFF49-4050-43DC-9AF8-B7830FA5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24ADF-5690-42F5-BD32-B48925DB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8EBC2-4EAB-449E-A368-738FBA8D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30383-B9C7-4DD0-936E-E0C4FC91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4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DD5F-FF0C-4896-A645-DC715010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AA56-C646-4053-8DAB-1E6FD428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04E54-37A1-4B70-AE8F-2701DD1F4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EDA6D-FF9E-4AFA-B0BB-C73B6A54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60963-76B0-474F-8B97-163DE3BB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5FEB-025A-49A0-9D10-886E7588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21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60FE-D689-402E-8574-E845B776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6BC98-3995-4E5C-B7AB-5CE7953BC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CB5D4-0E00-4153-B2BE-0547498FC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EB13-CF3F-4D2A-A6B9-1130575B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278C-2AE1-4722-8D6B-E8424F50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F267C-B5CF-4E65-95CA-0FA001D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93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49626-C6A8-499B-AB28-C8EAE43E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DA63D-FBA4-42B5-A269-FD65E237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2691-70BA-47F3-BD45-C3605AE31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5BA5D-8A7C-41F3-9824-A4A57A3BA9FA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ECD6-5AAF-47F5-BBEF-967388246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74D9-2EAE-4664-A222-6DB3F0ACB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7F44-6D08-418D-A2DA-0652E703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5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A6063-2B40-4771-AD21-B07BC31E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6" y="906518"/>
            <a:ext cx="6096000" cy="4114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839017-6C49-4BE2-A18D-54FE8E7DDE4F}"/>
              </a:ext>
            </a:extLst>
          </p:cNvPr>
          <p:cNvSpPr/>
          <p:nvPr/>
        </p:nvSpPr>
        <p:spPr>
          <a:xfrm>
            <a:off x="2292096" y="912614"/>
            <a:ext cx="6096000" cy="4108704"/>
          </a:xfrm>
          <a:prstGeom prst="rect">
            <a:avLst/>
          </a:prstGeom>
          <a:solidFill>
            <a:srgbClr val="6E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4175E8-B479-4182-8A43-912956C24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45" y="3056802"/>
            <a:ext cx="920016" cy="27195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E4AE6C-53F9-40AF-8DED-7396F497B9FC}"/>
              </a:ext>
            </a:extLst>
          </p:cNvPr>
          <p:cNvSpPr/>
          <p:nvPr/>
        </p:nvSpPr>
        <p:spPr>
          <a:xfrm>
            <a:off x="2600826" y="3189607"/>
            <a:ext cx="1615440" cy="1540227"/>
          </a:xfrm>
          <a:prstGeom prst="roundRect">
            <a:avLst>
              <a:gd name="adj" fmla="val 27898"/>
            </a:avLst>
          </a:prstGeom>
          <a:solidFill>
            <a:srgbClr val="912F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20E6C8-BBFB-489B-99A7-161142BCF46A}"/>
              </a:ext>
            </a:extLst>
          </p:cNvPr>
          <p:cNvSpPr/>
          <p:nvPr/>
        </p:nvSpPr>
        <p:spPr>
          <a:xfrm>
            <a:off x="4534594" y="3189608"/>
            <a:ext cx="1615440" cy="1540227"/>
          </a:xfrm>
          <a:prstGeom prst="roundRect">
            <a:avLst>
              <a:gd name="adj" fmla="val 27898"/>
            </a:avLst>
          </a:prstGeom>
          <a:solidFill>
            <a:srgbClr val="912F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CB5CC0-B384-426C-9A43-E0546916AC74}"/>
              </a:ext>
            </a:extLst>
          </p:cNvPr>
          <p:cNvSpPr/>
          <p:nvPr/>
        </p:nvSpPr>
        <p:spPr>
          <a:xfrm>
            <a:off x="6468362" y="3189607"/>
            <a:ext cx="1615440" cy="1540227"/>
          </a:xfrm>
          <a:prstGeom prst="roundRect">
            <a:avLst>
              <a:gd name="adj" fmla="val 27898"/>
            </a:avLst>
          </a:prstGeom>
          <a:solidFill>
            <a:srgbClr val="912F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5D9C17-9DA1-4DA1-8EBB-CA4A8AC15663}"/>
              </a:ext>
            </a:extLst>
          </p:cNvPr>
          <p:cNvSpPr/>
          <p:nvPr/>
        </p:nvSpPr>
        <p:spPr>
          <a:xfrm>
            <a:off x="2600826" y="1192314"/>
            <a:ext cx="5482976" cy="1694250"/>
          </a:xfrm>
          <a:prstGeom prst="roundRect">
            <a:avLst>
              <a:gd name="adj" fmla="val 27898"/>
            </a:avLst>
          </a:prstGeom>
          <a:solidFill>
            <a:srgbClr val="912F2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8028CE-2879-46ED-8E44-47072E3FA80D}"/>
              </a:ext>
            </a:extLst>
          </p:cNvPr>
          <p:cNvSpPr txBox="1"/>
          <p:nvPr/>
        </p:nvSpPr>
        <p:spPr>
          <a:xfrm>
            <a:off x="6726055" y="3359555"/>
            <a:ext cx="115214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TW"/>
            </a:defPPr>
            <a:lvl1pPr algn="ctr">
              <a:defRPr sz="3600">
                <a:solidFill>
                  <a:schemeClr val="bg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defRPr>
            </a:lvl1pPr>
          </a:lstStyle>
          <a:p>
            <a:r>
              <a:rPr lang="zh-TW" altLang="en-US" dirty="0"/>
              <a:t>粉絲專頁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99756B-EC22-4E79-88BD-3B840987EE52}"/>
              </a:ext>
            </a:extLst>
          </p:cNvPr>
          <p:cNvSpPr txBox="1"/>
          <p:nvPr/>
        </p:nvSpPr>
        <p:spPr>
          <a:xfrm>
            <a:off x="4450080" y="2620892"/>
            <a:ext cx="1780032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TW"/>
            </a:defPPr>
            <a:lvl1pPr algn="ctr">
              <a:defRPr sz="3600">
                <a:solidFill>
                  <a:schemeClr val="bg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defRPr>
            </a:lvl1pPr>
          </a:lstStyle>
          <a:p>
            <a:r>
              <a:rPr lang="zh-TW" altLang="en-US" dirty="0"/>
              <a:t>聯絡</a:t>
            </a:r>
            <a:endParaRPr lang="en-US" altLang="zh-TW" dirty="0"/>
          </a:p>
          <a:p>
            <a:r>
              <a:rPr lang="zh-TW" altLang="en-US" dirty="0"/>
              <a:t>方式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EF55E-EE62-4924-BE53-4B4E04C3A9AF}"/>
              </a:ext>
            </a:extLst>
          </p:cNvPr>
          <p:cNvSpPr txBox="1"/>
          <p:nvPr/>
        </p:nvSpPr>
        <p:spPr>
          <a:xfrm>
            <a:off x="2828942" y="3359554"/>
            <a:ext cx="115214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TW"/>
            </a:defPPr>
            <a:lvl1pPr algn="ctr">
              <a:defRPr sz="3600">
                <a:solidFill>
                  <a:schemeClr val="bg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defRPr>
            </a:lvl1pPr>
          </a:lstStyle>
          <a:p>
            <a:r>
              <a:rPr lang="zh-TW" altLang="en-US" dirty="0"/>
              <a:t>營業時間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7CE9B-03AB-49E3-B3DA-6F0A0DBF552E}"/>
              </a:ext>
            </a:extLst>
          </p:cNvPr>
          <p:cNvSpPr txBox="1"/>
          <p:nvPr/>
        </p:nvSpPr>
        <p:spPr>
          <a:xfrm>
            <a:off x="2428701" y="1485444"/>
            <a:ext cx="58227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6600" dirty="0">
                <a:solidFill>
                  <a:schemeClr val="bg1"/>
                </a:solidFill>
                <a:latin typeface="王漢宗中行書繁" panose="02000500000000000000" pitchFamily="2" charset="-120"/>
                <a:ea typeface="王漢宗中行書繁" panose="02000500000000000000" pitchFamily="2" charset="-120"/>
              </a:rPr>
              <a:t>瓦斯訂購</a:t>
            </a:r>
          </a:p>
        </p:txBody>
      </p:sp>
    </p:spTree>
    <p:extLst>
      <p:ext uri="{BB962C8B-B14F-4D97-AF65-F5344CB8AC3E}">
        <p14:creationId xmlns:p14="http://schemas.microsoft.com/office/powerpoint/2010/main" val="100462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王漢宗中行書繁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詠翔 王</dc:creator>
  <cp:lastModifiedBy>詠翔 王</cp:lastModifiedBy>
  <cp:revision>10</cp:revision>
  <dcterms:created xsi:type="dcterms:W3CDTF">2025-01-24T15:15:42Z</dcterms:created>
  <dcterms:modified xsi:type="dcterms:W3CDTF">2025-01-24T18:54:39Z</dcterms:modified>
</cp:coreProperties>
</file>